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B4D0C-E57F-4935-9D77-04853AC730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63306-4BF3-4F56-92D0-A74F6C02BF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7525"/>
            <a:ext cx="9144000" cy="611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Text Box 21"/>
          <p:cNvSpPr txBox="1">
            <a:spLocks noChangeArrowheads="1"/>
          </p:cNvSpPr>
          <p:nvPr/>
        </p:nvSpPr>
        <p:spPr bwMode="auto">
          <a:xfrm>
            <a:off x="990600" y="6276975"/>
            <a:ext cx="5276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Indicates Accelerated Development of Key CIN Corridors in TIME-21 Study</a:t>
            </a:r>
          </a:p>
        </p:txBody>
      </p:sp>
      <p:sp>
        <p:nvSpPr>
          <p:cNvPr id="57348" name="Text Box 22"/>
          <p:cNvSpPr txBox="1">
            <a:spLocks noChangeArrowheads="1"/>
          </p:cNvSpPr>
          <p:nvPr/>
        </p:nvSpPr>
        <p:spPr bwMode="auto">
          <a:xfrm>
            <a:off x="0" y="0"/>
            <a:ext cx="9144000" cy="769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2000" b="1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TIME-21 Accelerated Development of Key CIN Corridors</a:t>
            </a:r>
          </a:p>
          <a:p>
            <a:pPr algn="ctr">
              <a:buFont typeface="Wingdings" pitchFamily="2" charset="2"/>
              <a:buNone/>
            </a:pPr>
            <a:r>
              <a:rPr lang="en-US" sz="2000" b="1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Improvement changes FY 2009 to FY 2016</a:t>
            </a:r>
          </a:p>
        </p:txBody>
      </p:sp>
      <p:sp>
        <p:nvSpPr>
          <p:cNvPr id="57349" name="Text Box 21"/>
          <p:cNvSpPr txBox="1">
            <a:spLocks noChangeArrowheads="1"/>
          </p:cNvSpPr>
          <p:nvPr/>
        </p:nvSpPr>
        <p:spPr bwMode="auto">
          <a:xfrm>
            <a:off x="990600" y="6581775"/>
            <a:ext cx="7705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Indicates remaining TIME-21 Accelerated Development of Key CIN Corridors to be programmed after FY 2016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39938" y="2552700"/>
            <a:ext cx="1098550" cy="369888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 rot="19588671">
            <a:off x="6888163" y="5730875"/>
            <a:ext cx="354012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990600" y="5029200"/>
            <a:ext cx="231775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 rot="180000">
            <a:off x="6884988" y="3594100"/>
            <a:ext cx="1149350" cy="3048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09600" y="6276975"/>
            <a:ext cx="304800" cy="2286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09600" y="6581775"/>
            <a:ext cx="304800" cy="2286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rot="16200000">
            <a:off x="5489575" y="1957388"/>
            <a:ext cx="428625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418013" y="3382963"/>
            <a:ext cx="381000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 rot="180000">
            <a:off x="5353050" y="3486150"/>
            <a:ext cx="201613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 rot="180000">
            <a:off x="5535613" y="3494088"/>
            <a:ext cx="596900" cy="3048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 rot="16200000">
            <a:off x="3050382" y="2283619"/>
            <a:ext cx="381000" cy="274637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 rot="4937179">
            <a:off x="7148513" y="4614863"/>
            <a:ext cx="177800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323975" y="2563813"/>
            <a:ext cx="735013" cy="352425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 rot="5876895">
            <a:off x="5210176" y="5535612"/>
            <a:ext cx="728662" cy="303213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 rot="10800000">
            <a:off x="1822450" y="3316288"/>
            <a:ext cx="1676400" cy="3048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 rot="8454333">
            <a:off x="1536700" y="3405188"/>
            <a:ext cx="392113" cy="3048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 rot="4920000">
            <a:off x="6925469" y="5033169"/>
            <a:ext cx="711200" cy="315912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Text Box 26"/>
          <p:cNvSpPr txBox="1">
            <a:spLocks noChangeArrowheads="1"/>
          </p:cNvSpPr>
          <p:nvPr/>
        </p:nvSpPr>
        <p:spPr bwMode="auto">
          <a:xfrm>
            <a:off x="171450" y="2973388"/>
            <a:ext cx="1371600" cy="6588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Woodbury US 20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$107 M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2013-2019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11.5 miles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1371600" y="1514475"/>
            <a:ext cx="1676400" cy="9540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Sac, Calhoun, Webster US 20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Awarded/Spent $177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      $</a:t>
            </a: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39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           $216 M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46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2013</a:t>
            </a:r>
          </a:p>
        </p:txBody>
      </p:sp>
      <p:sp>
        <p:nvSpPr>
          <p:cNvPr id="45" name="Text Box 26"/>
          <p:cNvSpPr txBox="1">
            <a:spLocks noChangeArrowheads="1"/>
          </p:cNvSpPr>
          <p:nvPr/>
        </p:nvSpPr>
        <p:spPr bwMode="auto">
          <a:xfrm>
            <a:off x="3429000" y="1744663"/>
            <a:ext cx="1524000" cy="6588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Webster, Humboldt US 169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$14 M   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13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2011</a:t>
            </a:r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5884863" y="1484313"/>
            <a:ext cx="1295400" cy="95408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Bremer US 63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Awarded/Spent $45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     $</a:t>
            </a: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1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           $46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16.3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2012</a:t>
            </a:r>
          </a:p>
        </p:txBody>
      </p:sp>
      <p:sp>
        <p:nvSpPr>
          <p:cNvPr id="47" name="Text Box 26"/>
          <p:cNvSpPr txBox="1">
            <a:spLocks noChangeArrowheads="1"/>
          </p:cNvSpPr>
          <p:nvPr/>
        </p:nvSpPr>
        <p:spPr bwMode="auto">
          <a:xfrm>
            <a:off x="3592513" y="3705225"/>
            <a:ext cx="1295400" cy="658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Story, Marshall US 30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$21 M   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14.8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2011</a:t>
            </a:r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>
            <a:off x="1304925" y="4854575"/>
            <a:ext cx="1371600" cy="9540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Mills US 34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Awarded/Spent $53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     </a:t>
            </a: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$32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           $85 M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4.9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2013</a:t>
            </a:r>
          </a:p>
        </p:txBody>
      </p:sp>
      <p:sp>
        <p:nvSpPr>
          <p:cNvPr id="49" name="Text Box 26"/>
          <p:cNvSpPr txBox="1">
            <a:spLocks noChangeArrowheads="1"/>
          </p:cNvSpPr>
          <p:nvPr/>
        </p:nvSpPr>
        <p:spPr bwMode="auto">
          <a:xfrm>
            <a:off x="5065713" y="3859213"/>
            <a:ext cx="1524000" cy="6556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US 30 Tama/Toledo Bypass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$59 M   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7.5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2011</a:t>
            </a:r>
          </a:p>
        </p:txBody>
      </p:sp>
      <p:sp>
        <p:nvSpPr>
          <p:cNvPr id="50" name="Text Box 26"/>
          <p:cNvSpPr txBox="1">
            <a:spLocks noChangeArrowheads="1"/>
          </p:cNvSpPr>
          <p:nvPr/>
        </p:nvSpPr>
        <p:spPr bwMode="auto">
          <a:xfrm>
            <a:off x="5646738" y="4562475"/>
            <a:ext cx="1371600" cy="6731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Louisa US 61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$30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2014-2017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4.1 miles</a:t>
            </a:r>
          </a:p>
        </p:txBody>
      </p:sp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7543800" y="5541963"/>
            <a:ext cx="1600200" cy="965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US 61 Fort Madison Bypass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Awarded/Spent $ 81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     $</a:t>
            </a: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1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           $ 82 M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9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2011</a:t>
            </a:r>
          </a:p>
        </p:txBody>
      </p:sp>
      <p:sp>
        <p:nvSpPr>
          <p:cNvPr id="57376" name="Rectangle 6"/>
          <p:cNvSpPr>
            <a:spLocks noChangeArrowheads="1"/>
          </p:cNvSpPr>
          <p:nvPr/>
        </p:nvSpPr>
        <p:spPr bwMode="auto">
          <a:xfrm>
            <a:off x="8021638" y="125413"/>
            <a:ext cx="10699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Helvetica" pitchFamily="34" charset="0"/>
              </a:rPr>
              <a:t>March 13, 2012</a:t>
            </a:r>
          </a:p>
        </p:txBody>
      </p:sp>
      <p:sp>
        <p:nvSpPr>
          <p:cNvPr id="57377" name="Text Box 5"/>
          <p:cNvSpPr txBox="1">
            <a:spLocks noChangeArrowheads="1"/>
          </p:cNvSpPr>
          <p:nvPr/>
        </p:nvSpPr>
        <p:spPr bwMode="auto">
          <a:xfrm>
            <a:off x="8775700" y="6469063"/>
            <a:ext cx="3254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en-US" sz="10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38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52500" y="2560638"/>
            <a:ext cx="376238" cy="369887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Iowa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bbradle</dc:creator>
  <cp:lastModifiedBy>bbradle</cp:lastModifiedBy>
  <cp:revision>2</cp:revision>
  <dcterms:created xsi:type="dcterms:W3CDTF">2013-02-04T16:55:46Z</dcterms:created>
  <dcterms:modified xsi:type="dcterms:W3CDTF">2013-02-04T16:56:44Z</dcterms:modified>
</cp:coreProperties>
</file>