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5" r:id="rId4"/>
    <p:sldId id="296" r:id="rId5"/>
    <p:sldId id="282" r:id="rId6"/>
    <p:sldId id="293" r:id="rId7"/>
    <p:sldId id="286" r:id="rId8"/>
    <p:sldId id="285" r:id="rId9"/>
    <p:sldId id="291" r:id="rId10"/>
    <p:sldId id="290" r:id="rId11"/>
    <p:sldId id="289" r:id="rId12"/>
    <p:sldId id="288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2" autoAdjust="0"/>
  </p:normalViewPr>
  <p:slideViewPr>
    <p:cSldViewPr>
      <p:cViewPr varScale="1">
        <p:scale>
          <a:sx n="123" d="100"/>
          <a:sy n="123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648" y="19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2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D16B5-84FE-4364-A1F0-E69C2F6DCF48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2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0081-3208-447B-9A93-9B10416C0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1BC2AD4-CC1D-48F4-8410-E56714AC4A01}" type="datetimeFigureOut">
              <a:rPr lang="en-US" smtClean="0"/>
              <a:pPr/>
              <a:t>2/4/2013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4789200-62CA-4A38-9F83-407B4A1E1A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5032"/>
            <a:ext cx="5486400" cy="460980"/>
          </a:xfrm>
        </p:spPr>
        <p:txBody>
          <a:bodyPr>
            <a:normAutofit/>
          </a:bodyPr>
          <a:lstStyle/>
          <a:p>
            <a:r>
              <a:rPr lang="en-US" dirty="0" smtClean="0"/>
              <a:t>Highway Division District location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9200-62CA-4A38-9F83-407B4A1E1AA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1B703D-B83A-424F-B207-CB7EF45575FA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FDDDD0-9329-455A-AAB0-E6CA6BAD1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E080-DE82-4309-B81D-B4FC7BE05059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3F6-FEA6-453D-9528-8B00873B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E2CA-8182-4177-ADF1-6C9A113324BA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72FA-7444-4409-B2FE-3CD968BA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A44F-C2B4-44B6-BE54-9115878A4881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B4FB-A67A-420F-8EF9-FB6E23101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667FB-94A5-4A72-A87A-FCBA877823CE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AB124-CF42-464A-A957-460B0CFF3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C5D20-5A89-4C00-9497-5CB8DF9EC873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7E4EC-4758-48D2-A8D0-0CCA9E25D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33BCC-B0DD-4D45-9AE3-F644C4B791E8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4A744-8633-4B20-BFFA-60925307F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15EEC-7FAB-454F-B7CD-6E558650A05E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0D9E2-5414-4804-B2E4-9806D18CE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3B77-34E4-43FF-B78B-D6BBF828F0E0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0CCC-5396-460D-83D6-034D55EF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CDC24-02E1-4641-9916-A005C530835F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EB2039-F515-4A2B-8F03-7E1B54B69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001CCB-F3B4-4028-A96F-A55974269381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87B253-70A8-443B-9172-90CC784F6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C0231F-F003-483D-AEC6-3F23C7E0FDBC}" type="datetimeFigureOut">
              <a:rPr lang="en-US"/>
              <a:pPr>
                <a:defRPr/>
              </a:pPr>
              <a:t>2/4/2013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3D030A-3942-4A18-BAC1-0FB73AE77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4" r:id="rId2"/>
    <p:sldLayoutId id="2147483759" r:id="rId3"/>
    <p:sldLayoutId id="2147483760" r:id="rId4"/>
    <p:sldLayoutId id="2147483761" r:id="rId5"/>
    <p:sldLayoutId id="2147483762" r:id="rId6"/>
    <p:sldLayoutId id="2147483755" r:id="rId7"/>
    <p:sldLayoutId id="2147483763" r:id="rId8"/>
    <p:sldLayoutId id="2147483764" r:id="rId9"/>
    <p:sldLayoutId id="2147483756" r:id="rId10"/>
    <p:sldLayoutId id="2147483757" r:id="rId11"/>
  </p:sldLayoutIdLst>
  <p:transition advClick="0" advTm="10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dot.gov/district4/images/district4_EOT_map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DOT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contacts in several formats including links for electronic formats.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District Utility Coordinators (coordination)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District Personnel (other)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Engineering Operations Technicians (permits)</a:t>
            </a:r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5122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6146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7170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flockh\My Documents\Paint Drawings\Statewide District Ma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1"/>
            <a:ext cx="7413625" cy="55197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990600"/>
            <a:ext cx="9725083" cy="51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762000"/>
            <a:ext cx="9788825" cy="592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District Utility Coordinators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70DE5-5558-4FEC-B2D3-C2E391C2383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9220" name="Picture 2" descr="C:\Users\bbradle\Pictures\district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620000" cy="4994275"/>
          </a:xfr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43400" y="3810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Jerry Lavine</a:t>
            </a:r>
          </a:p>
          <a:p>
            <a:r>
              <a:rPr lang="en-US" sz="1800"/>
              <a:t>515-986-5476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248400" y="2895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Steve Flockhart</a:t>
            </a:r>
          </a:p>
          <a:p>
            <a:r>
              <a:rPr lang="en-US" sz="1800"/>
              <a:t>319-364-0235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562600" y="5334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Bonnie Clancy</a:t>
            </a:r>
          </a:p>
          <a:p>
            <a:r>
              <a:rPr lang="en-US" sz="1800"/>
              <a:t>641-469-4013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33600" y="51816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Eric Keiner</a:t>
            </a:r>
          </a:p>
          <a:p>
            <a:r>
              <a:rPr lang="en-US" sz="1800"/>
              <a:t>712-323-6125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16764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Doug Manley</a:t>
            </a:r>
          </a:p>
          <a:p>
            <a:r>
              <a:rPr lang="en-US" sz="1800" dirty="0"/>
              <a:t>712-274-5828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657600" y="16002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Dean Wiebke and Pete Hjelmstad</a:t>
            </a:r>
          </a:p>
          <a:p>
            <a:r>
              <a:rPr lang="en-US" sz="1800"/>
              <a:t>641-422-9449 and 641-422-9459</a:t>
            </a: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EOT Area of Responsibility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To find the EOT responsibility maps go the </a:t>
            </a:r>
            <a:r>
              <a:rPr lang="en-US" dirty="0" err="1" smtClean="0"/>
              <a:t>the</a:t>
            </a:r>
            <a:r>
              <a:rPr lang="en-US" dirty="0" smtClean="0"/>
              <a:t> permit site and click on maps at the bottom of the page.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w.iowadot.gov/district1/permits.htm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</a:t>
            </a:r>
            <a:r>
              <a:rPr lang="en-US" b="1" dirty="0" smtClean="0"/>
              <a:t>ww</a:t>
            </a:r>
            <a:r>
              <a:rPr lang="en-US" dirty="0" smtClean="0"/>
              <a:t>w.iowadot.gov/district2/permits.htm</a:t>
            </a:r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</a:t>
            </a:r>
            <a:r>
              <a:rPr lang="en-US" b="1" dirty="0" smtClean="0"/>
              <a:t>ww</a:t>
            </a:r>
            <a:r>
              <a:rPr lang="en-US" dirty="0" smtClean="0"/>
              <a:t>w.iowadot.gov/district3/permits.htm</a:t>
            </a:r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</a:t>
            </a:r>
            <a:r>
              <a:rPr lang="en-US" b="1" dirty="0" smtClean="0"/>
              <a:t>ww</a:t>
            </a:r>
            <a:r>
              <a:rPr lang="en-US" dirty="0" smtClean="0"/>
              <a:t>w.iowadot.gov/district4/permits.htm</a:t>
            </a:r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</a:t>
            </a:r>
            <a:r>
              <a:rPr lang="en-US" b="1" dirty="0" smtClean="0"/>
              <a:t>ww</a:t>
            </a:r>
            <a:r>
              <a:rPr lang="en-US" dirty="0" smtClean="0"/>
              <a:t>w.iowadot.gov/district5/permits.htm</a:t>
            </a:r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</a:t>
            </a:r>
            <a:r>
              <a:rPr lang="en-US" b="1" dirty="0" smtClean="0"/>
              <a:t>ww</a:t>
            </a:r>
            <a:r>
              <a:rPr lang="en-US" dirty="0" smtClean="0"/>
              <a:t>w.iowadot.gov/district6/permits.htm</a:t>
            </a:r>
            <a:endParaRPr lang="en-US" dirty="0" smtClean="0"/>
          </a:p>
          <a:p>
            <a:endParaRPr lang="en-US" dirty="0">
              <a:hlinkClick r:id="rId2"/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2050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3074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4098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  <p:transition advClick="0" advTm="10000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114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Concourse</vt:lpstr>
      <vt:lpstr>Adobe Acrobat Document</vt:lpstr>
      <vt:lpstr>IOWA DOT CONTACTS</vt:lpstr>
      <vt:lpstr>Slide 2</vt:lpstr>
      <vt:lpstr>http://www.iowadot.gov/pdf_files/need_answers.pdf</vt:lpstr>
      <vt:lpstr>http://www.iowadot.gov/pdf_files/need_answers.pdf</vt:lpstr>
      <vt:lpstr>District Utility Coordinators</vt:lpstr>
      <vt:lpstr>EOT Area of Responsibility </vt:lpstr>
      <vt:lpstr>Slide 7</vt:lpstr>
      <vt:lpstr>Slide 8</vt:lpstr>
      <vt:lpstr>Slide 9</vt:lpstr>
      <vt:lpstr>Slide 10</vt:lpstr>
      <vt:lpstr>Slide 11</vt:lpstr>
      <vt:lpstr>Slide 12</vt:lpstr>
    </vt:vector>
  </TitlesOfParts>
  <Company>Iowa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  UTILITY COORDINATION CONFERENCE 2012</dc:title>
  <dc:creator>sflockh</dc:creator>
  <cp:lastModifiedBy>bbradle</cp:lastModifiedBy>
  <cp:revision>155</cp:revision>
  <dcterms:created xsi:type="dcterms:W3CDTF">2012-01-11T16:41:39Z</dcterms:created>
  <dcterms:modified xsi:type="dcterms:W3CDTF">2013-02-04T20:03:31Z</dcterms:modified>
</cp:coreProperties>
</file>