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80" r:id="rId4"/>
    <p:sldId id="273" r:id="rId5"/>
    <p:sldId id="269" r:id="rId6"/>
    <p:sldId id="270" r:id="rId7"/>
    <p:sldId id="272" r:id="rId8"/>
    <p:sldId id="274" r:id="rId9"/>
    <p:sldId id="275" r:id="rId10"/>
    <p:sldId id="276" r:id="rId11"/>
    <p:sldId id="278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6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62" autoAdjust="0"/>
  </p:normalViewPr>
  <p:slideViewPr>
    <p:cSldViewPr>
      <p:cViewPr varScale="1">
        <p:scale>
          <a:sx n="123" d="100"/>
          <a:sy n="123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648" y="19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82" cy="464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52" y="0"/>
            <a:ext cx="2971382" cy="464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D16B5-84FE-4364-A1F0-E69C2F6DCF4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0"/>
            <a:ext cx="2971382" cy="4641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52" y="8830620"/>
            <a:ext cx="2971382" cy="4641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0081-3208-447B-9A93-9B10416C0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C1BC2AD4-CC1D-48F4-8410-E56714AC4A01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700088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74789200-62CA-4A38-9F83-407B4A1E1A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01859"/>
            <a:ext cx="5486400" cy="921959"/>
          </a:xfrm>
        </p:spPr>
        <p:txBody>
          <a:bodyPr>
            <a:normAutofit/>
          </a:bodyPr>
          <a:lstStyle/>
          <a:p>
            <a:r>
              <a:rPr lang="en-US" dirty="0" smtClean="0"/>
              <a:t>In the past the IDOT would send either paper</a:t>
            </a:r>
            <a:r>
              <a:rPr lang="en-US" baseline="0" dirty="0" smtClean="0"/>
              <a:t> copies or CD’s of the</a:t>
            </a:r>
            <a:r>
              <a:rPr lang="en-US" dirty="0" smtClean="0"/>
              <a:t> project plans out to the utility companies. Now the</a:t>
            </a:r>
            <a:r>
              <a:rPr lang="en-US" baseline="0" dirty="0" smtClean="0"/>
              <a:t> office of Traffic and Safety will be sending an E-Mail with a link referencing the location of the project plans on our ftp 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5486400" cy="384150"/>
          </a:xfrm>
        </p:spPr>
        <p:txBody>
          <a:bodyPr>
            <a:normAutofit/>
          </a:bodyPr>
          <a:lstStyle/>
          <a:p>
            <a:r>
              <a:rPr lang="en-US" dirty="0" smtClean="0"/>
              <a:t>Paste the link into the address bar.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5486400" cy="384150"/>
          </a:xfrm>
        </p:spPr>
        <p:txBody>
          <a:bodyPr>
            <a:normAutofit/>
          </a:bodyPr>
          <a:lstStyle/>
          <a:p>
            <a:r>
              <a:rPr lang="en-US" dirty="0" smtClean="0"/>
              <a:t>Select project,</a:t>
            </a:r>
            <a:r>
              <a:rPr lang="en-US" baseline="0" dirty="0" smtClean="0"/>
              <a:t> open folder </a:t>
            </a:r>
            <a:r>
              <a:rPr lang="en-US" dirty="0" smtClean="0"/>
              <a:t>and file save as the project plans to your computer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78691"/>
            <a:ext cx="5486400" cy="460980"/>
          </a:xfrm>
        </p:spPr>
        <p:txBody>
          <a:bodyPr>
            <a:normAutofit/>
          </a:bodyPr>
          <a:lstStyle/>
          <a:p>
            <a:r>
              <a:rPr lang="en-US" dirty="0" smtClean="0"/>
              <a:t>Read from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01859"/>
            <a:ext cx="5486400" cy="614639"/>
          </a:xfrm>
        </p:spPr>
        <p:txBody>
          <a:bodyPr>
            <a:normAutofit/>
          </a:bodyPr>
          <a:lstStyle/>
          <a:p>
            <a:r>
              <a:rPr lang="en-US" dirty="0" smtClean="0"/>
              <a:t>Read from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01862"/>
            <a:ext cx="5486400" cy="384150"/>
          </a:xfrm>
        </p:spPr>
        <p:txBody>
          <a:bodyPr>
            <a:normAutofit/>
          </a:bodyPr>
          <a:lstStyle/>
          <a:p>
            <a:r>
              <a:rPr lang="en-US" dirty="0" smtClean="0"/>
              <a:t>Left click start button.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21805" y="4801862"/>
            <a:ext cx="4739166" cy="384150"/>
          </a:xfrm>
        </p:spPr>
        <p:txBody>
          <a:bodyPr>
            <a:normAutofit/>
          </a:bodyPr>
          <a:lstStyle/>
          <a:p>
            <a:r>
              <a:rPr lang="en-US" dirty="0" smtClean="0"/>
              <a:t>Left click my computer button.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78691"/>
            <a:ext cx="5486400" cy="537810"/>
          </a:xfrm>
        </p:spPr>
        <p:txBody>
          <a:bodyPr>
            <a:normAutofit/>
          </a:bodyPr>
          <a:lstStyle/>
          <a:p>
            <a:r>
              <a:rPr lang="en-US" dirty="0" smtClean="0"/>
              <a:t>Paste</a:t>
            </a:r>
            <a:r>
              <a:rPr lang="en-US" baseline="0" dirty="0" smtClean="0"/>
              <a:t> link into address bar / click 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25029"/>
            <a:ext cx="5486400" cy="537810"/>
          </a:xfrm>
        </p:spPr>
        <p:txBody>
          <a:bodyPr>
            <a:normAutofit/>
          </a:bodyPr>
          <a:lstStyle/>
          <a:p>
            <a:r>
              <a:rPr lang="en-US" dirty="0" smtClean="0"/>
              <a:t>Select project,</a:t>
            </a:r>
            <a:r>
              <a:rPr lang="en-US" baseline="0" dirty="0" smtClean="0"/>
              <a:t> open folder </a:t>
            </a:r>
            <a:r>
              <a:rPr lang="en-US" dirty="0" smtClean="0"/>
              <a:t>and file save</a:t>
            </a:r>
            <a:r>
              <a:rPr lang="en-US" baseline="0" dirty="0" smtClean="0"/>
              <a:t> as</a:t>
            </a:r>
            <a:r>
              <a:rPr lang="en-US" dirty="0" smtClean="0"/>
              <a:t> plans to your computer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01862"/>
            <a:ext cx="5486400" cy="537810"/>
          </a:xfrm>
        </p:spPr>
        <p:txBody>
          <a:bodyPr>
            <a:normAutofit/>
          </a:bodyPr>
          <a:lstStyle/>
          <a:p>
            <a:r>
              <a:rPr lang="en-US" dirty="0" smtClean="0"/>
              <a:t>Right click start button.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01862"/>
            <a:ext cx="5486400" cy="384150"/>
          </a:xfrm>
        </p:spPr>
        <p:txBody>
          <a:bodyPr>
            <a:normAutofit/>
          </a:bodyPr>
          <a:lstStyle/>
          <a:p>
            <a:r>
              <a:rPr lang="en-US" dirty="0" smtClean="0"/>
              <a:t>Right click on</a:t>
            </a:r>
            <a:r>
              <a:rPr lang="en-US" baseline="0" dirty="0" smtClean="0"/>
              <a:t> Explorer.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9200-62CA-4A38-9F83-407B4A1E1AA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1B703D-B83A-424F-B207-CB7EF45575FA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FDDDD0-9329-455A-AAB0-E6CA6BAD1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EE080-DE82-4309-B81D-B4FC7BE05059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C3F6-FEA6-453D-9528-8B00873B8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E2CA-8182-4177-ADF1-6C9A113324BA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72FA-7444-4409-B2FE-3CD968BA8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A44F-C2B4-44B6-BE54-9115878A4881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B4FB-A67A-420F-8EF9-FB6E23101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667FB-94A5-4A72-A87A-FCBA877823CE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DAB124-CF42-464A-A957-460B0CFF3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C5D20-5A89-4C00-9497-5CB8DF9EC873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E7E4EC-4758-48D2-A8D0-0CCA9E25D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133BCC-B0DD-4D45-9AE3-F644C4B791E8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44A744-8633-4B20-BFFA-60925307F9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615EEC-7FAB-454F-B7CD-6E558650A05E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00D9E2-5414-4804-B2E4-9806D18CE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3B77-34E4-43FF-B78B-D6BBF828F0E0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0CCC-5396-460D-83D6-034D55EF0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8CDC24-02E1-4641-9916-A005C530835F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B2039-F515-4A2B-8F03-7E1B54B69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001CCB-F3B4-4028-A96F-A55974269381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87B253-70A8-443B-9172-90CC784F6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C0231F-F003-483D-AEC6-3F23C7E0FDBC}" type="datetimeFigureOut">
              <a:rPr lang="en-US"/>
              <a:pPr>
                <a:defRPr/>
              </a:pPr>
              <a:t>2/4/2013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3D030A-3942-4A18-BAC1-0FB73AE77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4" r:id="rId2"/>
    <p:sldLayoutId id="2147483759" r:id="rId3"/>
    <p:sldLayoutId id="2147483760" r:id="rId4"/>
    <p:sldLayoutId id="2147483761" r:id="rId5"/>
    <p:sldLayoutId id="2147483762" r:id="rId6"/>
    <p:sldLayoutId id="2147483755" r:id="rId7"/>
    <p:sldLayoutId id="2147483763" r:id="rId8"/>
    <p:sldLayoutId id="2147483764" r:id="rId9"/>
    <p:sldLayoutId id="2147483756" r:id="rId10"/>
    <p:sldLayoutId id="2147483757" r:id="rId11"/>
  </p:sldLayoutIdLst>
  <p:transition advClick="0" advTm="10000">
    <p:strips dir="rd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utilities:8898NN38@165.206.203.3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sz="4000" dirty="0" smtClean="0">
                <a:latin typeface="Britannic Bold" pitchFamily="34" charset="0"/>
              </a:rPr>
              <a:t> </a:t>
            </a:r>
            <a:r>
              <a:rPr lang="en-US" sz="4800" dirty="0" smtClean="0">
                <a:latin typeface="Britannic Bold" pitchFamily="34" charset="0"/>
              </a:rPr>
              <a:t>FTP(File Transfer Protocol) </a:t>
            </a:r>
          </a:p>
          <a:p>
            <a:pPr algn="ctr">
              <a:buNone/>
            </a:pPr>
            <a:endParaRPr lang="en-US" sz="48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Britannic Bold" pitchFamily="34" charset="0"/>
              </a:rPr>
              <a:t>Site Instructions</a:t>
            </a:r>
            <a:endParaRPr lang="en-US" sz="4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/>
            </a:r>
            <a:br>
              <a:rPr lang="en-US" sz="36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4000" dirty="0" smtClean="0">
                <a:latin typeface="Britannic Bold" pitchFamily="34" charset="0"/>
              </a:rPr>
              <a:t>Accessing Project Plans Electronically</a:t>
            </a:r>
            <a:r>
              <a:rPr lang="en-US" sz="3600" i="1" dirty="0" smtClean="0">
                <a:latin typeface="Britannic Bold" pitchFamily="34" charset="0"/>
              </a:rPr>
              <a:t/>
            </a:r>
            <a:br>
              <a:rPr lang="en-US" sz="3600" i="1" dirty="0" smtClean="0">
                <a:latin typeface="Britannic Bold" pitchFamily="34" charset="0"/>
              </a:rPr>
            </a:br>
            <a:endParaRPr lang="en-US" dirty="0">
              <a:latin typeface="Elephant" pitchFamily="18" charset="0"/>
            </a:endParaRPr>
          </a:p>
        </p:txBody>
      </p:sp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Paste Link Into Address Bar / Click Go</a:t>
            </a:r>
            <a:endParaRPr lang="en-US" sz="32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dirty="0" smtClean="0"/>
              <a:t>Select Project</a:t>
            </a:r>
            <a:endParaRPr lang="en-US" sz="4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142" y="1447800"/>
            <a:ext cx="7485715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smtClean="0">
                <a:latin typeface="Britannic Bold" pitchFamily="34" charset="0"/>
              </a:rPr>
              <a:t>FTP Site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3962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1800" dirty="0" smtClean="0"/>
              <a:t>DOT will E-Mail link for project : </a:t>
            </a:r>
          </a:p>
          <a:p>
            <a:pPr lvl="1"/>
            <a:r>
              <a:rPr lang="en-US" sz="1800" u="sng" dirty="0" smtClean="0">
                <a:hlinkClick r:id="rId3"/>
              </a:rPr>
              <a:t>FTP://utilities:8898NN38@165.206.203.34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Copy link into </a:t>
            </a:r>
            <a:r>
              <a:rPr lang="en-US" sz="1800" b="1" u="sng" dirty="0" smtClean="0">
                <a:solidFill>
                  <a:srgbClr val="FF0000"/>
                </a:solidFill>
              </a:rPr>
              <a:t>Windows Explorer </a:t>
            </a:r>
            <a:r>
              <a:rPr lang="en-US" sz="1800" b="1" dirty="0" smtClean="0"/>
              <a:t>/ NOT Internet Explorer</a:t>
            </a:r>
          </a:p>
          <a:p>
            <a:endParaRPr lang="en-US" sz="1800" b="1" u="sng" dirty="0" smtClean="0"/>
          </a:p>
          <a:p>
            <a:r>
              <a:rPr lang="en-US" sz="1800" b="1" u="sng" dirty="0" smtClean="0"/>
              <a:t>Getting to Windows Explorer</a:t>
            </a:r>
          </a:p>
          <a:p>
            <a:endParaRPr lang="en-US" sz="1800" b="1" u="sng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600" dirty="0" smtClean="0"/>
              <a:t>Left click mouse / start button / my computer / paste into address bar / Go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16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600" dirty="0" smtClean="0"/>
              <a:t>Right click mouse/ explorer / paste into address bar / Go 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16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1600" dirty="0" smtClean="0"/>
          </a:p>
          <a:p>
            <a:endParaRPr lang="en-US" sz="1800" b="1" u="sng" dirty="0" smtClean="0"/>
          </a:p>
          <a:p>
            <a:pPr>
              <a:buNone/>
            </a:pPr>
            <a:endParaRPr lang="en-US" sz="1800" b="1" u="sng" dirty="0" smtClean="0"/>
          </a:p>
          <a:p>
            <a:pPr lvl="1"/>
            <a:endParaRPr lang="en-US" sz="1800" u="sng" dirty="0" smtClean="0"/>
          </a:p>
          <a:p>
            <a:pPr lvl="1">
              <a:buNone/>
            </a:pPr>
            <a:endParaRPr lang="en-US" u="sng" dirty="0" smtClean="0"/>
          </a:p>
        </p:txBody>
      </p:sp>
    </p:spTree>
  </p:cSld>
  <p:clrMapOvr>
    <a:masterClrMapping/>
  </p:clrMapOvr>
  <p:transition advClick="0" advTm="5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Explorer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Internet Explorer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33600"/>
            <a:ext cx="640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Left Click Start Button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3819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79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Left Click My Computer Button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7800"/>
            <a:ext cx="7391399" cy="434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Paste Link Into Address Bar / Click Go</a:t>
            </a:r>
            <a:endParaRPr lang="en-US" sz="3200" dirty="0"/>
          </a:p>
        </p:txBody>
      </p:sp>
      <p:pic>
        <p:nvPicPr>
          <p:cNvPr id="1026" name="Picture 2" descr="C:\Documents and Settings\sflockh\My Documents\Paint Drawings\Left Click Paste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229600" cy="441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dirty="0" smtClean="0"/>
              <a:t>Select Project</a:t>
            </a:r>
            <a:endParaRPr lang="en-US" sz="4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142" y="1447800"/>
            <a:ext cx="7485715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smtClean="0"/>
              <a:t>Right Click Start Button</a:t>
            </a:r>
            <a:endParaRPr lang="en-US" sz="4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82295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dirty="0" smtClean="0"/>
              <a:t>Right Click Explore</a:t>
            </a:r>
            <a:endParaRPr lang="en-US" sz="4800" dirty="0"/>
          </a:p>
        </p:txBody>
      </p:sp>
      <p:pic>
        <p:nvPicPr>
          <p:cNvPr id="3074" name="Picture 2" descr="C:\Documents and Settings\sflockh\My Documents\Paint Drawings\Right Click start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229600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235</Words>
  <Application>Microsoft Office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Accessing Project Plans Electronically </vt:lpstr>
      <vt:lpstr>FTP Site Instructions</vt:lpstr>
      <vt:lpstr>Windows Explorer  Not Internet Explorer</vt:lpstr>
      <vt:lpstr>Left Click Start Button</vt:lpstr>
      <vt:lpstr>Left Click My Computer Button</vt:lpstr>
      <vt:lpstr>Paste Link Into Address Bar / Click Go</vt:lpstr>
      <vt:lpstr>Select Project</vt:lpstr>
      <vt:lpstr>Right Click Start Button</vt:lpstr>
      <vt:lpstr>Right Click Explore</vt:lpstr>
      <vt:lpstr>Paste Link Into Address Bar / Click Go</vt:lpstr>
      <vt:lpstr>Select Project</vt:lpstr>
    </vt:vector>
  </TitlesOfParts>
  <Company>Iowa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6  UTILITY COORDINATION CONFERENCE 2012</dc:title>
  <dc:creator>sflockh</dc:creator>
  <cp:lastModifiedBy>bbradle</cp:lastModifiedBy>
  <cp:revision>150</cp:revision>
  <dcterms:created xsi:type="dcterms:W3CDTF">2012-01-11T16:41:39Z</dcterms:created>
  <dcterms:modified xsi:type="dcterms:W3CDTF">2013-02-04T16:47:22Z</dcterms:modified>
</cp:coreProperties>
</file>