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notesMasterIdLst>
    <p:notesMasterId r:id="rId13"/>
  </p:notesMasterIdLst>
  <p:handoutMasterIdLst>
    <p:handoutMasterId r:id="rId14"/>
  </p:handoutMasterIdLst>
  <p:sldIdLst>
    <p:sldId id="267" r:id="rId2"/>
    <p:sldId id="268" r:id="rId3"/>
    <p:sldId id="280" r:id="rId4"/>
    <p:sldId id="273" r:id="rId5"/>
    <p:sldId id="269" r:id="rId6"/>
    <p:sldId id="270" r:id="rId7"/>
    <p:sldId id="272" r:id="rId8"/>
    <p:sldId id="274" r:id="rId9"/>
    <p:sldId id="275" r:id="rId10"/>
    <p:sldId id="276" r:id="rId11"/>
    <p:sldId id="278" r:id="rId12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6C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 autoAdjust="0"/>
    <p:restoredTop sz="94662" autoAdjust="0"/>
  </p:normalViewPr>
  <p:slideViewPr>
    <p:cSldViewPr>
      <p:cViewPr varScale="1">
        <p:scale>
          <a:sx n="123" d="100"/>
          <a:sy n="123" d="100"/>
        </p:scale>
        <p:origin x="-2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88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00" d="100"/>
          <a:sy n="100" d="100"/>
        </p:scale>
        <p:origin x="-648" y="192"/>
      </p:cViewPr>
      <p:guideLst>
        <p:guide orient="horz" pos="292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382" cy="4641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5052" y="0"/>
            <a:ext cx="2971382" cy="4641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3D16B5-84FE-4364-A1F0-E69C2F6DCF48}" type="datetimeFigureOut">
              <a:rPr lang="en-US" smtClean="0"/>
              <a:pPr/>
              <a:t>2/4/2013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620"/>
            <a:ext cx="2971382" cy="4641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5052" y="8830620"/>
            <a:ext cx="2971382" cy="4641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CB0081-3208-447B-9A93-9B10416C09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64820"/>
          </a:xfrm>
          <a:prstGeom prst="rect">
            <a:avLst/>
          </a:prstGeom>
        </p:spPr>
        <p:txBody>
          <a:bodyPr vert="horz" lIns="92382" tIns="46191" rIns="92382" bIns="4619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1"/>
            <a:ext cx="2971800" cy="464820"/>
          </a:xfrm>
          <a:prstGeom prst="rect">
            <a:avLst/>
          </a:prstGeom>
        </p:spPr>
        <p:txBody>
          <a:bodyPr vert="horz" lIns="92382" tIns="46191" rIns="92382" bIns="46191" rtlCol="0"/>
          <a:lstStyle>
            <a:lvl1pPr algn="r">
              <a:defRPr sz="1200"/>
            </a:lvl1pPr>
          </a:lstStyle>
          <a:p>
            <a:fld id="{C1BC2AD4-CC1D-48F4-8410-E56714AC4A01}" type="datetimeFigureOut">
              <a:rPr lang="en-US" smtClean="0"/>
              <a:pPr/>
              <a:t>2/4/2013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700088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82" tIns="46191" rIns="92382" bIns="4619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1"/>
            <a:ext cx="5486400" cy="4183380"/>
          </a:xfrm>
          <a:prstGeom prst="rect">
            <a:avLst/>
          </a:prstGeom>
        </p:spPr>
        <p:txBody>
          <a:bodyPr vert="horz" lIns="92382" tIns="46191" rIns="92382" bIns="4619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2382" tIns="46191" rIns="92382" bIns="4619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829967"/>
            <a:ext cx="2971800" cy="464820"/>
          </a:xfrm>
          <a:prstGeom prst="rect">
            <a:avLst/>
          </a:prstGeom>
        </p:spPr>
        <p:txBody>
          <a:bodyPr vert="horz" lIns="92382" tIns="46191" rIns="92382" bIns="46191" rtlCol="0" anchor="b"/>
          <a:lstStyle>
            <a:lvl1pPr algn="r">
              <a:defRPr sz="1200"/>
            </a:lvl1pPr>
          </a:lstStyle>
          <a:p>
            <a:fld id="{74789200-62CA-4A38-9F83-407B4A1E1A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801859"/>
            <a:ext cx="5486400" cy="921959"/>
          </a:xfrm>
        </p:spPr>
        <p:txBody>
          <a:bodyPr>
            <a:normAutofit/>
          </a:bodyPr>
          <a:lstStyle/>
          <a:p>
            <a:r>
              <a:rPr lang="en-US" dirty="0" smtClean="0"/>
              <a:t>In the past the IDOT would send either paper</a:t>
            </a:r>
            <a:r>
              <a:rPr lang="en-US" baseline="0" dirty="0" smtClean="0"/>
              <a:t> copies or CD’s of the</a:t>
            </a:r>
            <a:r>
              <a:rPr lang="en-US" dirty="0" smtClean="0"/>
              <a:t> project plans out to the utility companies. Now the</a:t>
            </a:r>
            <a:r>
              <a:rPr lang="en-US" baseline="0" dirty="0" smtClean="0"/>
              <a:t> office of Traffic and Safety will be sending an E-Mail with a link referencing the location of the project plans on our ftp site.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89200-62CA-4A38-9F83-407B4A1E1AAF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648200"/>
            <a:ext cx="5486400" cy="384150"/>
          </a:xfrm>
        </p:spPr>
        <p:txBody>
          <a:bodyPr>
            <a:normAutofit/>
          </a:bodyPr>
          <a:lstStyle/>
          <a:p>
            <a:r>
              <a:rPr lang="en-US" dirty="0" smtClean="0"/>
              <a:t>Paste the link into the address bar.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89200-62CA-4A38-9F83-407B4A1E1AAF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648200"/>
            <a:ext cx="5486400" cy="384150"/>
          </a:xfrm>
        </p:spPr>
        <p:txBody>
          <a:bodyPr>
            <a:normAutofit/>
          </a:bodyPr>
          <a:lstStyle/>
          <a:p>
            <a:r>
              <a:rPr lang="en-US" dirty="0" smtClean="0"/>
              <a:t>Select project,</a:t>
            </a:r>
            <a:r>
              <a:rPr lang="en-US" baseline="0" dirty="0" smtClean="0"/>
              <a:t> open folder </a:t>
            </a:r>
            <a:r>
              <a:rPr lang="en-US" dirty="0" smtClean="0"/>
              <a:t>and file save as the project plans to your computer</a:t>
            </a:r>
            <a:r>
              <a:rPr lang="en-US" baseline="0" dirty="0" smtClean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89200-62CA-4A38-9F83-407B4A1E1AAF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878691"/>
            <a:ext cx="5486400" cy="460980"/>
          </a:xfrm>
        </p:spPr>
        <p:txBody>
          <a:bodyPr>
            <a:normAutofit/>
          </a:bodyPr>
          <a:lstStyle/>
          <a:p>
            <a:r>
              <a:rPr lang="en-US" dirty="0" smtClean="0"/>
              <a:t>Read from slide.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89200-62CA-4A38-9F83-407B4A1E1AAF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801859"/>
            <a:ext cx="5486400" cy="614639"/>
          </a:xfrm>
        </p:spPr>
        <p:txBody>
          <a:bodyPr>
            <a:normAutofit/>
          </a:bodyPr>
          <a:lstStyle/>
          <a:p>
            <a:r>
              <a:rPr lang="en-US" dirty="0" smtClean="0"/>
              <a:t>Read from slide.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89200-62CA-4A38-9F83-407B4A1E1AAF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801862"/>
            <a:ext cx="5486400" cy="384150"/>
          </a:xfrm>
        </p:spPr>
        <p:txBody>
          <a:bodyPr>
            <a:normAutofit/>
          </a:bodyPr>
          <a:lstStyle/>
          <a:p>
            <a:r>
              <a:rPr lang="en-US" dirty="0" smtClean="0"/>
              <a:t>Left click start button.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89200-62CA-4A38-9F83-407B4A1E1AAF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021805" y="4801862"/>
            <a:ext cx="4739166" cy="384150"/>
          </a:xfrm>
        </p:spPr>
        <p:txBody>
          <a:bodyPr>
            <a:normAutofit/>
          </a:bodyPr>
          <a:lstStyle/>
          <a:p>
            <a:r>
              <a:rPr lang="en-US" dirty="0" smtClean="0"/>
              <a:t>Left click my computer button.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89200-62CA-4A38-9F83-407B4A1E1AAF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878691"/>
            <a:ext cx="5486400" cy="537810"/>
          </a:xfrm>
        </p:spPr>
        <p:txBody>
          <a:bodyPr>
            <a:normAutofit/>
          </a:bodyPr>
          <a:lstStyle/>
          <a:p>
            <a:r>
              <a:rPr lang="en-US" dirty="0" smtClean="0"/>
              <a:t>Paste</a:t>
            </a:r>
            <a:r>
              <a:rPr lang="en-US" baseline="0" dirty="0" smtClean="0"/>
              <a:t> link into address bar / click go.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89200-62CA-4A38-9F83-407B4A1E1AAF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725029"/>
            <a:ext cx="5486400" cy="537810"/>
          </a:xfrm>
        </p:spPr>
        <p:txBody>
          <a:bodyPr>
            <a:normAutofit/>
          </a:bodyPr>
          <a:lstStyle/>
          <a:p>
            <a:r>
              <a:rPr lang="en-US" dirty="0" smtClean="0"/>
              <a:t>Select project,</a:t>
            </a:r>
            <a:r>
              <a:rPr lang="en-US" baseline="0" dirty="0" smtClean="0"/>
              <a:t> open folder </a:t>
            </a:r>
            <a:r>
              <a:rPr lang="en-US" dirty="0" smtClean="0"/>
              <a:t>and file save</a:t>
            </a:r>
            <a:r>
              <a:rPr lang="en-US" baseline="0" dirty="0" smtClean="0"/>
              <a:t> as</a:t>
            </a:r>
            <a:r>
              <a:rPr lang="en-US" dirty="0" smtClean="0"/>
              <a:t> plans to your computer</a:t>
            </a:r>
            <a:r>
              <a:rPr lang="en-US" baseline="0" dirty="0" smtClean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89200-62CA-4A38-9F83-407B4A1E1AAF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801862"/>
            <a:ext cx="5486400" cy="537810"/>
          </a:xfrm>
        </p:spPr>
        <p:txBody>
          <a:bodyPr>
            <a:normAutofit/>
          </a:bodyPr>
          <a:lstStyle/>
          <a:p>
            <a:r>
              <a:rPr lang="en-US" dirty="0" smtClean="0"/>
              <a:t>Right click start button.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89200-62CA-4A38-9F83-407B4A1E1AAF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801862"/>
            <a:ext cx="5486400" cy="384150"/>
          </a:xfrm>
        </p:spPr>
        <p:txBody>
          <a:bodyPr>
            <a:normAutofit/>
          </a:bodyPr>
          <a:lstStyle/>
          <a:p>
            <a:r>
              <a:rPr lang="en-US" dirty="0" smtClean="0"/>
              <a:t>Right click on</a:t>
            </a:r>
            <a:r>
              <a:rPr lang="en-US" baseline="0" dirty="0" smtClean="0"/>
              <a:t> Explorer.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89200-62CA-4A38-9F83-407B4A1E1AAF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 dirty="0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81B703D-B83A-424F-B207-CB7EF45575FA}" type="datetimeFigureOut">
              <a:rPr lang="en-US"/>
              <a:pPr>
                <a:defRPr/>
              </a:pPr>
              <a:t>2/4/2013</a:t>
            </a:fld>
            <a:endParaRPr lang="en-US" dirty="0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CFDDDD0-9329-455A-AAB0-E6CA6BAD17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advClick="0" advTm="10000"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EE080-DE82-4309-B81D-B4FC7BE05059}" type="datetimeFigureOut">
              <a:rPr lang="en-US"/>
              <a:pPr>
                <a:defRPr/>
              </a:pPr>
              <a:t>2/4/2013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9C3F6-FEA6-453D-9528-8B00873B81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advClick="0" advTm="10000"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7E2CA-8182-4177-ADF1-6C9A113324BA}" type="datetimeFigureOut">
              <a:rPr lang="en-US"/>
              <a:pPr>
                <a:defRPr/>
              </a:pPr>
              <a:t>2/4/2013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D72FA-7444-4409-B2FE-3CD968BA8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advClick="0" advTm="10000"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9A44F-C2B4-44B6-BE54-9115878A4881}" type="datetimeFigureOut">
              <a:rPr lang="en-US"/>
              <a:pPr>
                <a:defRPr/>
              </a:pPr>
              <a:t>2/4/2013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2B4FB-A67A-420F-8EF9-FB6E231010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advClick="0" advTm="10000"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7F667FB-94A5-4A72-A87A-FCBA877823CE}" type="datetimeFigureOut">
              <a:rPr lang="en-US"/>
              <a:pPr>
                <a:defRPr/>
              </a:pPr>
              <a:t>2/4/2013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0DAB124-CF42-464A-A957-460B0CFF37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10000"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E3C5D20-5A89-4C00-9497-5CB8DF9EC873}" type="datetimeFigureOut">
              <a:rPr lang="en-US"/>
              <a:pPr>
                <a:defRPr/>
              </a:pPr>
              <a:t>2/4/2013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3E7E4EC-4758-48D2-A8D0-0CCA9E25DD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10000"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B133BCC-B0DD-4D45-9AE3-F644C4B791E8}" type="datetimeFigureOut">
              <a:rPr lang="en-US"/>
              <a:pPr>
                <a:defRPr/>
              </a:pPr>
              <a:t>2/4/2013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244A744-8633-4B20-BFFA-60925307F9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 advTm="10000"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615EEC-7FAB-454F-B7CD-6E558650A05E}" type="datetimeFigureOut">
              <a:rPr lang="en-US"/>
              <a:pPr>
                <a:defRPr/>
              </a:pPr>
              <a:t>2/4/2013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800D9E2-5414-4804-B2E4-9806D18CED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10000"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33B77-34E4-43FF-B78B-D6BBF828F0E0}" type="datetimeFigureOut">
              <a:rPr lang="en-US"/>
              <a:pPr>
                <a:defRPr/>
              </a:pPr>
              <a:t>2/4/2013</a:t>
            </a:fld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10CCC-5396-460D-83D6-034D55EF0B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advClick="0" advTm="10000"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88CDC24-02E1-4641-9916-A005C530835F}" type="datetimeFigureOut">
              <a:rPr lang="en-US"/>
              <a:pPr>
                <a:defRPr/>
              </a:pPr>
              <a:t>2/4/2013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EEB2039-F515-4A2B-8F03-7E1B54B695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 advTm="10000"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5001CCB-F3B4-4028-A96F-A55974269381}" type="datetimeFigureOut">
              <a:rPr lang="en-US"/>
              <a:pPr>
                <a:defRPr/>
              </a:pPr>
              <a:t>2/4/2013</a:t>
            </a:fld>
            <a:endParaRPr lang="en-US" dirty="0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787B253-70A8-443B-9172-90CC784F6F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10000"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0C0231F-F003-483D-AEC6-3F23C7E0FDBC}" type="datetimeFigureOut">
              <a:rPr lang="en-US"/>
              <a:pPr>
                <a:defRPr/>
              </a:pPr>
              <a:t>2/4/2013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73D030A-3942-4A18-BAC1-0FB73AE77A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4" r:id="rId2"/>
    <p:sldLayoutId id="2147483759" r:id="rId3"/>
    <p:sldLayoutId id="2147483760" r:id="rId4"/>
    <p:sldLayoutId id="2147483761" r:id="rId5"/>
    <p:sldLayoutId id="2147483762" r:id="rId6"/>
    <p:sldLayoutId id="2147483755" r:id="rId7"/>
    <p:sldLayoutId id="2147483763" r:id="rId8"/>
    <p:sldLayoutId id="2147483764" r:id="rId9"/>
    <p:sldLayoutId id="2147483756" r:id="rId10"/>
    <p:sldLayoutId id="2147483757" r:id="rId11"/>
  </p:sldLayoutIdLst>
  <p:transition advClick="0" advTm="10000">
    <p:strips dir="rd"/>
  </p:transition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ftp://utilities:8898NN38@165.206.203.34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2895600"/>
          </a:xfrm>
        </p:spPr>
        <p:txBody>
          <a:bodyPr/>
          <a:lstStyle/>
          <a:p>
            <a:pPr algn="ctr">
              <a:buNone/>
            </a:pPr>
            <a:r>
              <a:rPr lang="en-US" dirty="0" smtClean="0">
                <a:latin typeface="Britannic Bold" pitchFamily="34" charset="0"/>
              </a:rPr>
              <a:t> </a:t>
            </a:r>
            <a:r>
              <a:rPr lang="en-US" sz="4000" dirty="0" smtClean="0">
                <a:latin typeface="Britannic Bold" pitchFamily="34" charset="0"/>
              </a:rPr>
              <a:t> </a:t>
            </a:r>
            <a:r>
              <a:rPr lang="en-US" sz="4800" dirty="0" smtClean="0">
                <a:latin typeface="Britannic Bold" pitchFamily="34" charset="0"/>
              </a:rPr>
              <a:t>FTP(File Transfer Protocol) </a:t>
            </a:r>
          </a:p>
          <a:p>
            <a:pPr algn="ctr">
              <a:buNone/>
            </a:pPr>
            <a:endParaRPr lang="en-US" sz="4800" dirty="0" smtClean="0">
              <a:latin typeface="Britannic Bold" pitchFamily="34" charset="0"/>
            </a:endParaRPr>
          </a:p>
          <a:p>
            <a:pPr algn="ctr">
              <a:buNone/>
            </a:pPr>
            <a:r>
              <a:rPr lang="en-US" sz="4800" dirty="0" smtClean="0">
                <a:latin typeface="Britannic Bold" pitchFamily="34" charset="0"/>
              </a:rPr>
              <a:t>Site Instructions</a:t>
            </a:r>
            <a:endParaRPr lang="en-US" sz="48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990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sz="3600" dirty="0" smtClean="0">
                <a:latin typeface="Britannic Bold" pitchFamily="34" charset="0"/>
              </a:rPr>
              <a:t/>
            </a:r>
            <a:br>
              <a:rPr lang="en-US" sz="3600" dirty="0" smtClean="0">
                <a:latin typeface="Britannic Bold" pitchFamily="34" charset="0"/>
              </a:rPr>
            </a:br>
            <a:r>
              <a:rPr lang="en-US" sz="3600" dirty="0" smtClean="0">
                <a:latin typeface="Britannic Bold" pitchFamily="34" charset="0"/>
              </a:rPr>
              <a:t> </a:t>
            </a:r>
            <a:r>
              <a:rPr lang="en-US" sz="4000" dirty="0" smtClean="0">
                <a:latin typeface="Britannic Bold" pitchFamily="34" charset="0"/>
              </a:rPr>
              <a:t>Accessing Project Plans Electronically</a:t>
            </a:r>
            <a:r>
              <a:rPr lang="en-US" sz="3600" i="1" dirty="0" smtClean="0">
                <a:latin typeface="Britannic Bold" pitchFamily="34" charset="0"/>
              </a:rPr>
              <a:t/>
            </a:r>
            <a:br>
              <a:rPr lang="en-US" sz="3600" i="1" dirty="0" smtClean="0">
                <a:latin typeface="Britannic Bold" pitchFamily="34" charset="0"/>
              </a:rPr>
            </a:br>
            <a:endParaRPr lang="en-US" dirty="0">
              <a:latin typeface="Elephant" pitchFamily="18" charset="0"/>
            </a:endParaRPr>
          </a:p>
        </p:txBody>
      </p:sp>
    </p:spTree>
  </p:cSld>
  <p:clrMapOvr>
    <a:masterClrMapping/>
  </p:clrMapOvr>
  <p:transition advClick="0" advTm="10000">
    <p:strips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3200" dirty="0" smtClean="0"/>
              <a:t>Paste Link Into Address Bar / Click Go</a:t>
            </a:r>
            <a:endParaRPr lang="en-US" sz="3200" dirty="0"/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524000"/>
            <a:ext cx="82296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 advTm="10000">
    <p:strips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4800" dirty="0" smtClean="0"/>
              <a:t>Select Project</a:t>
            </a:r>
            <a:endParaRPr lang="en-US" sz="48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9142" y="1447800"/>
            <a:ext cx="7485715" cy="441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 advTm="10000"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4400" dirty="0" smtClean="0">
                <a:latin typeface="Britannic Bold" pitchFamily="34" charset="0"/>
              </a:rPr>
              <a:t>FTP Site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839200" cy="39624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sz="1800" dirty="0" smtClean="0"/>
              <a:t>DOT will E-Mail link for project : </a:t>
            </a:r>
          </a:p>
          <a:p>
            <a:pPr lvl="1"/>
            <a:r>
              <a:rPr lang="en-US" sz="1800" u="sng" dirty="0" smtClean="0">
                <a:hlinkClick r:id="rId3"/>
              </a:rPr>
              <a:t>FTP://utilities:8898NN38@165.206.203.34</a:t>
            </a: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r>
              <a:rPr lang="en-US" sz="1800" dirty="0" smtClean="0"/>
              <a:t>Copy link into </a:t>
            </a:r>
            <a:r>
              <a:rPr lang="en-US" sz="1800" b="1" u="sng" dirty="0" smtClean="0">
                <a:solidFill>
                  <a:srgbClr val="FF0000"/>
                </a:solidFill>
              </a:rPr>
              <a:t>Windows Explorer </a:t>
            </a:r>
            <a:r>
              <a:rPr lang="en-US" sz="1800" b="1" dirty="0" smtClean="0"/>
              <a:t>/ NOT Internet Explorer</a:t>
            </a:r>
          </a:p>
          <a:p>
            <a:endParaRPr lang="en-US" sz="1800" b="1" u="sng" dirty="0" smtClean="0"/>
          </a:p>
          <a:p>
            <a:r>
              <a:rPr lang="en-US" sz="1800" b="1" u="sng" dirty="0" smtClean="0"/>
              <a:t>Getting to Windows Explorer</a:t>
            </a:r>
          </a:p>
          <a:p>
            <a:endParaRPr lang="en-US" sz="1800" b="1" u="sng" dirty="0" smtClean="0"/>
          </a:p>
          <a:p>
            <a:pPr marL="365125" lvl="1" indent="-255588">
              <a:spcBef>
                <a:spcPts val="400"/>
              </a:spcBef>
              <a:buSzPct val="68000"/>
              <a:buFont typeface="Wingdings 3" pitchFamily="18" charset="2"/>
              <a:buChar char=""/>
            </a:pPr>
            <a:r>
              <a:rPr lang="en-US" sz="1600" dirty="0" smtClean="0"/>
              <a:t>Left click mouse / start button / my computer / paste into address bar / Go</a:t>
            </a:r>
          </a:p>
          <a:p>
            <a:pPr marL="365125" lvl="1" indent="-255588">
              <a:spcBef>
                <a:spcPts val="400"/>
              </a:spcBef>
              <a:buSzPct val="68000"/>
              <a:buFont typeface="Wingdings 3" pitchFamily="18" charset="2"/>
              <a:buChar char=""/>
            </a:pPr>
            <a:endParaRPr lang="en-US" sz="1600" dirty="0" smtClean="0"/>
          </a:p>
          <a:p>
            <a:pPr marL="365125" lvl="1" indent="-255588">
              <a:spcBef>
                <a:spcPts val="400"/>
              </a:spcBef>
              <a:buSzPct val="68000"/>
              <a:buFont typeface="Wingdings 3" pitchFamily="18" charset="2"/>
              <a:buChar char=""/>
            </a:pPr>
            <a:r>
              <a:rPr lang="en-US" sz="1600" dirty="0" smtClean="0"/>
              <a:t>Right click mouse/ explorer / paste into address bar / Go </a:t>
            </a:r>
          </a:p>
          <a:p>
            <a:pPr marL="365125" lvl="1" indent="-255588">
              <a:spcBef>
                <a:spcPts val="400"/>
              </a:spcBef>
              <a:buSzPct val="68000"/>
              <a:buFont typeface="Wingdings 3" pitchFamily="18" charset="2"/>
              <a:buChar char=""/>
            </a:pPr>
            <a:endParaRPr lang="en-US" sz="1600" dirty="0" smtClean="0"/>
          </a:p>
          <a:p>
            <a:pPr marL="365125" lvl="1" indent="-255588">
              <a:spcBef>
                <a:spcPts val="400"/>
              </a:spcBef>
              <a:buSzPct val="68000"/>
              <a:buFont typeface="Wingdings 3" pitchFamily="18" charset="2"/>
              <a:buChar char=""/>
            </a:pPr>
            <a:endParaRPr lang="en-US" sz="1600" dirty="0" smtClean="0"/>
          </a:p>
          <a:p>
            <a:endParaRPr lang="en-US" sz="1800" b="1" u="sng" dirty="0" smtClean="0"/>
          </a:p>
          <a:p>
            <a:pPr>
              <a:buNone/>
            </a:pPr>
            <a:endParaRPr lang="en-US" sz="1800" b="1" u="sng" dirty="0" smtClean="0"/>
          </a:p>
          <a:p>
            <a:pPr lvl="1"/>
            <a:endParaRPr lang="en-US" sz="1800" u="sng" dirty="0" smtClean="0"/>
          </a:p>
          <a:p>
            <a:pPr lvl="1">
              <a:buNone/>
            </a:pPr>
            <a:endParaRPr lang="en-US" u="sng" dirty="0" smtClean="0"/>
          </a:p>
        </p:txBody>
      </p:sp>
    </p:spTree>
  </p:cSld>
  <p:clrMapOvr>
    <a:masterClrMapping/>
  </p:clrMapOvr>
  <p:transition advClick="0" advTm="5000"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Windows Explorer 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Internet Explorer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2133600"/>
            <a:ext cx="64008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 advTm="5000"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smtClean="0"/>
              <a:t>Left Click Start Button</a:t>
            </a:r>
            <a:endParaRPr 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905000"/>
            <a:ext cx="8381999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 advTm="10000">
    <p:strips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274638"/>
            <a:ext cx="7467600" cy="79216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3600" dirty="0" smtClean="0"/>
              <a:t>Left Click My Computer Button</a:t>
            </a:r>
            <a:endParaRPr lang="en-US" sz="36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1447800"/>
            <a:ext cx="7391399" cy="434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 advTm="10000"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3200" dirty="0" smtClean="0"/>
              <a:t>Paste Link Into Address Bar / Click Go</a:t>
            </a:r>
            <a:endParaRPr lang="en-US" sz="3200" dirty="0"/>
          </a:p>
        </p:txBody>
      </p:sp>
      <p:pic>
        <p:nvPicPr>
          <p:cNvPr id="1026" name="Picture 2" descr="C:\Documents and Settings\sflockh\My Documents\Paint Drawings\Left Click Paste.bmp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371600"/>
            <a:ext cx="8229600" cy="441960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10000"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228600"/>
            <a:ext cx="7467600" cy="838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4800" dirty="0" smtClean="0"/>
              <a:t>Select Project</a:t>
            </a:r>
            <a:endParaRPr lang="en-US" sz="48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9142" y="1447800"/>
            <a:ext cx="7485715" cy="441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 advTm="10000"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4800" dirty="0" smtClean="0"/>
              <a:t>Right Click Start Button</a:t>
            </a:r>
            <a:endParaRPr lang="en-US" sz="48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676400"/>
            <a:ext cx="8229599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 advTm="10000">
    <p:strips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4800" dirty="0" smtClean="0"/>
              <a:t>Right Click Explore</a:t>
            </a:r>
            <a:endParaRPr lang="en-US" sz="4800" dirty="0"/>
          </a:p>
        </p:txBody>
      </p:sp>
      <p:pic>
        <p:nvPicPr>
          <p:cNvPr id="3074" name="Picture 2" descr="C:\Documents and Settings\sflockh\My Documents\Paint Drawings\Right Click start.bmp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524000"/>
            <a:ext cx="8229600" cy="411480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10000">
    <p:strips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1561</TotalTime>
  <Words>235</Words>
  <Application>Microsoft Office PowerPoint</Application>
  <PresentationFormat>On-screen Show (4:3)</PresentationFormat>
  <Paragraphs>51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  Accessing Project Plans Electronically </vt:lpstr>
      <vt:lpstr>FTP Site Instructions</vt:lpstr>
      <vt:lpstr>Windows Explorer  Not Internet Explorer</vt:lpstr>
      <vt:lpstr>Left Click Start Button</vt:lpstr>
      <vt:lpstr>Left Click My Computer Button</vt:lpstr>
      <vt:lpstr>Paste Link Into Address Bar / Click Go</vt:lpstr>
      <vt:lpstr>Select Project</vt:lpstr>
      <vt:lpstr>Right Click Start Button</vt:lpstr>
      <vt:lpstr>Right Click Explore</vt:lpstr>
      <vt:lpstr>Paste Link Into Address Bar / Click Go</vt:lpstr>
      <vt:lpstr>Select Project</vt:lpstr>
    </vt:vector>
  </TitlesOfParts>
  <Company>Iowa Department of Transportation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DISTRICT 6  UTILITY COORDINATION CONFERENCE 2012</dc:title>
  <dc:creator>sflockh</dc:creator>
  <cp:lastModifiedBy>bbradle</cp:lastModifiedBy>
  <cp:revision>150</cp:revision>
  <dcterms:created xsi:type="dcterms:W3CDTF">2012-01-11T16:41:39Z</dcterms:created>
  <dcterms:modified xsi:type="dcterms:W3CDTF">2013-02-04T16:47:22Z</dcterms:modified>
</cp:coreProperties>
</file>