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7" r:id="rId4"/>
    <p:sldId id="268" r:id="rId5"/>
    <p:sldId id="258" r:id="rId6"/>
    <p:sldId id="259" r:id="rId7"/>
    <p:sldId id="260" r:id="rId8"/>
    <p:sldId id="262" r:id="rId9"/>
    <p:sldId id="261" r:id="rId10"/>
    <p:sldId id="263" r:id="rId11"/>
    <p:sldId id="264" r:id="rId12"/>
    <p:sldId id="265" r:id="rId13"/>
    <p:sldId id="266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FA5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91" autoAdjust="0"/>
    <p:restoredTop sz="94606" autoAdjust="0"/>
  </p:normalViewPr>
  <p:slideViewPr>
    <p:cSldViewPr>
      <p:cViewPr>
        <p:scale>
          <a:sx n="200" d="100"/>
          <a:sy n="200" d="100"/>
        </p:scale>
        <p:origin x="4260" y="22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77861-448F-4F3A-BB85-34D21E006933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EECD2-0DC1-4E29-A1B4-9D1513512E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 Reading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609600" y="914400"/>
            <a:ext cx="8022774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533400" y="914400"/>
            <a:ext cx="802277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533400" y="838200"/>
            <a:ext cx="8077200" cy="51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533400" y="990600"/>
            <a:ext cx="802277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6858000" y="5562600"/>
            <a:ext cx="8382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648200" y="5562600"/>
            <a:ext cx="2133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1143000" y="5562600"/>
            <a:ext cx="5334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400800" y="1219200"/>
            <a:ext cx="15240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924800" y="5410200"/>
            <a:ext cx="228600" cy="228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924800" y="5181600"/>
            <a:ext cx="228600" cy="228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6096000" y="5410200"/>
            <a:ext cx="1828800" cy="0"/>
          </a:xfrm>
          <a:prstGeom prst="line">
            <a:avLst/>
          </a:prstGeom>
          <a:ln w="136525">
            <a:solidFill>
              <a:srgbClr val="0CFA5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4038600" y="5029200"/>
            <a:ext cx="914400" cy="2286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495800" y="4267200"/>
            <a:ext cx="381000" cy="3048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257800" y="5334000"/>
            <a:ext cx="381000" cy="152400"/>
          </a:xfrm>
          <a:prstGeom prst="line">
            <a:avLst/>
          </a:prstGeom>
          <a:ln w="104775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638800" y="5486400"/>
            <a:ext cx="228600" cy="0"/>
          </a:xfrm>
          <a:prstGeom prst="line">
            <a:avLst/>
          </a:prstGeom>
          <a:ln w="104775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5867400" y="5410200"/>
            <a:ext cx="228600" cy="76200"/>
          </a:xfrm>
          <a:prstGeom prst="line">
            <a:avLst/>
          </a:prstGeom>
          <a:ln w="104775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5717"/>
          <a:stretch>
            <a:fillRect/>
          </a:stretch>
        </p:blipFill>
        <p:spPr bwMode="auto">
          <a:xfrm>
            <a:off x="533400" y="838200"/>
            <a:ext cx="8077200" cy="524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1143000" y="5562600"/>
            <a:ext cx="5334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81600" y="2286000"/>
            <a:ext cx="1295400" cy="9906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5486400"/>
            <a:ext cx="8382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219200" y="1219200"/>
            <a:ext cx="838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219200" y="1447800"/>
            <a:ext cx="1600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1600200"/>
            <a:ext cx="1600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219200" y="2133600"/>
            <a:ext cx="1600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1219200" y="2362200"/>
            <a:ext cx="1600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19200" y="2667000"/>
            <a:ext cx="9144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219200" y="2819400"/>
            <a:ext cx="11430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1219200" y="3048000"/>
            <a:ext cx="1600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219200" y="3276600"/>
            <a:ext cx="10668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1219200" y="3429000"/>
            <a:ext cx="17526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219200" y="3810000"/>
            <a:ext cx="9144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219200" y="4114800"/>
            <a:ext cx="9144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1219200" y="4343400"/>
            <a:ext cx="12954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219200" y="4495800"/>
            <a:ext cx="1600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219200" y="4648200"/>
            <a:ext cx="1219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219200" y="4876800"/>
            <a:ext cx="12954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1219200" y="5105400"/>
            <a:ext cx="1219200" cy="0"/>
          </a:xfrm>
          <a:prstGeom prst="line">
            <a:avLst/>
          </a:prstGeom>
          <a:ln w="101600">
            <a:solidFill>
              <a:srgbClr val="FF0000">
                <a:alpha val="4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1600200" y="838200"/>
            <a:ext cx="990600" cy="3048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014" t="10102" r="8962" b="5717"/>
          <a:stretch>
            <a:fillRect/>
          </a:stretch>
        </p:blipFill>
        <p:spPr bwMode="auto">
          <a:xfrm>
            <a:off x="533400" y="838200"/>
            <a:ext cx="8077200" cy="5244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838200" y="914400"/>
            <a:ext cx="533400" cy="838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71800" y="1752600"/>
            <a:ext cx="3200400" cy="9144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648200" y="5410200"/>
            <a:ext cx="2133600" cy="6096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9" idx="1"/>
            <a:endCxn id="6" idx="6"/>
          </p:cNvCxnSpPr>
          <p:nvPr/>
        </p:nvCxnSpPr>
        <p:spPr>
          <a:xfrm flipH="1" flipV="1">
            <a:off x="6172200" y="2209800"/>
            <a:ext cx="457200" cy="38100"/>
          </a:xfrm>
          <a:prstGeom prst="straightConnector1">
            <a:avLst/>
          </a:prstGeom>
          <a:ln w="28575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6629400" y="1828800"/>
            <a:ext cx="2057400" cy="838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28575">
            <a:prstDash val="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project description and location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014" t="10102" r="8962" b="5717"/>
          <a:stretch>
            <a:fillRect/>
          </a:stretch>
        </p:blipFill>
        <p:spPr bwMode="auto">
          <a:xfrm>
            <a:off x="0" y="152400"/>
            <a:ext cx="6272784" cy="4073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10014" t="10102" r="8962" b="7401"/>
          <a:stretch>
            <a:fillRect/>
          </a:stretch>
        </p:blipFill>
        <p:spPr bwMode="auto">
          <a:xfrm>
            <a:off x="3407229" y="2971800"/>
            <a:ext cx="5562600" cy="3539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/>
        </p:nvCxnSpPr>
        <p:spPr>
          <a:xfrm>
            <a:off x="2057400" y="1295400"/>
            <a:ext cx="2438400" cy="0"/>
          </a:xfrm>
          <a:prstGeom prst="line">
            <a:avLst/>
          </a:prstGeom>
          <a:ln w="165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772400" y="3733800"/>
            <a:ext cx="519896" cy="0"/>
          </a:xfrm>
          <a:prstGeom prst="line">
            <a:avLst/>
          </a:prstGeom>
          <a:ln w="165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772400" y="4572000"/>
            <a:ext cx="519896" cy="0"/>
          </a:xfrm>
          <a:prstGeom prst="line">
            <a:avLst/>
          </a:prstGeom>
          <a:ln w="1651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133600" y="3124200"/>
            <a:ext cx="990600" cy="0"/>
          </a:xfrm>
          <a:prstGeom prst="line">
            <a:avLst/>
          </a:prstGeom>
          <a:ln w="2286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4800600" y="1600200"/>
            <a:ext cx="2057400" cy="838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28575">
            <a:prstDash val="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Page showing location on a map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5" name="Straight Arrow Connector 14"/>
          <p:cNvCxnSpPr>
            <a:stCxn id="11" idx="1"/>
          </p:cNvCxnSpPr>
          <p:nvPr/>
        </p:nvCxnSpPr>
        <p:spPr>
          <a:xfrm flipH="1">
            <a:off x="2590800" y="2019300"/>
            <a:ext cx="2209800" cy="952500"/>
          </a:xfrm>
          <a:prstGeom prst="straightConnector1">
            <a:avLst/>
          </a:prstGeom>
          <a:ln w="25400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Line Callout 3 23"/>
          <p:cNvSpPr/>
          <p:nvPr/>
        </p:nvSpPr>
        <p:spPr>
          <a:xfrm>
            <a:off x="5562600" y="228600"/>
            <a:ext cx="3124200" cy="1752600"/>
          </a:xfrm>
          <a:prstGeom prst="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96905"/>
              <a:gd name="adj6" fmla="val -101743"/>
              <a:gd name="adj7" fmla="val 157178"/>
              <a:gd name="adj8" fmla="val -98619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8202478" y="6015925"/>
            <a:ext cx="37455" cy="15498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533400" y="762000"/>
            <a:ext cx="8077200" cy="51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1143000" y="5486400"/>
            <a:ext cx="5334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5410200"/>
            <a:ext cx="8382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2000" y="3276600"/>
            <a:ext cx="609600" cy="10668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038600" y="5105400"/>
            <a:ext cx="1143000" cy="5334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5410200"/>
            <a:ext cx="2133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5257800" y="1828800"/>
            <a:ext cx="1600200" cy="228600"/>
          </a:xfrm>
          <a:prstGeom prst="line">
            <a:avLst/>
          </a:prstGeom>
          <a:ln w="2159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858000" y="1828800"/>
            <a:ext cx="762000" cy="0"/>
          </a:xfrm>
          <a:prstGeom prst="line">
            <a:avLst/>
          </a:prstGeom>
          <a:ln w="2159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257800" y="2667000"/>
            <a:ext cx="1600200" cy="381000"/>
          </a:xfrm>
          <a:prstGeom prst="line">
            <a:avLst/>
          </a:prstGeom>
          <a:ln w="2159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858000" y="3048000"/>
            <a:ext cx="762000" cy="0"/>
          </a:xfrm>
          <a:prstGeom prst="line">
            <a:avLst/>
          </a:prstGeom>
          <a:ln w="215900">
            <a:solidFill>
              <a:srgbClr val="FFFF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105400" y="2133600"/>
            <a:ext cx="304800" cy="533400"/>
          </a:xfrm>
          <a:prstGeom prst="ellipse">
            <a:avLst/>
          </a:prstGeom>
          <a:solidFill>
            <a:srgbClr val="0CFA56">
              <a:alpha val="40000"/>
            </a:srgbClr>
          </a:solidFill>
          <a:ln>
            <a:solidFill>
              <a:srgbClr val="0CFA5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29400" y="1828800"/>
            <a:ext cx="2057400" cy="838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28575">
            <a:prstDash val="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project description and location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5717"/>
          <a:stretch>
            <a:fillRect/>
          </a:stretch>
        </p:blipFill>
        <p:spPr bwMode="auto">
          <a:xfrm>
            <a:off x="609600" y="838200"/>
            <a:ext cx="7979666" cy="5181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Oval 6"/>
          <p:cNvSpPr/>
          <p:nvPr/>
        </p:nvSpPr>
        <p:spPr>
          <a:xfrm>
            <a:off x="1295400" y="838200"/>
            <a:ext cx="990600" cy="3048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038600" y="838200"/>
            <a:ext cx="990600" cy="3048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5410200"/>
            <a:ext cx="8382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5410200"/>
            <a:ext cx="2133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4114800" y="1219200"/>
            <a:ext cx="1143000" cy="685800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143000" y="5486400"/>
            <a:ext cx="5334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/>
          <p:cNvSpPr/>
          <p:nvPr/>
        </p:nvSpPr>
        <p:spPr>
          <a:xfrm>
            <a:off x="6629400" y="1828800"/>
            <a:ext cx="2057400" cy="838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28575">
            <a:prstDash val="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project description and location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609600" y="914400"/>
            <a:ext cx="8022774" cy="5105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343400" y="1143000"/>
            <a:ext cx="762000" cy="3810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267200" y="2971800"/>
            <a:ext cx="609600" cy="5334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0" y="5486400"/>
            <a:ext cx="8382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48200" y="5486400"/>
            <a:ext cx="2133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57400" y="1524000"/>
            <a:ext cx="457200" cy="381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057400" y="5486400"/>
            <a:ext cx="457200" cy="381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>
            <a:stCxn id="10" idx="4"/>
            <a:endCxn id="11" idx="0"/>
          </p:cNvCxnSpPr>
          <p:nvPr/>
        </p:nvCxnSpPr>
        <p:spPr>
          <a:xfrm>
            <a:off x="2286000" y="1905000"/>
            <a:ext cx="0" cy="3581400"/>
          </a:xfrm>
          <a:prstGeom prst="straightConnector1">
            <a:avLst/>
          </a:prstGeom>
          <a:ln w="79375">
            <a:solidFill>
              <a:srgbClr val="00B050">
                <a:alpha val="40000"/>
              </a:srgb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4648200" y="2667000"/>
            <a:ext cx="1600200" cy="304800"/>
          </a:xfrm>
          <a:prstGeom prst="rect">
            <a:avLst/>
          </a:prstGeom>
          <a:solidFill>
            <a:schemeClr val="accent4">
              <a:lumMod val="60000"/>
              <a:lumOff val="40000"/>
              <a:alpha val="4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6248400" y="1600200"/>
            <a:ext cx="381000" cy="1371600"/>
          </a:xfrm>
          <a:prstGeom prst="line">
            <a:avLst/>
          </a:prstGeom>
          <a:ln w="76200">
            <a:solidFill>
              <a:schemeClr val="accent4">
                <a:lumMod val="60000"/>
                <a:lumOff val="40000"/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486400" y="1524000"/>
            <a:ext cx="457200" cy="381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05600" y="1524000"/>
            <a:ext cx="457200" cy="381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248400" y="2209800"/>
            <a:ext cx="533400" cy="228600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324600" y="1905000"/>
            <a:ext cx="533400" cy="228600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638800" y="2438400"/>
            <a:ext cx="609600" cy="228600"/>
          </a:xfrm>
          <a:prstGeom prst="ellipse">
            <a:avLst/>
          </a:prstGeom>
          <a:solidFill>
            <a:schemeClr val="bg2">
              <a:lumMod val="50000"/>
              <a:alpha val="4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1143000" y="5486400"/>
            <a:ext cx="533400" cy="3810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914400" y="1524000"/>
            <a:ext cx="457200" cy="381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990600" y="1295400"/>
            <a:ext cx="838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Stationing</a:t>
            </a:r>
            <a:endParaRPr lang="en-US" sz="1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6629400" y="1828800"/>
            <a:ext cx="2057400" cy="838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28575">
            <a:prstDash val="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project description and location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1371600" y="533400"/>
            <a:ext cx="7434942" cy="4731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12050" t="10102" r="12599" b="8438"/>
          <a:stretch>
            <a:fillRect/>
          </a:stretch>
        </p:blipFill>
        <p:spPr bwMode="auto">
          <a:xfrm>
            <a:off x="457200" y="2667000"/>
            <a:ext cx="56388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Oval 5"/>
          <p:cNvSpPr/>
          <p:nvPr/>
        </p:nvSpPr>
        <p:spPr>
          <a:xfrm>
            <a:off x="5943600" y="1066800"/>
            <a:ext cx="457200" cy="3810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971800" y="5334000"/>
            <a:ext cx="609600" cy="3048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6629400" y="1828800"/>
            <a:ext cx="2057400" cy="838200"/>
          </a:xfrm>
          <a:prstGeom prst="roundRect">
            <a:avLst/>
          </a:prstGeom>
          <a:solidFill>
            <a:schemeClr val="accent6">
              <a:lumMod val="40000"/>
              <a:lumOff val="60000"/>
              <a:alpha val="51000"/>
            </a:schemeClr>
          </a:solidFill>
          <a:ln w="28575">
            <a:prstDash val="dash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General project description and location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014" t="10102" r="8962" b="7401"/>
          <a:stretch>
            <a:fillRect/>
          </a:stretch>
        </p:blipFill>
        <p:spPr bwMode="auto">
          <a:xfrm>
            <a:off x="609600" y="914400"/>
            <a:ext cx="8011886" cy="50984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4"/>
          <p:cNvSpPr/>
          <p:nvPr/>
        </p:nvSpPr>
        <p:spPr>
          <a:xfrm>
            <a:off x="4114800" y="4495800"/>
            <a:ext cx="914400" cy="3048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14800" y="3581400"/>
            <a:ext cx="914400" cy="3048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114800" y="2667000"/>
            <a:ext cx="914400" cy="3048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114800" y="1676400"/>
            <a:ext cx="914400" cy="304800"/>
          </a:xfrm>
          <a:prstGeom prst="ellipse">
            <a:avLst/>
          </a:prstGeom>
          <a:solidFill>
            <a:srgbClr val="00B050">
              <a:alpha val="40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858000" y="5562600"/>
            <a:ext cx="838200" cy="3048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48200" y="5486400"/>
            <a:ext cx="21336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477000" y="1143000"/>
            <a:ext cx="1524000" cy="457200"/>
          </a:xfrm>
          <a:prstGeom prst="ellipse">
            <a:avLst/>
          </a:prstGeom>
          <a:solidFill>
            <a:srgbClr val="FFFF00">
              <a:alpha val="40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1219200" y="5562600"/>
            <a:ext cx="457200" cy="304800"/>
          </a:xfrm>
          <a:prstGeom prst="ellipse">
            <a:avLst/>
          </a:prstGeom>
          <a:solidFill>
            <a:schemeClr val="tx2">
              <a:lumMod val="60000"/>
              <a:lumOff val="40000"/>
              <a:alpha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19600" y="990600"/>
            <a:ext cx="304800" cy="3048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>
            <a:off x="5029200" y="4876800"/>
            <a:ext cx="228600" cy="0"/>
          </a:xfrm>
          <a:prstGeom prst="line">
            <a:avLst/>
          </a:prstGeom>
          <a:ln w="952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257800" y="4876800"/>
            <a:ext cx="838200" cy="228600"/>
          </a:xfrm>
          <a:prstGeom prst="line">
            <a:avLst/>
          </a:prstGeom>
          <a:ln w="952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019800" y="5105400"/>
            <a:ext cx="304800" cy="0"/>
          </a:xfrm>
          <a:prstGeom prst="line">
            <a:avLst/>
          </a:prstGeom>
          <a:ln w="952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248400" y="4953000"/>
            <a:ext cx="304800" cy="152400"/>
          </a:xfrm>
          <a:prstGeom prst="line">
            <a:avLst/>
          </a:prstGeom>
          <a:ln w="95250">
            <a:solidFill>
              <a:srgbClr val="FF0000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6858000" y="5029200"/>
            <a:ext cx="1219200" cy="0"/>
          </a:xfrm>
          <a:prstGeom prst="line">
            <a:avLst/>
          </a:prstGeom>
          <a:ln w="136525">
            <a:solidFill>
              <a:srgbClr val="0CFA56">
                <a:alpha val="5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4572000" y="3581400"/>
            <a:ext cx="381000" cy="3048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572000" y="2667000"/>
            <a:ext cx="381000" cy="3048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572000" y="1676400"/>
            <a:ext cx="381000" cy="304800"/>
          </a:xfrm>
          <a:prstGeom prst="ellipse">
            <a:avLst/>
          </a:prstGeom>
          <a:solidFill>
            <a:schemeClr val="bg1">
              <a:lumMod val="50000"/>
              <a:alpha val="4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8001000" y="3886200"/>
            <a:ext cx="228600" cy="228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8001000" y="3657600"/>
            <a:ext cx="228600" cy="2286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6" name="Straight Connector 45"/>
          <p:cNvCxnSpPr/>
          <p:nvPr/>
        </p:nvCxnSpPr>
        <p:spPr>
          <a:xfrm>
            <a:off x="7848600" y="3810000"/>
            <a:ext cx="15240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7848600" y="4038600"/>
            <a:ext cx="152400" cy="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7848600" y="3810000"/>
            <a:ext cx="0" cy="228600"/>
          </a:xfrm>
          <a:prstGeom prst="line">
            <a:avLst/>
          </a:prstGeom>
          <a:ln w="34925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5638800" y="1828800"/>
            <a:ext cx="152400" cy="4572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705600" y="1828800"/>
            <a:ext cx="228600" cy="457200"/>
          </a:xfrm>
          <a:prstGeom prst="ellipse">
            <a:avLst/>
          </a:prstGeom>
          <a:solidFill>
            <a:schemeClr val="accent6">
              <a:alpha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TextBox 55"/>
          <p:cNvSpPr txBox="1"/>
          <p:nvPr/>
        </p:nvSpPr>
        <p:spPr>
          <a:xfrm>
            <a:off x="4495800" y="5029200"/>
            <a:ext cx="1295400" cy="153888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algn="r"/>
            <a:r>
              <a:rPr lang="en-US" sz="1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Proposed Solid Line</a:t>
            </a:r>
            <a:endParaRPr lang="en-US" sz="1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010400" y="5029200"/>
            <a:ext cx="1295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Existing Dash Line</a:t>
            </a:r>
            <a:endParaRPr lang="en-US" sz="1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7391400" y="3810000"/>
            <a:ext cx="457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10’</a:t>
            </a:r>
            <a:endParaRPr lang="en-US" sz="1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267200" y="12192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Centerline</a:t>
            </a:r>
            <a:endParaRPr lang="en-US" sz="1000" dirty="0"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7010400" y="1676400"/>
            <a:ext cx="7620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Mainline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96200" y="1600200"/>
            <a:ext cx="609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Times New Roman" pitchFamily="18" charset="0"/>
                <a:cs typeface="Times New Roman" pitchFamily="18" charset="0"/>
              </a:rPr>
              <a:t>Route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7239000" y="1447800"/>
            <a:ext cx="152400" cy="3048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7696200" y="1447800"/>
            <a:ext cx="76200" cy="2286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800600" y="3429000"/>
            <a:ext cx="9144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solidFill>
                  <a:schemeClr val="bg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Every 25’</a:t>
            </a:r>
            <a:endParaRPr lang="en-US" sz="1000" dirty="0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811</TotalTime>
  <Words>48</Words>
  <Application>Microsoft Office PowerPoint</Application>
  <PresentationFormat>On-screen Show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Plan Reading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Iowa Department of Transportation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Laura Sievers</dc:creator>
  <cp:lastModifiedBy>bbradle</cp:lastModifiedBy>
  <cp:revision>67</cp:revision>
  <dcterms:created xsi:type="dcterms:W3CDTF">2012-02-13T15:57:16Z</dcterms:created>
  <dcterms:modified xsi:type="dcterms:W3CDTF">2012-02-14T22:54:00Z</dcterms:modified>
</cp:coreProperties>
</file>