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9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8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8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4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6337-8E72-43D6-AB8A-9530960F3F3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E55B-4DBB-454A-90A7-274D1BB8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9" descr="W:\Planning\ProgramManagement\TIME 21 Key Corridors\CIN Access Iowa5_21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18418"/>
            <a:ext cx="9528360" cy="736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1008837" y="6119518"/>
            <a:ext cx="527685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Indicates Accelerated Development of Key CIN Corridors in TIME-21 Study</a:t>
            </a:r>
          </a:p>
        </p:txBody>
      </p:sp>
      <p:sp>
        <p:nvSpPr>
          <p:cNvPr id="3076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TIME-21 Accelerated Development of Key CIN Corridors</a:t>
            </a:r>
          </a:p>
          <a:p>
            <a:pPr algn="ctr">
              <a:buFont typeface="Wingdings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Improvement changes FY 2009 to FY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2019</a:t>
            </a:r>
            <a:endParaRPr lang="en-US" sz="2000" b="1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077" name="Text Box 21"/>
          <p:cNvSpPr txBox="1">
            <a:spLocks noChangeArrowheads="1"/>
          </p:cNvSpPr>
          <p:nvPr/>
        </p:nvSpPr>
        <p:spPr bwMode="auto">
          <a:xfrm>
            <a:off x="1008837" y="6424318"/>
            <a:ext cx="779145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Indicates remaining TIME-21 Accelerated Development of Key CIN Corridors to be programmed after FY </a:t>
            </a: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2018 </a:t>
            </a:r>
            <a:endParaRPr lang="en-US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82813" y="2481263"/>
            <a:ext cx="1098550" cy="3698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 rot="19588671">
            <a:off x="7042150" y="5719763"/>
            <a:ext cx="354013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130300" y="4964113"/>
            <a:ext cx="231775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 rot="180000">
            <a:off x="7281863" y="3586163"/>
            <a:ext cx="941387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27837" y="6119518"/>
            <a:ext cx="304800" cy="2286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7837" y="6424318"/>
            <a:ext cx="304800" cy="2286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5691187" y="1944688"/>
            <a:ext cx="428625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73588" y="3370263"/>
            <a:ext cx="3810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180000">
            <a:off x="5435600" y="3438525"/>
            <a:ext cx="26035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0000">
            <a:off x="5676900" y="3438525"/>
            <a:ext cx="260350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 rot="16200000">
            <a:off x="3229769" y="2199481"/>
            <a:ext cx="381000" cy="27463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 rot="4937179">
            <a:off x="7323138" y="4622800"/>
            <a:ext cx="2413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466850" y="2492375"/>
            <a:ext cx="735013" cy="352425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 rot="5876895">
            <a:off x="5411788" y="5465763"/>
            <a:ext cx="728662" cy="303212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 rot="10800000">
            <a:off x="1966913" y="3230563"/>
            <a:ext cx="1676400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 rot="8454333">
            <a:off x="1714500" y="3333750"/>
            <a:ext cx="392113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 rot="4920000">
            <a:off x="7164387" y="5041901"/>
            <a:ext cx="646113" cy="315912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177800" y="3041650"/>
            <a:ext cx="1433513" cy="11018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Woodbury US 20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Moville to Correctionville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    $4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</a:t>
            </a:r>
            <a:r>
              <a:rPr lang="en-US" sz="800" b="1" u="sng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$104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$108 M</a:t>
            </a:r>
            <a:endParaRPr lang="en-US" sz="800" b="1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11.5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2018</a:t>
            </a:r>
            <a:endParaRPr lang="en-US" sz="800" b="1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482246" y="1509823"/>
            <a:ext cx="1676400" cy="7817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Sac, Calhoun, Webster US 20 US 71 to Moorland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</a:t>
            </a: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Cost           $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209 </a:t>
            </a: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46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2013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643313" y="1803400"/>
            <a:ext cx="15240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Webster, Humboldt US 169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$14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13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6110288" y="1778000"/>
            <a:ext cx="12954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Bremer US 63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$45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16.3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2012</a:t>
            </a:r>
          </a:p>
        </p:txBody>
      </p: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3276600" y="3743325"/>
            <a:ext cx="12954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Story, Marshall US 30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$21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14.8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1482725" y="4913313"/>
            <a:ext cx="13716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Mills US 34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$76 </a:t>
            </a: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</a:t>
            </a:r>
            <a:r>
              <a:rPr lang="en-US" sz="800" b="1" u="sng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$1 </a:t>
            </a: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$77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4.9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2014</a:t>
            </a:r>
            <a:endParaRPr lang="en-US" sz="800" b="1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5232400" y="3848100"/>
            <a:ext cx="15240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Benton US 30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$118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13.9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2013-2021</a:t>
            </a:r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7772400" y="4505325"/>
            <a:ext cx="1371600" cy="6731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Louisa US 61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$52 </a:t>
            </a: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2013-2017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6.0 miles</a:t>
            </a: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7543800" y="5664716"/>
            <a:ext cx="16002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US 61 Fort Madison Bypass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$ 82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9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95375" y="2489200"/>
            <a:ext cx="376238" cy="36988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05" name="Rectangle 6"/>
          <p:cNvSpPr>
            <a:spLocks noChangeArrowheads="1"/>
          </p:cNvSpPr>
          <p:nvPr/>
        </p:nvSpPr>
        <p:spPr bwMode="auto">
          <a:xfrm>
            <a:off x="7940901" y="374650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March 11</a:t>
            </a:r>
            <a:r>
              <a:rPr lang="en-US" sz="1000" dirty="0">
                <a:solidFill>
                  <a:srgbClr val="000000"/>
                </a:solidFill>
                <a:latin typeface="Helvetica" charset="0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2014</a:t>
            </a:r>
            <a:endParaRPr lang="en-US" sz="10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5078413" y="2736850"/>
            <a:ext cx="1524000" cy="655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US 30 Tama/Toledo Bypass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$56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7.5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53" name="Rectangle 52"/>
          <p:cNvSpPr/>
          <p:nvPr/>
        </p:nvSpPr>
        <p:spPr>
          <a:xfrm rot="180000">
            <a:off x="5945188" y="3462338"/>
            <a:ext cx="3556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915150" y="2806700"/>
            <a:ext cx="1982788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US 30 Mount Vernon/Lisbon Bypass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</a:t>
            </a:r>
            <a:r>
              <a:rPr lang="en-US" sz="8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$95 </a:t>
            </a: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6.0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2013-2020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034213" y="3511550"/>
            <a:ext cx="2413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1041991" y="6642556"/>
            <a:ext cx="3689497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8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Programmed amounts include current cost estimate updates </a:t>
            </a:r>
            <a:endParaRPr lang="en-US" sz="8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3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31DADF8-274D-4FEA-A24B-A2B19AD3B319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C488BC2-C5CC-41E0-AFF0-1A89D8261D6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329C861-FD4B-4B66-A561-151FB5F28ED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CE5A2081-A103-4C30-A0BE-DF88C2F4F44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246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Iowa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2014-04-22T17:47:34Z</dcterms:created>
  <dcterms:modified xsi:type="dcterms:W3CDTF">2014-04-22T18:02:27Z</dcterms:modified>
</cp:coreProperties>
</file>