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4"/>
  </p:notesMasterIdLst>
  <p:handoutMasterIdLst>
    <p:handoutMasterId r:id="rId15"/>
  </p:handoutMasterIdLst>
  <p:sldIdLst>
    <p:sldId id="297" r:id="rId2"/>
    <p:sldId id="298" r:id="rId3"/>
    <p:sldId id="295" r:id="rId4"/>
    <p:sldId id="296" r:id="rId5"/>
    <p:sldId id="282" r:id="rId6"/>
    <p:sldId id="293" r:id="rId7"/>
    <p:sldId id="286" r:id="rId8"/>
    <p:sldId id="285" r:id="rId9"/>
    <p:sldId id="291" r:id="rId10"/>
    <p:sldId id="290" r:id="rId11"/>
    <p:sldId id="289" r:id="rId12"/>
    <p:sldId id="288" r:id="rId1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62" autoAdjust="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8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648" y="19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382" cy="4641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52" y="0"/>
            <a:ext cx="2971382" cy="4641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D16B5-84FE-4364-A1F0-E69C2F6DCF48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0"/>
            <a:ext cx="2971382" cy="4641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52" y="8830620"/>
            <a:ext cx="2971382" cy="4641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B0081-3208-447B-9A93-9B10416C0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48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C1BC2AD4-CC1D-48F4-8410-E56714AC4A01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700088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74789200-62CA-4A38-9F83-407B4A1E1A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61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725032"/>
            <a:ext cx="5486400" cy="460980"/>
          </a:xfrm>
        </p:spPr>
        <p:txBody>
          <a:bodyPr>
            <a:normAutofit/>
          </a:bodyPr>
          <a:lstStyle/>
          <a:p>
            <a:r>
              <a:rPr lang="en-US" dirty="0" smtClean="0"/>
              <a:t>Highway Division District location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89200-62CA-4A38-9F83-407B4A1E1AA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81B703D-B83A-424F-B207-CB7EF45575FA}" type="datetimeFigureOut">
              <a:rPr lang="en-US"/>
              <a:pPr>
                <a:defRPr/>
              </a:pPr>
              <a:t>2/9/2016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CFDDDD0-9329-455A-AAB0-E6CA6BAD17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EE080-DE82-4309-B81D-B4FC7BE05059}" type="datetimeFigureOut">
              <a:rPr lang="en-US"/>
              <a:pPr>
                <a:defRPr/>
              </a:pPr>
              <a:t>2/9/2016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9C3F6-FEA6-453D-9528-8B00873B81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E2CA-8182-4177-ADF1-6C9A113324BA}" type="datetimeFigureOut">
              <a:rPr lang="en-US"/>
              <a:pPr>
                <a:defRPr/>
              </a:pPr>
              <a:t>2/9/2016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72FA-7444-4409-B2FE-3CD968BA8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A44F-C2B4-44B6-BE54-9115878A4881}" type="datetimeFigureOut">
              <a:rPr lang="en-US"/>
              <a:pPr>
                <a:defRPr/>
              </a:pPr>
              <a:t>2/9/2016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B4FB-A67A-420F-8EF9-FB6E23101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F667FB-94A5-4A72-A87A-FCBA877823CE}" type="datetimeFigureOut">
              <a:rPr lang="en-US"/>
              <a:pPr>
                <a:defRPr/>
              </a:pPr>
              <a:t>2/9/2016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DAB124-CF42-464A-A957-460B0CFF37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3C5D20-5A89-4C00-9497-5CB8DF9EC873}" type="datetimeFigureOut">
              <a:rPr lang="en-US"/>
              <a:pPr>
                <a:defRPr/>
              </a:pPr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E7E4EC-4758-48D2-A8D0-0CCA9E25DD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133BCC-B0DD-4D45-9AE3-F644C4B791E8}" type="datetimeFigureOut">
              <a:rPr lang="en-US"/>
              <a:pPr>
                <a:defRPr/>
              </a:pPr>
              <a:t>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44A744-8633-4B20-BFFA-60925307F9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615EEC-7FAB-454F-B7CD-6E558650A05E}" type="datetimeFigureOut">
              <a:rPr lang="en-US"/>
              <a:pPr>
                <a:defRPr/>
              </a:pPr>
              <a:t>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00D9E2-5414-4804-B2E4-9806D18CED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33B77-34E4-43FF-B78B-D6BBF828F0E0}" type="datetimeFigureOut">
              <a:rPr lang="en-US"/>
              <a:pPr>
                <a:defRPr/>
              </a:pPr>
              <a:t>2/9/2016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10CCC-5396-460D-83D6-034D55EF0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8CDC24-02E1-4641-9916-A005C530835F}" type="datetimeFigureOut">
              <a:rPr lang="en-US"/>
              <a:pPr>
                <a:defRPr/>
              </a:pPr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EB2039-F515-4A2B-8F03-7E1B54B695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5001CCB-F3B4-4028-A96F-A55974269381}" type="datetimeFigureOut">
              <a:rPr lang="en-US"/>
              <a:pPr>
                <a:defRPr/>
              </a:pPr>
              <a:t>2/9/2016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787B253-70A8-443B-9172-90CC784F6F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0C0231F-F003-483D-AEC6-3F23C7E0FDBC}" type="datetimeFigureOut">
              <a:rPr lang="en-US"/>
              <a:pPr>
                <a:defRPr/>
              </a:pPr>
              <a:t>2/9/2016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73D030A-3942-4A18-BAC1-0FB73AE77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4" r:id="rId2"/>
    <p:sldLayoutId id="2147483759" r:id="rId3"/>
    <p:sldLayoutId id="2147483760" r:id="rId4"/>
    <p:sldLayoutId id="2147483761" r:id="rId5"/>
    <p:sldLayoutId id="2147483762" r:id="rId6"/>
    <p:sldLayoutId id="2147483755" r:id="rId7"/>
    <p:sldLayoutId id="2147483763" r:id="rId8"/>
    <p:sldLayoutId id="2147483764" r:id="rId9"/>
    <p:sldLayoutId id="2147483756" r:id="rId10"/>
    <p:sldLayoutId id="2147483757" r:id="rId11"/>
  </p:sldLayoutIdLst>
  <p:transition advClick="0" advTm="10000">
    <p:strips dir="rd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owadot.gov/district4/images/district4_EOT_map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IOWA DOT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District contacts in several formats including links for electronic formats.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District Utility Coordinators (coordination)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District Personnel (other)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Engineering Operations Technicians (permits)</a:t>
            </a:r>
            <a:endParaRPr lang="en-US" dirty="0"/>
          </a:p>
        </p:txBody>
      </p:sp>
    </p:spTree>
  </p:cSld>
  <p:clrMapOvr>
    <a:masterClrMapping/>
  </p:clrMapOvr>
  <p:transition advClick="0" advTm="10000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67600" y="4953000"/>
            <a:ext cx="1225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Feb</a:t>
            </a:r>
            <a:r>
              <a:rPr lang="en-US" sz="1200" dirty="0" smtClean="0"/>
              <a:t>ruary 2014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6158299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February </a:t>
            </a:r>
            <a:r>
              <a:rPr lang="en-US" sz="1200" dirty="0" smtClean="0"/>
              <a:t>2016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5638800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0" y="6324600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February </a:t>
            </a:r>
            <a:r>
              <a:rPr lang="en-US" sz="1200" dirty="0" smtClean="0"/>
              <a:t>2016</a:t>
            </a:r>
            <a:endParaRPr lang="en-US" sz="1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3" y="0"/>
            <a:ext cx="8874554" cy="5791200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91400" y="6172200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February </a:t>
            </a:r>
            <a:r>
              <a:rPr lang="en-US" sz="1200" dirty="0" smtClean="0"/>
              <a:t>2016</a:t>
            </a:r>
            <a:endParaRPr lang="en-US" sz="1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0" y="0"/>
            <a:ext cx="8874520" cy="5791200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8196084" cy="5686918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http://www.iowadot.gov/pdf_files/need_answers.pdf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43"/>
            <a:ext cx="9144000" cy="5551714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http://www.iowadot.gov/pdf_files/need_answers.pdf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74"/>
            <a:ext cx="9144000" cy="5552852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District Utility Coordinators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F70DE5-5558-4FEC-B2D3-C2E391C23832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9220" name="Picture 2" descr="C:\Users\bbradle\Pictures\district_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447800"/>
            <a:ext cx="7620000" cy="4994275"/>
          </a:xfr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343400" y="3810000"/>
            <a:ext cx="168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Jerry Lavine</a:t>
            </a:r>
          </a:p>
          <a:p>
            <a:r>
              <a:rPr lang="en-US" sz="1800" dirty="0"/>
              <a:t>515-986-5476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248400" y="28956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Steve Flockhart</a:t>
            </a:r>
          </a:p>
          <a:p>
            <a:r>
              <a:rPr lang="en-US" sz="1800" dirty="0"/>
              <a:t>319-364-0235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562600" y="5334000"/>
            <a:ext cx="168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Bonnie Clancy</a:t>
            </a:r>
          </a:p>
          <a:p>
            <a:r>
              <a:rPr lang="en-US" sz="1800" dirty="0"/>
              <a:t>641-469-4013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133600" y="5181600"/>
            <a:ext cx="16859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/>
              <a:t>Kurtis Shackelford</a:t>
            </a:r>
            <a:endParaRPr lang="en-US" sz="1800" dirty="0"/>
          </a:p>
          <a:p>
            <a:r>
              <a:rPr lang="en-US" sz="1800" dirty="0" smtClean="0"/>
              <a:t>712-250-0537</a:t>
            </a:r>
            <a:endParaRPr lang="en-US" sz="1800" dirty="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447800" y="1676400"/>
            <a:ext cx="168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Doug Manley</a:t>
            </a:r>
          </a:p>
          <a:p>
            <a:r>
              <a:rPr lang="en-US" sz="1800" dirty="0"/>
              <a:t>712-274-5828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657600" y="1600200"/>
            <a:ext cx="358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/>
              <a:t>Gene Pavelka </a:t>
            </a:r>
            <a:endParaRPr lang="en-US" sz="1800" dirty="0" smtClean="0"/>
          </a:p>
          <a:p>
            <a:r>
              <a:rPr lang="en-US" sz="1800" dirty="0" smtClean="0"/>
              <a:t>641-422-9449 </a:t>
            </a:r>
            <a:endParaRPr lang="en-US" sz="1800" dirty="0" smtClean="0"/>
          </a:p>
          <a:p>
            <a:endParaRPr lang="en-US" dirty="0"/>
          </a:p>
          <a:p>
            <a:endParaRPr lang="en-US" sz="1800" dirty="0"/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EOT Area of Responsibility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5240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To find the EOT responsibility maps go the </a:t>
            </a:r>
            <a:r>
              <a:rPr lang="en-US" dirty="0" err="1" smtClean="0"/>
              <a:t>the</a:t>
            </a:r>
            <a:r>
              <a:rPr lang="en-US" dirty="0" smtClean="0"/>
              <a:t> permit site and click on maps at the bottom of the page.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ht</a:t>
            </a:r>
            <a:r>
              <a:rPr lang="en-US" b="1" dirty="0" smtClean="0"/>
              <a:t>tp://ww</a:t>
            </a:r>
            <a:r>
              <a:rPr lang="en-US" dirty="0" smtClean="0"/>
              <a:t>w.iowadot.gov/district1/permits.htm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ht</a:t>
            </a:r>
            <a:r>
              <a:rPr lang="en-US" b="1" dirty="0" smtClean="0"/>
              <a:t>tp://ww</a:t>
            </a:r>
            <a:r>
              <a:rPr lang="en-US" dirty="0" smtClean="0"/>
              <a:t>w.iowadot.gov/district2/permits.htm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ht</a:t>
            </a:r>
            <a:r>
              <a:rPr lang="en-US" b="1" dirty="0" smtClean="0"/>
              <a:t>tp://ww</a:t>
            </a:r>
            <a:r>
              <a:rPr lang="en-US" dirty="0" smtClean="0"/>
              <a:t>w.iowadot.gov/district3/permits.htm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ht</a:t>
            </a:r>
            <a:r>
              <a:rPr lang="en-US" b="1" dirty="0" smtClean="0"/>
              <a:t>tp://ww</a:t>
            </a:r>
            <a:r>
              <a:rPr lang="en-US" dirty="0" smtClean="0"/>
              <a:t>w.iowadot.gov/district4/permits.htm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ht</a:t>
            </a:r>
            <a:r>
              <a:rPr lang="en-US" b="1" dirty="0" smtClean="0"/>
              <a:t>tp://ww</a:t>
            </a:r>
            <a:r>
              <a:rPr lang="en-US" dirty="0" smtClean="0"/>
              <a:t>w.iowadot.gov/district5/permits.htm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/>
              <a:t>ht</a:t>
            </a:r>
            <a:r>
              <a:rPr lang="en-US" b="1" dirty="0" smtClean="0"/>
              <a:t>tp://ww</a:t>
            </a:r>
            <a:r>
              <a:rPr lang="en-US" dirty="0" smtClean="0"/>
              <a:t>w.iowadot.gov/district6/permits.htm</a:t>
            </a:r>
          </a:p>
          <a:p>
            <a:endParaRPr lang="en-US" dirty="0">
              <a:hlinkClick r:id="rId2"/>
            </a:endParaRPr>
          </a:p>
        </p:txBody>
      </p:sp>
    </p:spTree>
  </p:cSld>
  <p:clrMapOvr>
    <a:masterClrMapping/>
  </p:clrMapOvr>
  <p:transition advClick="0" advTm="10000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0" y="6324600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February </a:t>
            </a:r>
            <a:r>
              <a:rPr lang="en-US" sz="1200" dirty="0" smtClean="0"/>
              <a:t>2016</a:t>
            </a:r>
            <a:endParaRPr lang="en-US" sz="1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0" y="6231980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February </a:t>
            </a:r>
            <a:r>
              <a:rPr lang="en-US" sz="1200" dirty="0" smtClean="0"/>
              <a:t>2016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" y="33980"/>
            <a:ext cx="9027129" cy="5681020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6239583"/>
            <a:ext cx="1420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February </a:t>
            </a:r>
            <a:r>
              <a:rPr lang="en-US" sz="1200" dirty="0" smtClean="0"/>
              <a:t>2016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9" y="0"/>
            <a:ext cx="8874562" cy="5715000"/>
          </a:xfrm>
          <a:prstGeom prst="rect">
            <a:avLst/>
          </a:prstGeom>
        </p:spPr>
      </p:pic>
    </p:spTree>
  </p:cSld>
  <p:clrMapOvr>
    <a:masterClrMapping/>
  </p:clrMapOvr>
  <p:transition advClick="0" advTm="10000"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1758</TotalTime>
  <Words>123</Words>
  <Application>Microsoft Office PowerPoint</Application>
  <PresentationFormat>On-screen Show (4:3)</PresentationFormat>
  <Paragraphs>48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IOWA DOT CONTACTS</vt:lpstr>
      <vt:lpstr>PowerPoint Presentation</vt:lpstr>
      <vt:lpstr>http://www.iowadot.gov/pdf_files/need_answers.pdf</vt:lpstr>
      <vt:lpstr>http://www.iowadot.gov/pdf_files/need_answers.pdf</vt:lpstr>
      <vt:lpstr>District Utility Coordinators</vt:lpstr>
      <vt:lpstr>EOT Area of Responsibility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6  UTILITY COORDINATION CONFERENCE 2012</dc:title>
  <dc:creator>sflockh</dc:creator>
  <cp:lastModifiedBy>Administrator</cp:lastModifiedBy>
  <cp:revision>178</cp:revision>
  <dcterms:created xsi:type="dcterms:W3CDTF">2012-01-11T16:41:39Z</dcterms:created>
  <dcterms:modified xsi:type="dcterms:W3CDTF">2016-02-09T20:22:47Z</dcterms:modified>
</cp:coreProperties>
</file>