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4"/>
  </p:notesMasterIdLst>
  <p:handoutMasterIdLst>
    <p:handoutMasterId r:id="rId15"/>
  </p:handoutMasterIdLst>
  <p:sldIdLst>
    <p:sldId id="297" r:id="rId2"/>
    <p:sldId id="298" r:id="rId3"/>
    <p:sldId id="295" r:id="rId4"/>
    <p:sldId id="296" r:id="rId5"/>
    <p:sldId id="282" r:id="rId6"/>
    <p:sldId id="293" r:id="rId7"/>
    <p:sldId id="286" r:id="rId8"/>
    <p:sldId id="285" r:id="rId9"/>
    <p:sldId id="291" r:id="rId10"/>
    <p:sldId id="290" r:id="rId11"/>
    <p:sldId id="289" r:id="rId12"/>
    <p:sldId id="288" r:id="rId1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62" autoAdjust="0"/>
  </p:normalViewPr>
  <p:slideViewPr>
    <p:cSldViewPr>
      <p:cViewPr varScale="1">
        <p:scale>
          <a:sx n="123" d="100"/>
          <a:sy n="123" d="100"/>
        </p:scale>
        <p:origin x="125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8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648" y="19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382" cy="4641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52" y="0"/>
            <a:ext cx="2971382" cy="4641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D16B5-84FE-4364-A1F0-E69C2F6DCF48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0"/>
            <a:ext cx="2971382" cy="4641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52" y="8830620"/>
            <a:ext cx="2971382" cy="4641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B0081-3208-447B-9A93-9B10416C0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48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6482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C1BC2AD4-CC1D-48F4-8410-E56714AC4A01}" type="datetimeFigureOut">
              <a:rPr lang="en-US" smtClean="0"/>
              <a:pPr/>
              <a:t>3/8/2017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700088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74789200-62CA-4A38-9F83-407B4A1E1A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610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25032"/>
            <a:ext cx="5486400" cy="460980"/>
          </a:xfrm>
        </p:spPr>
        <p:txBody>
          <a:bodyPr>
            <a:normAutofit/>
          </a:bodyPr>
          <a:lstStyle/>
          <a:p>
            <a:r>
              <a:rPr lang="en-US" dirty="0"/>
              <a:t>Highway Division District location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89200-62CA-4A38-9F83-407B4A1E1AA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81B703D-B83A-424F-B207-CB7EF45575FA}" type="datetimeFigureOut">
              <a:rPr lang="en-US"/>
              <a:pPr>
                <a:defRPr/>
              </a:pPr>
              <a:t>3/8/2017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CFDDDD0-9329-455A-AAB0-E6CA6BAD17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0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EE080-DE82-4309-B81D-B4FC7BE05059}" type="datetimeFigureOut">
              <a:rPr lang="en-US"/>
              <a:pPr>
                <a:defRPr/>
              </a:pPr>
              <a:t>3/8/2017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9C3F6-FEA6-453D-9528-8B00873B81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0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7E2CA-8182-4177-ADF1-6C9A113324BA}" type="datetimeFigureOut">
              <a:rPr lang="en-US"/>
              <a:pPr>
                <a:defRPr/>
              </a:pPr>
              <a:t>3/8/2017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72FA-7444-4409-B2FE-3CD968BA89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0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9A44F-C2B4-44B6-BE54-9115878A4881}" type="datetimeFigureOut">
              <a:rPr lang="en-US"/>
              <a:pPr>
                <a:defRPr/>
              </a:pPr>
              <a:t>3/8/2017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2B4FB-A67A-420F-8EF9-FB6E23101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0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F667FB-94A5-4A72-A87A-FCBA877823CE}" type="datetimeFigureOut">
              <a:rPr lang="en-US"/>
              <a:pPr>
                <a:defRPr/>
              </a:pPr>
              <a:t>3/8/2017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DAB124-CF42-464A-A957-460B0CFF37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3C5D20-5A89-4C00-9497-5CB8DF9EC873}" type="datetimeFigureOut">
              <a:rPr lang="en-US"/>
              <a:pPr>
                <a:defRPr/>
              </a:pPr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E7E4EC-4758-48D2-A8D0-0CCA9E25DD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133BCC-B0DD-4D45-9AE3-F644C4B791E8}" type="datetimeFigureOut">
              <a:rPr lang="en-US"/>
              <a:pPr>
                <a:defRPr/>
              </a:pPr>
              <a:t>3/8/2017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44A744-8633-4B20-BFFA-60925307F9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615EEC-7FAB-454F-B7CD-6E558650A05E}" type="datetimeFigureOut">
              <a:rPr lang="en-US"/>
              <a:pPr>
                <a:defRPr/>
              </a:pPr>
              <a:t>3/8/2017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00D9E2-5414-4804-B2E4-9806D18CED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33B77-34E4-43FF-B78B-D6BBF828F0E0}" type="datetimeFigureOut">
              <a:rPr lang="en-US"/>
              <a:pPr>
                <a:defRPr/>
              </a:pPr>
              <a:t>3/8/2017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10CCC-5396-460D-83D6-034D55EF0B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0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8CDC24-02E1-4641-9916-A005C530835F}" type="datetimeFigureOut">
              <a:rPr lang="en-US"/>
              <a:pPr>
                <a:defRPr/>
              </a:pPr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EB2039-F515-4A2B-8F03-7E1B54B695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5001CCB-F3B4-4028-A96F-A55974269381}" type="datetimeFigureOut">
              <a:rPr lang="en-US"/>
              <a:pPr>
                <a:defRPr/>
              </a:pPr>
              <a:t>3/8/2017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787B253-70A8-443B-9172-90CC784F6F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0C0231F-F003-483D-AEC6-3F23C7E0FDBC}" type="datetimeFigureOut">
              <a:rPr lang="en-US"/>
              <a:pPr>
                <a:defRPr/>
              </a:pPr>
              <a:t>3/8/2017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73D030A-3942-4A18-BAC1-0FB73AE77A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4" r:id="rId2"/>
    <p:sldLayoutId id="2147483759" r:id="rId3"/>
    <p:sldLayoutId id="2147483760" r:id="rId4"/>
    <p:sldLayoutId id="2147483761" r:id="rId5"/>
    <p:sldLayoutId id="2147483762" r:id="rId6"/>
    <p:sldLayoutId id="2147483755" r:id="rId7"/>
    <p:sldLayoutId id="2147483763" r:id="rId8"/>
    <p:sldLayoutId id="2147483764" r:id="rId9"/>
    <p:sldLayoutId id="2147483756" r:id="rId10"/>
    <p:sldLayoutId id="2147483757" r:id="rId11"/>
  </p:sldLayoutIdLst>
  <p:transition advClick="0" advTm="10000">
    <p:strips dir="rd"/>
  </p:transition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owadot.gov/district4/images/district4_EOT_map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IOWA DOT 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District contacts in several formats including links for electronic formats.</a:t>
            </a:r>
          </a:p>
          <a:p>
            <a:endParaRPr lang="en-US" dirty="0"/>
          </a:p>
          <a:p>
            <a:pPr lvl="1"/>
            <a:r>
              <a:rPr lang="en-US" dirty="0"/>
              <a:t>District Utility Coordinators (coordination)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District Personnel (other)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Engineering Operations Technicians (permits)</a:t>
            </a:r>
          </a:p>
        </p:txBody>
      </p:sp>
    </p:spTree>
  </p:cSld>
  <p:clrMapOvr>
    <a:masterClrMapping/>
  </p:clrMapOvr>
  <p:transition advClick="0" advTm="10000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0" y="6158299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March 2017</a:t>
            </a:r>
          </a:p>
          <a:p>
            <a:endParaRPr lang="en-US" sz="12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907714"/>
              </p:ext>
            </p:extLst>
          </p:nvPr>
        </p:nvGraphicFramePr>
        <p:xfrm>
          <a:off x="228600" y="152400"/>
          <a:ext cx="87630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Acrobat Document" r:id="rId3" imgW="7543732" imgH="5829300" progId="AcroExch.Document.11">
                  <p:embed/>
                </p:oleObj>
              </mc:Choice>
              <mc:Fallback>
                <p:oleObj name="Acrobat Document" r:id="rId3" imgW="7543732" imgH="58293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52400"/>
                        <a:ext cx="8763000" cy="563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 advTm="10000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0" y="6324600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March 2017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534977"/>
              </p:ext>
            </p:extLst>
          </p:nvPr>
        </p:nvGraphicFramePr>
        <p:xfrm>
          <a:off x="381000" y="40037"/>
          <a:ext cx="86868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Acrobat Document" r:id="rId3" imgW="7543732" imgH="5829300" progId="AcroExch.Document.11">
                  <p:embed/>
                </p:oleObj>
              </mc:Choice>
              <mc:Fallback>
                <p:oleObj name="Acrobat Document" r:id="rId3" imgW="7543732" imgH="58293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40037"/>
                        <a:ext cx="8686800" cy="58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 advTm="10000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91400" y="6172200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March 2016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681267"/>
              </p:ext>
            </p:extLst>
          </p:nvPr>
        </p:nvGraphicFramePr>
        <p:xfrm>
          <a:off x="76200" y="76200"/>
          <a:ext cx="89154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Acrobat Document" r:id="rId3" imgW="7543732" imgH="5829300" progId="AcroExch.Document.11">
                  <p:embed/>
                </p:oleObj>
              </mc:Choice>
              <mc:Fallback>
                <p:oleObj name="Acrobat Document" r:id="rId3" imgW="7543732" imgH="58293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76200"/>
                        <a:ext cx="8915400" cy="563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 advTm="10000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8196084" cy="5686918"/>
          </a:xfrm>
          <a:prstGeom prst="rect">
            <a:avLst/>
          </a:prstGeom>
        </p:spPr>
      </p:pic>
    </p:spTree>
  </p:cSld>
  <p:clrMapOvr>
    <a:masterClrMapping/>
  </p:clrMapOvr>
  <p:transition advClick="0" advTm="10000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dirty="0"/>
              <a:t>http://www.iowadot.gov/pdf_files/need_answers.pdf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143"/>
            <a:ext cx="9144000" cy="5551714"/>
          </a:xfrm>
          <a:prstGeom prst="rect">
            <a:avLst/>
          </a:prstGeom>
        </p:spPr>
      </p:pic>
    </p:spTree>
  </p:cSld>
  <p:clrMapOvr>
    <a:masterClrMapping/>
  </p:clrMapOvr>
  <p:transition advClick="0" advTm="10000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/>
              <a:t>http://www.iowadot.gov/pdf_files/need_answers.pdf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574"/>
            <a:ext cx="9144000" cy="5552852"/>
          </a:xfrm>
          <a:prstGeom prst="rect">
            <a:avLst/>
          </a:prstGeom>
        </p:spPr>
      </p:pic>
    </p:spTree>
  </p:cSld>
  <p:clrMapOvr>
    <a:masterClrMapping/>
  </p:clrMapOvr>
  <p:transition advClick="0" advTm="10000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District Utility Coordinators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F70DE5-5558-4FEC-B2D3-C2E391C23832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59437"/>
              </p:ext>
            </p:extLst>
          </p:nvPr>
        </p:nvGraphicFramePr>
        <p:xfrm>
          <a:off x="152400" y="1142999"/>
          <a:ext cx="8763000" cy="524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11658397" imgH="7543800" progId="AcroExch.Document.11">
                  <p:embed/>
                </p:oleObj>
              </mc:Choice>
              <mc:Fallback>
                <p:oleObj name="Acrobat Document" r:id="rId3" imgW="11658397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142999"/>
                        <a:ext cx="8763000" cy="524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 advTm="10000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EOT Area of Responsibility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52400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hlinkClick r:id="rId2"/>
            </a:endParaRPr>
          </a:p>
          <a:p>
            <a:r>
              <a:rPr lang="en-US" dirty="0"/>
              <a:t>To find the EOT responsibility maps go the </a:t>
            </a:r>
            <a:r>
              <a:rPr lang="en-US" dirty="0" err="1"/>
              <a:t>the</a:t>
            </a:r>
            <a:r>
              <a:rPr lang="en-US" dirty="0"/>
              <a:t> permit site and click on maps at the bottom of the page.</a:t>
            </a:r>
          </a:p>
          <a:p>
            <a:endParaRPr lang="en-US" dirty="0">
              <a:hlinkClick r:id="rId2"/>
            </a:endParaRPr>
          </a:p>
          <a:p>
            <a:r>
              <a:rPr lang="en-US" dirty="0"/>
              <a:t>ht</a:t>
            </a:r>
            <a:r>
              <a:rPr lang="en-US" b="1" dirty="0"/>
              <a:t>tp://ww</a:t>
            </a:r>
            <a:r>
              <a:rPr lang="en-US" dirty="0"/>
              <a:t>w.iowadot.gov/district1/permits.htm</a:t>
            </a:r>
          </a:p>
          <a:p>
            <a:endParaRPr lang="en-US" dirty="0">
              <a:hlinkClick r:id="rId2"/>
            </a:endParaRPr>
          </a:p>
          <a:p>
            <a:r>
              <a:rPr lang="en-US" dirty="0"/>
              <a:t>ht</a:t>
            </a:r>
            <a:r>
              <a:rPr lang="en-US" b="1" dirty="0"/>
              <a:t>tp://ww</a:t>
            </a:r>
            <a:r>
              <a:rPr lang="en-US" dirty="0"/>
              <a:t>w.iowadot.gov/district2/permits.htm</a:t>
            </a:r>
          </a:p>
          <a:p>
            <a:endParaRPr lang="en-US" dirty="0">
              <a:hlinkClick r:id="rId2"/>
            </a:endParaRPr>
          </a:p>
          <a:p>
            <a:r>
              <a:rPr lang="en-US" dirty="0"/>
              <a:t>ht</a:t>
            </a:r>
            <a:r>
              <a:rPr lang="en-US" b="1" dirty="0"/>
              <a:t>tp://ww</a:t>
            </a:r>
            <a:r>
              <a:rPr lang="en-US" dirty="0"/>
              <a:t>w.iowadot.gov/district3/permits.htm</a:t>
            </a:r>
          </a:p>
          <a:p>
            <a:endParaRPr lang="en-US" dirty="0">
              <a:hlinkClick r:id="rId2"/>
            </a:endParaRPr>
          </a:p>
          <a:p>
            <a:r>
              <a:rPr lang="en-US" dirty="0"/>
              <a:t>ht</a:t>
            </a:r>
            <a:r>
              <a:rPr lang="en-US" b="1" dirty="0"/>
              <a:t>tp://ww</a:t>
            </a:r>
            <a:r>
              <a:rPr lang="en-US" dirty="0"/>
              <a:t>w.iowadot.gov/district4/permits.htm</a:t>
            </a:r>
          </a:p>
          <a:p>
            <a:endParaRPr lang="en-US" dirty="0">
              <a:hlinkClick r:id="rId2"/>
            </a:endParaRPr>
          </a:p>
          <a:p>
            <a:r>
              <a:rPr lang="en-US" dirty="0"/>
              <a:t>ht</a:t>
            </a:r>
            <a:r>
              <a:rPr lang="en-US" b="1" dirty="0"/>
              <a:t>tp://ww</a:t>
            </a:r>
            <a:r>
              <a:rPr lang="en-US" dirty="0"/>
              <a:t>w.iowadot.gov/district5/permits.htm</a:t>
            </a:r>
          </a:p>
          <a:p>
            <a:endParaRPr lang="en-US" dirty="0">
              <a:hlinkClick r:id="rId2"/>
            </a:endParaRPr>
          </a:p>
          <a:p>
            <a:r>
              <a:rPr lang="en-US" dirty="0"/>
              <a:t>ht</a:t>
            </a:r>
            <a:r>
              <a:rPr lang="en-US" b="1" dirty="0"/>
              <a:t>tp://ww</a:t>
            </a:r>
            <a:r>
              <a:rPr lang="en-US" dirty="0"/>
              <a:t>w.iowadot.gov/district6/permits.htm</a:t>
            </a:r>
          </a:p>
          <a:p>
            <a:endParaRPr lang="en-US" dirty="0">
              <a:hlinkClick r:id="rId2"/>
            </a:endParaRPr>
          </a:p>
        </p:txBody>
      </p:sp>
    </p:spTree>
  </p:cSld>
  <p:clrMapOvr>
    <a:masterClrMapping/>
  </p:clrMapOvr>
  <p:transition advClick="0" advTm="10000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0" y="6324600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March 2017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39200" cy="5791200"/>
          </a:xfrm>
          <a:prstGeom prst="rect">
            <a:avLst/>
          </a:prstGeom>
        </p:spPr>
      </p:pic>
    </p:spTree>
  </p:cSld>
  <p:clrMapOvr>
    <a:masterClrMapping/>
  </p:clrMapOvr>
  <p:transition advClick="0" advTm="10000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0" y="6231980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March 2017</a:t>
            </a:r>
          </a:p>
          <a:p>
            <a:endParaRPr lang="en-US" sz="12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156239"/>
              </p:ext>
            </p:extLst>
          </p:nvPr>
        </p:nvGraphicFramePr>
        <p:xfrm>
          <a:off x="304800" y="76200"/>
          <a:ext cx="8763000" cy="5768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3" imgW="7543732" imgH="5829300" progId="AcroExch.Document.11">
                  <p:embed/>
                </p:oleObj>
              </mc:Choice>
              <mc:Fallback>
                <p:oleObj name="Acrobat Document" r:id="rId3" imgW="7543732" imgH="58293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76200"/>
                        <a:ext cx="8763000" cy="57688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 advTm="10000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67600" y="6239583"/>
            <a:ext cx="1420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March 2017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124505"/>
              </p:ext>
            </p:extLst>
          </p:nvPr>
        </p:nvGraphicFramePr>
        <p:xfrm>
          <a:off x="152400" y="152400"/>
          <a:ext cx="89154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Acrobat Document" r:id="rId3" imgW="7543732" imgH="5829300" progId="AcroExch.Document.11">
                  <p:embed/>
                </p:oleObj>
              </mc:Choice>
              <mc:Fallback>
                <p:oleObj name="Acrobat Document" r:id="rId3" imgW="7543732" imgH="58293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52400"/>
                        <a:ext cx="8915400" cy="563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 advTm="10000">
    <p:strips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1845</TotalTime>
  <Words>103</Words>
  <Application>Microsoft Office PowerPoint</Application>
  <PresentationFormat>On-screen Show (4:3)</PresentationFormat>
  <Paragraphs>35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Adobe Acrobat Document</vt:lpstr>
      <vt:lpstr>IOWA DOT CONTACTS</vt:lpstr>
      <vt:lpstr>PowerPoint Presentation</vt:lpstr>
      <vt:lpstr>http://www.iowadot.gov/pdf_files/need_answers.pdf</vt:lpstr>
      <vt:lpstr>http://www.iowadot.gov/pdf_files/need_answers.pdf</vt:lpstr>
      <vt:lpstr>District Utility Coordinators</vt:lpstr>
      <vt:lpstr>EOT Area of Responsibility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6  UTILITY COORDINATION CONFERENCE 2012</dc:title>
  <dc:creator>sflockh</dc:creator>
  <cp:lastModifiedBy>McCollough, Jeffry N</cp:lastModifiedBy>
  <cp:revision>182</cp:revision>
  <dcterms:created xsi:type="dcterms:W3CDTF">2012-01-11T16:41:39Z</dcterms:created>
  <dcterms:modified xsi:type="dcterms:W3CDTF">2017-03-08T15:25:15Z</dcterms:modified>
</cp:coreProperties>
</file>