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70" r:id="rId11"/>
    <p:sldId id="271" r:id="rId12"/>
    <p:sldId id="269" r:id="rId13"/>
    <p:sldId id="264" r:id="rId14"/>
    <p:sldId id="266" r:id="rId15"/>
    <p:sldId id="268" r:id="rId16"/>
    <p:sldId id="272" r:id="rId17"/>
    <p:sldId id="273" r:id="rId18"/>
    <p:sldId id="274" r:id="rId19"/>
    <p:sldId id="275" r:id="rId20"/>
    <p:sldId id="276" r:id="rId21"/>
    <p:sldId id="278" r:id="rId22"/>
    <p:sldId id="277" r:id="rId23"/>
    <p:sldId id="285" r:id="rId24"/>
    <p:sldId id="279" r:id="rId25"/>
    <p:sldId id="286" r:id="rId26"/>
    <p:sldId id="280" r:id="rId27"/>
    <p:sldId id="287" r:id="rId28"/>
    <p:sldId id="281" r:id="rId29"/>
    <p:sldId id="282" r:id="rId30"/>
    <p:sldId id="283" r:id="rId31"/>
    <p:sldId id="284" r:id="rId32"/>
    <p:sldId id="288" r:id="rId33"/>
    <p:sldId id="292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ata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4" Type="http://schemas.openxmlformats.org/officeDocument/2006/relationships/image" Target="../media/image28.svg"/></Relationships>
</file>

<file path=ppt/diagrams/_rels/data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ata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svg"/><Relationship Id="rId1" Type="http://schemas.openxmlformats.org/officeDocument/2006/relationships/image" Target="../media/image37.png"/><Relationship Id="rId6" Type="http://schemas.openxmlformats.org/officeDocument/2006/relationships/image" Target="../media/image42.svg"/><Relationship Id="rId5" Type="http://schemas.openxmlformats.org/officeDocument/2006/relationships/image" Target="../media/image41.png"/><Relationship Id="rId4" Type="http://schemas.openxmlformats.org/officeDocument/2006/relationships/image" Target="../media/image40.svg"/></Relationships>
</file>

<file path=ppt/diagrams/_rels/data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svg"/><Relationship Id="rId1" Type="http://schemas.openxmlformats.org/officeDocument/2006/relationships/image" Target="../media/image43.png"/><Relationship Id="rId6" Type="http://schemas.openxmlformats.org/officeDocument/2006/relationships/image" Target="../media/image48.svg"/><Relationship Id="rId5" Type="http://schemas.openxmlformats.org/officeDocument/2006/relationships/image" Target="../media/image47.png"/><Relationship Id="rId4" Type="http://schemas.openxmlformats.org/officeDocument/2006/relationships/image" Target="../media/image46.svg"/></Relationships>
</file>

<file path=ppt/diagrams/_rels/data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sv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12" Type="http://schemas.openxmlformats.org/officeDocument/2006/relationships/image" Target="../media/image60.svg"/><Relationship Id="rId2" Type="http://schemas.openxmlformats.org/officeDocument/2006/relationships/image" Target="../media/image50.svg"/><Relationship Id="rId1" Type="http://schemas.openxmlformats.org/officeDocument/2006/relationships/image" Target="../media/image49.png"/><Relationship Id="rId6" Type="http://schemas.openxmlformats.org/officeDocument/2006/relationships/image" Target="../media/image54.sv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svg"/><Relationship Id="rId4" Type="http://schemas.openxmlformats.org/officeDocument/2006/relationships/image" Target="../media/image52.svg"/><Relationship Id="rId9" Type="http://schemas.openxmlformats.org/officeDocument/2006/relationships/image" Target="../media/image57.pn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4" Type="http://schemas.openxmlformats.org/officeDocument/2006/relationships/image" Target="../media/image28.svg"/></Relationships>
</file>

<file path=ppt/diagrams/_rels/drawing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rawing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svg"/><Relationship Id="rId1" Type="http://schemas.openxmlformats.org/officeDocument/2006/relationships/image" Target="../media/image37.png"/><Relationship Id="rId6" Type="http://schemas.openxmlformats.org/officeDocument/2006/relationships/image" Target="../media/image42.svg"/><Relationship Id="rId5" Type="http://schemas.openxmlformats.org/officeDocument/2006/relationships/image" Target="../media/image41.png"/><Relationship Id="rId4" Type="http://schemas.openxmlformats.org/officeDocument/2006/relationships/image" Target="../media/image40.svg"/></Relationships>
</file>

<file path=ppt/diagrams/_rels/drawing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svg"/><Relationship Id="rId1" Type="http://schemas.openxmlformats.org/officeDocument/2006/relationships/image" Target="../media/image43.png"/><Relationship Id="rId6" Type="http://schemas.openxmlformats.org/officeDocument/2006/relationships/image" Target="../media/image48.svg"/><Relationship Id="rId5" Type="http://schemas.openxmlformats.org/officeDocument/2006/relationships/image" Target="../media/image47.png"/><Relationship Id="rId4" Type="http://schemas.openxmlformats.org/officeDocument/2006/relationships/image" Target="../media/image46.svg"/></Relationships>
</file>

<file path=ppt/diagrams/_rels/drawing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sv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12" Type="http://schemas.openxmlformats.org/officeDocument/2006/relationships/image" Target="../media/image60.svg"/><Relationship Id="rId2" Type="http://schemas.openxmlformats.org/officeDocument/2006/relationships/image" Target="../media/image50.svg"/><Relationship Id="rId1" Type="http://schemas.openxmlformats.org/officeDocument/2006/relationships/image" Target="../media/image49.png"/><Relationship Id="rId6" Type="http://schemas.openxmlformats.org/officeDocument/2006/relationships/image" Target="../media/image54.sv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svg"/><Relationship Id="rId4" Type="http://schemas.openxmlformats.org/officeDocument/2006/relationships/image" Target="../media/image52.svg"/><Relationship Id="rId9" Type="http://schemas.openxmlformats.org/officeDocument/2006/relationships/image" Target="../media/image57.pn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A7DEC1-C465-436F-833E-496340156AF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59E3398B-80F7-41D4-BF46-2C5A92AC444C}">
      <dgm:prSet/>
      <dgm:spPr/>
      <dgm:t>
        <a:bodyPr/>
        <a:lstStyle/>
        <a:p>
          <a:pPr>
            <a:defRPr cap="all"/>
          </a:pPr>
          <a:r>
            <a:rPr lang="en-US" dirty="0"/>
            <a:t>Private easement documentation</a:t>
          </a:r>
        </a:p>
      </dgm:t>
    </dgm:pt>
    <dgm:pt modelId="{6B6BF9FE-3118-439E-AAC0-9EF7673DF438}" type="parTrans" cxnId="{3A0179B3-450D-4C46-B4B2-636434C0C238}">
      <dgm:prSet/>
      <dgm:spPr/>
      <dgm:t>
        <a:bodyPr/>
        <a:lstStyle/>
        <a:p>
          <a:endParaRPr lang="en-US"/>
        </a:p>
      </dgm:t>
    </dgm:pt>
    <dgm:pt modelId="{63308161-0C05-4A3A-827D-35738B4ACD7F}" type="sibTrans" cxnId="{3A0179B3-450D-4C46-B4B2-636434C0C238}">
      <dgm:prSet/>
      <dgm:spPr/>
      <dgm:t>
        <a:bodyPr/>
        <a:lstStyle/>
        <a:p>
          <a:endParaRPr lang="en-US"/>
        </a:p>
      </dgm:t>
    </dgm:pt>
    <dgm:pt modelId="{4B447486-0FD6-45D2-840B-A505E1566188}">
      <dgm:prSet/>
      <dgm:spPr/>
      <dgm:t>
        <a:bodyPr/>
        <a:lstStyle/>
        <a:p>
          <a:pPr>
            <a:defRPr cap="all"/>
          </a:pPr>
          <a:r>
            <a:rPr lang="en-US" dirty="0"/>
            <a:t>Proposed relocation work plan</a:t>
          </a:r>
        </a:p>
      </dgm:t>
    </dgm:pt>
    <dgm:pt modelId="{1A89D748-8AEC-4184-AAA6-DD0D96C3C6BB}" type="parTrans" cxnId="{070CF299-EE45-49DD-9B87-6C02E606380D}">
      <dgm:prSet/>
      <dgm:spPr/>
      <dgm:t>
        <a:bodyPr/>
        <a:lstStyle/>
        <a:p>
          <a:endParaRPr lang="en-US"/>
        </a:p>
      </dgm:t>
    </dgm:pt>
    <dgm:pt modelId="{61970F80-E493-4CC4-ACB9-671378F98D08}" type="sibTrans" cxnId="{070CF299-EE45-49DD-9B87-6C02E606380D}">
      <dgm:prSet/>
      <dgm:spPr/>
      <dgm:t>
        <a:bodyPr/>
        <a:lstStyle/>
        <a:p>
          <a:endParaRPr lang="en-US"/>
        </a:p>
      </dgm:t>
    </dgm:pt>
    <dgm:pt modelId="{DB2AF426-F060-4636-A671-B56077F8521D}">
      <dgm:prSet/>
      <dgm:spPr/>
      <dgm:t>
        <a:bodyPr/>
        <a:lstStyle/>
        <a:p>
          <a:pPr>
            <a:defRPr cap="all"/>
          </a:pPr>
          <a:r>
            <a:rPr lang="en-US" dirty="0"/>
            <a:t>Itemized estimate of relocation costs</a:t>
          </a:r>
        </a:p>
      </dgm:t>
    </dgm:pt>
    <dgm:pt modelId="{4A17048D-1BB4-4BA8-A01E-ACACCE09C63D}" type="parTrans" cxnId="{4EBDB125-CED8-4500-A51F-259F4E623BFA}">
      <dgm:prSet/>
      <dgm:spPr/>
      <dgm:t>
        <a:bodyPr/>
        <a:lstStyle/>
        <a:p>
          <a:endParaRPr lang="en-US"/>
        </a:p>
      </dgm:t>
    </dgm:pt>
    <dgm:pt modelId="{CD6F2BBA-0B4F-48B8-B6B9-0E987FFF7629}" type="sibTrans" cxnId="{4EBDB125-CED8-4500-A51F-259F4E623BFA}">
      <dgm:prSet/>
      <dgm:spPr/>
      <dgm:t>
        <a:bodyPr/>
        <a:lstStyle/>
        <a:p>
          <a:endParaRPr lang="en-US"/>
        </a:p>
      </dgm:t>
    </dgm:pt>
    <dgm:pt modelId="{1AC4029E-0A95-4B35-B76C-28F27B0188CA}" type="pres">
      <dgm:prSet presAssocID="{A5A7DEC1-C465-436F-833E-496340156AF6}" presName="root" presStyleCnt="0">
        <dgm:presLayoutVars>
          <dgm:dir/>
          <dgm:resizeHandles val="exact"/>
        </dgm:presLayoutVars>
      </dgm:prSet>
      <dgm:spPr/>
    </dgm:pt>
    <dgm:pt modelId="{DF3B080F-1881-4D37-9161-010B96095834}" type="pres">
      <dgm:prSet presAssocID="{59E3398B-80F7-41D4-BF46-2C5A92AC444C}" presName="compNode" presStyleCnt="0"/>
      <dgm:spPr/>
    </dgm:pt>
    <dgm:pt modelId="{16BCBC92-A571-4F3B-8872-5D134020334A}" type="pres">
      <dgm:prSet presAssocID="{59E3398B-80F7-41D4-BF46-2C5A92AC444C}" presName="iconBgRect" presStyleLbl="bgShp" presStyleIdx="0" presStyleCnt="3"/>
      <dgm:spPr/>
    </dgm:pt>
    <dgm:pt modelId="{3106B224-A085-43CA-B526-0843832635FC}" type="pres">
      <dgm:prSet presAssocID="{59E3398B-80F7-41D4-BF46-2C5A92AC444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80868DC4-FD6B-4B4B-BE79-47EA8FCB0EC8}" type="pres">
      <dgm:prSet presAssocID="{59E3398B-80F7-41D4-BF46-2C5A92AC444C}" presName="spaceRect" presStyleCnt="0"/>
      <dgm:spPr/>
    </dgm:pt>
    <dgm:pt modelId="{A6378BDC-D8BB-4A85-9FEF-A51ECE773F9A}" type="pres">
      <dgm:prSet presAssocID="{59E3398B-80F7-41D4-BF46-2C5A92AC444C}" presName="textRect" presStyleLbl="revTx" presStyleIdx="0" presStyleCnt="3">
        <dgm:presLayoutVars>
          <dgm:chMax val="1"/>
          <dgm:chPref val="1"/>
        </dgm:presLayoutVars>
      </dgm:prSet>
      <dgm:spPr/>
    </dgm:pt>
    <dgm:pt modelId="{8A5D05BC-03A1-4FF0-9338-98357407D1CC}" type="pres">
      <dgm:prSet presAssocID="{63308161-0C05-4A3A-827D-35738B4ACD7F}" presName="sibTrans" presStyleCnt="0"/>
      <dgm:spPr/>
    </dgm:pt>
    <dgm:pt modelId="{356C329D-4F05-4DFF-B425-52FC04FEDAA8}" type="pres">
      <dgm:prSet presAssocID="{4B447486-0FD6-45D2-840B-A505E1566188}" presName="compNode" presStyleCnt="0"/>
      <dgm:spPr/>
    </dgm:pt>
    <dgm:pt modelId="{4FD6006E-9B52-4BD4-B9C1-B73278663776}" type="pres">
      <dgm:prSet presAssocID="{4B447486-0FD6-45D2-840B-A505E1566188}" presName="iconBgRect" presStyleLbl="bgShp" presStyleIdx="1" presStyleCnt="3"/>
      <dgm:spPr/>
    </dgm:pt>
    <dgm:pt modelId="{2F3878B2-4DAE-474D-9E28-299BAFA9ED0C}" type="pres">
      <dgm:prSet presAssocID="{4B447486-0FD6-45D2-840B-A505E156618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9A84D82A-EE4D-4960-8EE8-C30F9137FFE5}" type="pres">
      <dgm:prSet presAssocID="{4B447486-0FD6-45D2-840B-A505E1566188}" presName="spaceRect" presStyleCnt="0"/>
      <dgm:spPr/>
    </dgm:pt>
    <dgm:pt modelId="{1A64D27E-1886-4F39-872A-3CB196C74949}" type="pres">
      <dgm:prSet presAssocID="{4B447486-0FD6-45D2-840B-A505E1566188}" presName="textRect" presStyleLbl="revTx" presStyleIdx="1" presStyleCnt="3">
        <dgm:presLayoutVars>
          <dgm:chMax val="1"/>
          <dgm:chPref val="1"/>
        </dgm:presLayoutVars>
      </dgm:prSet>
      <dgm:spPr/>
    </dgm:pt>
    <dgm:pt modelId="{406648C8-1E9D-47E7-8DB6-DF86B79C5C21}" type="pres">
      <dgm:prSet presAssocID="{61970F80-E493-4CC4-ACB9-671378F98D08}" presName="sibTrans" presStyleCnt="0"/>
      <dgm:spPr/>
    </dgm:pt>
    <dgm:pt modelId="{774DC6ED-C89D-4209-801E-0DA4698E44F8}" type="pres">
      <dgm:prSet presAssocID="{DB2AF426-F060-4636-A671-B56077F8521D}" presName="compNode" presStyleCnt="0"/>
      <dgm:spPr/>
    </dgm:pt>
    <dgm:pt modelId="{1AB44969-7B3C-46EE-BC34-71B55AAE0546}" type="pres">
      <dgm:prSet presAssocID="{DB2AF426-F060-4636-A671-B56077F8521D}" presName="iconBgRect" presStyleLbl="bgShp" presStyleIdx="2" presStyleCnt="3"/>
      <dgm:spPr/>
    </dgm:pt>
    <dgm:pt modelId="{4EB1E260-FDC8-4A17-B4EC-85C15B24EA8A}" type="pres">
      <dgm:prSet presAssocID="{DB2AF426-F060-4636-A671-B56077F8521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culator"/>
        </a:ext>
      </dgm:extLst>
    </dgm:pt>
    <dgm:pt modelId="{3A1A62E8-4315-42E1-837C-058068CF476A}" type="pres">
      <dgm:prSet presAssocID="{DB2AF426-F060-4636-A671-B56077F8521D}" presName="spaceRect" presStyleCnt="0"/>
      <dgm:spPr/>
    </dgm:pt>
    <dgm:pt modelId="{72D4752C-8B36-4371-A327-21AFD8455E16}" type="pres">
      <dgm:prSet presAssocID="{DB2AF426-F060-4636-A671-B56077F8521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F698F0A-4A89-4C13-8B52-BDE739946333}" type="presOf" srcId="{4B447486-0FD6-45D2-840B-A505E1566188}" destId="{1A64D27E-1886-4F39-872A-3CB196C74949}" srcOrd="0" destOrd="0" presId="urn:microsoft.com/office/officeart/2018/5/layout/IconCircleLabelList"/>
    <dgm:cxn modelId="{4EBDB125-CED8-4500-A51F-259F4E623BFA}" srcId="{A5A7DEC1-C465-436F-833E-496340156AF6}" destId="{DB2AF426-F060-4636-A671-B56077F8521D}" srcOrd="2" destOrd="0" parTransId="{4A17048D-1BB4-4BA8-A01E-ACACCE09C63D}" sibTransId="{CD6F2BBA-0B4F-48B8-B6B9-0E987FFF7629}"/>
    <dgm:cxn modelId="{78A00D5B-70C6-4ABE-BA2A-449943601C59}" type="presOf" srcId="{DB2AF426-F060-4636-A671-B56077F8521D}" destId="{72D4752C-8B36-4371-A327-21AFD8455E16}" srcOrd="0" destOrd="0" presId="urn:microsoft.com/office/officeart/2018/5/layout/IconCircleLabelList"/>
    <dgm:cxn modelId="{070CF299-EE45-49DD-9B87-6C02E606380D}" srcId="{A5A7DEC1-C465-436F-833E-496340156AF6}" destId="{4B447486-0FD6-45D2-840B-A505E1566188}" srcOrd="1" destOrd="0" parTransId="{1A89D748-8AEC-4184-AAA6-DD0D96C3C6BB}" sibTransId="{61970F80-E493-4CC4-ACB9-671378F98D08}"/>
    <dgm:cxn modelId="{DFC6D8AE-3C16-4BAC-A2E7-BD0209A76712}" type="presOf" srcId="{59E3398B-80F7-41D4-BF46-2C5A92AC444C}" destId="{A6378BDC-D8BB-4A85-9FEF-A51ECE773F9A}" srcOrd="0" destOrd="0" presId="urn:microsoft.com/office/officeart/2018/5/layout/IconCircleLabelList"/>
    <dgm:cxn modelId="{3A0179B3-450D-4C46-B4B2-636434C0C238}" srcId="{A5A7DEC1-C465-436F-833E-496340156AF6}" destId="{59E3398B-80F7-41D4-BF46-2C5A92AC444C}" srcOrd="0" destOrd="0" parTransId="{6B6BF9FE-3118-439E-AAC0-9EF7673DF438}" sibTransId="{63308161-0C05-4A3A-827D-35738B4ACD7F}"/>
    <dgm:cxn modelId="{6EA0E3C4-87FF-421B-A5D5-F93FFCD0AAE3}" type="presOf" srcId="{A5A7DEC1-C465-436F-833E-496340156AF6}" destId="{1AC4029E-0A95-4B35-B76C-28F27B0188CA}" srcOrd="0" destOrd="0" presId="urn:microsoft.com/office/officeart/2018/5/layout/IconCircleLabelList"/>
    <dgm:cxn modelId="{37253A8D-744F-4DDC-994B-9BA3821BE87D}" type="presParOf" srcId="{1AC4029E-0A95-4B35-B76C-28F27B0188CA}" destId="{DF3B080F-1881-4D37-9161-010B96095834}" srcOrd="0" destOrd="0" presId="urn:microsoft.com/office/officeart/2018/5/layout/IconCircleLabelList"/>
    <dgm:cxn modelId="{6570A8DC-DA7A-485B-B2E2-C2DF8F06E582}" type="presParOf" srcId="{DF3B080F-1881-4D37-9161-010B96095834}" destId="{16BCBC92-A571-4F3B-8872-5D134020334A}" srcOrd="0" destOrd="0" presId="urn:microsoft.com/office/officeart/2018/5/layout/IconCircleLabelList"/>
    <dgm:cxn modelId="{FC3C8D26-0BF1-415E-8FE1-EF25D6EED489}" type="presParOf" srcId="{DF3B080F-1881-4D37-9161-010B96095834}" destId="{3106B224-A085-43CA-B526-0843832635FC}" srcOrd="1" destOrd="0" presId="urn:microsoft.com/office/officeart/2018/5/layout/IconCircleLabelList"/>
    <dgm:cxn modelId="{EA343FE2-AC31-49EA-88AE-7FADB4E8BEA1}" type="presParOf" srcId="{DF3B080F-1881-4D37-9161-010B96095834}" destId="{80868DC4-FD6B-4B4B-BE79-47EA8FCB0EC8}" srcOrd="2" destOrd="0" presId="urn:microsoft.com/office/officeart/2018/5/layout/IconCircleLabelList"/>
    <dgm:cxn modelId="{94AA1328-D705-4EC2-A863-2A201989E4CA}" type="presParOf" srcId="{DF3B080F-1881-4D37-9161-010B96095834}" destId="{A6378BDC-D8BB-4A85-9FEF-A51ECE773F9A}" srcOrd="3" destOrd="0" presId="urn:microsoft.com/office/officeart/2018/5/layout/IconCircleLabelList"/>
    <dgm:cxn modelId="{6C3679BF-99A0-4BBC-9984-ED163E9594D7}" type="presParOf" srcId="{1AC4029E-0A95-4B35-B76C-28F27B0188CA}" destId="{8A5D05BC-03A1-4FF0-9338-98357407D1CC}" srcOrd="1" destOrd="0" presId="urn:microsoft.com/office/officeart/2018/5/layout/IconCircleLabelList"/>
    <dgm:cxn modelId="{DE6F8C37-2BF7-4736-9BB2-5D4334B477F5}" type="presParOf" srcId="{1AC4029E-0A95-4B35-B76C-28F27B0188CA}" destId="{356C329D-4F05-4DFF-B425-52FC04FEDAA8}" srcOrd="2" destOrd="0" presId="urn:microsoft.com/office/officeart/2018/5/layout/IconCircleLabelList"/>
    <dgm:cxn modelId="{034C2545-56AF-497E-B0F0-379DFE0A2C24}" type="presParOf" srcId="{356C329D-4F05-4DFF-B425-52FC04FEDAA8}" destId="{4FD6006E-9B52-4BD4-B9C1-B73278663776}" srcOrd="0" destOrd="0" presId="urn:microsoft.com/office/officeart/2018/5/layout/IconCircleLabelList"/>
    <dgm:cxn modelId="{9FD7854E-33E5-46BF-8E5D-F31DB327FDF9}" type="presParOf" srcId="{356C329D-4F05-4DFF-B425-52FC04FEDAA8}" destId="{2F3878B2-4DAE-474D-9E28-299BAFA9ED0C}" srcOrd="1" destOrd="0" presId="urn:microsoft.com/office/officeart/2018/5/layout/IconCircleLabelList"/>
    <dgm:cxn modelId="{2F634A34-FD98-43D3-8C99-526CE9A00079}" type="presParOf" srcId="{356C329D-4F05-4DFF-B425-52FC04FEDAA8}" destId="{9A84D82A-EE4D-4960-8EE8-C30F9137FFE5}" srcOrd="2" destOrd="0" presId="urn:microsoft.com/office/officeart/2018/5/layout/IconCircleLabelList"/>
    <dgm:cxn modelId="{BBD81A3C-1435-4890-BDED-CD95A80C5D12}" type="presParOf" srcId="{356C329D-4F05-4DFF-B425-52FC04FEDAA8}" destId="{1A64D27E-1886-4F39-872A-3CB196C74949}" srcOrd="3" destOrd="0" presId="urn:microsoft.com/office/officeart/2018/5/layout/IconCircleLabelList"/>
    <dgm:cxn modelId="{20158C05-FA37-4D04-A279-5198BB983C67}" type="presParOf" srcId="{1AC4029E-0A95-4B35-B76C-28F27B0188CA}" destId="{406648C8-1E9D-47E7-8DB6-DF86B79C5C21}" srcOrd="3" destOrd="0" presId="urn:microsoft.com/office/officeart/2018/5/layout/IconCircleLabelList"/>
    <dgm:cxn modelId="{D4037169-4924-4DF8-99D6-D0E71C4BAC9E}" type="presParOf" srcId="{1AC4029E-0A95-4B35-B76C-28F27B0188CA}" destId="{774DC6ED-C89D-4209-801E-0DA4698E44F8}" srcOrd="4" destOrd="0" presId="urn:microsoft.com/office/officeart/2018/5/layout/IconCircleLabelList"/>
    <dgm:cxn modelId="{92E5523C-DEFF-465B-8E3D-26B4D2E30723}" type="presParOf" srcId="{774DC6ED-C89D-4209-801E-0DA4698E44F8}" destId="{1AB44969-7B3C-46EE-BC34-71B55AAE0546}" srcOrd="0" destOrd="0" presId="urn:microsoft.com/office/officeart/2018/5/layout/IconCircleLabelList"/>
    <dgm:cxn modelId="{D683E259-2AD1-431D-A2D7-A3E6289FDB3A}" type="presParOf" srcId="{774DC6ED-C89D-4209-801E-0DA4698E44F8}" destId="{4EB1E260-FDC8-4A17-B4EC-85C15B24EA8A}" srcOrd="1" destOrd="0" presId="urn:microsoft.com/office/officeart/2018/5/layout/IconCircleLabelList"/>
    <dgm:cxn modelId="{F65C8C16-15ED-401A-8253-382600AF7F16}" type="presParOf" srcId="{774DC6ED-C89D-4209-801E-0DA4698E44F8}" destId="{3A1A62E8-4315-42E1-837C-058068CF476A}" srcOrd="2" destOrd="0" presId="urn:microsoft.com/office/officeart/2018/5/layout/IconCircleLabelList"/>
    <dgm:cxn modelId="{EFB35D97-A600-45A4-8AC8-B8FE01341DD5}" type="presParOf" srcId="{774DC6ED-C89D-4209-801E-0DA4698E44F8}" destId="{72D4752C-8B36-4371-A327-21AFD8455E16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15C55C2-C021-4D38-B54A-5D83AB62FD6C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B9B0F02-A7BA-4247-A8D3-FD1C95EDD868}">
      <dgm:prSet/>
      <dgm:spPr/>
      <dgm:t>
        <a:bodyPr/>
        <a:lstStyle/>
        <a:p>
          <a:r>
            <a:rPr lang="en-US" dirty="0"/>
            <a:t>Expenses must be incurred prior to the date of the invoice</a:t>
          </a:r>
        </a:p>
      </dgm:t>
    </dgm:pt>
    <dgm:pt modelId="{648B0F08-55FD-480D-8EBA-373C95362C65}" type="parTrans" cxnId="{8BDED786-F0CB-4825-BC97-4A270A1477F2}">
      <dgm:prSet/>
      <dgm:spPr/>
      <dgm:t>
        <a:bodyPr/>
        <a:lstStyle/>
        <a:p>
          <a:endParaRPr lang="en-US"/>
        </a:p>
      </dgm:t>
    </dgm:pt>
    <dgm:pt modelId="{78A2FE21-7022-4C5F-AA3F-3D5B935E7AFA}" type="sibTrans" cxnId="{8BDED786-F0CB-4825-BC97-4A270A1477F2}">
      <dgm:prSet/>
      <dgm:spPr/>
      <dgm:t>
        <a:bodyPr/>
        <a:lstStyle/>
        <a:p>
          <a:endParaRPr lang="en-US"/>
        </a:p>
      </dgm:t>
    </dgm:pt>
    <dgm:pt modelId="{007EDD70-3AA8-480F-B4B2-60F64F3FEEBF}">
      <dgm:prSet/>
      <dgm:spPr/>
      <dgm:t>
        <a:bodyPr/>
        <a:lstStyle/>
        <a:p>
          <a:r>
            <a:rPr lang="en-US" dirty="0"/>
            <a:t>Progress payments allowed</a:t>
          </a:r>
        </a:p>
      </dgm:t>
    </dgm:pt>
    <dgm:pt modelId="{744532D6-D0BD-4153-9CD7-20F1699DA136}" type="parTrans" cxnId="{4AD3E92A-3D82-44C4-AD0F-C187ACE86C1F}">
      <dgm:prSet/>
      <dgm:spPr/>
      <dgm:t>
        <a:bodyPr/>
        <a:lstStyle/>
        <a:p>
          <a:endParaRPr lang="en-US"/>
        </a:p>
      </dgm:t>
    </dgm:pt>
    <dgm:pt modelId="{A527A777-8ACD-4461-9185-7023971B8B49}" type="sibTrans" cxnId="{4AD3E92A-3D82-44C4-AD0F-C187ACE86C1F}">
      <dgm:prSet/>
      <dgm:spPr/>
      <dgm:t>
        <a:bodyPr/>
        <a:lstStyle/>
        <a:p>
          <a:endParaRPr lang="en-US"/>
        </a:p>
      </dgm:t>
    </dgm:pt>
    <dgm:pt modelId="{F5C1314D-5A8F-47DF-8B88-245DA04D7609}">
      <dgm:prSet/>
      <dgm:spPr/>
      <dgm:t>
        <a:bodyPr/>
        <a:lstStyle/>
        <a:p>
          <a:r>
            <a:rPr lang="en-US" dirty="0"/>
            <a:t>Indicate Progress or Final on the Invoice</a:t>
          </a:r>
        </a:p>
      </dgm:t>
    </dgm:pt>
    <dgm:pt modelId="{6E5AB6A2-DDEE-4534-8BAF-2E61029FC706}" type="parTrans" cxnId="{45BDBB6C-9726-4DCE-9C52-294B768882C2}">
      <dgm:prSet/>
      <dgm:spPr/>
      <dgm:t>
        <a:bodyPr/>
        <a:lstStyle/>
        <a:p>
          <a:endParaRPr lang="en-US"/>
        </a:p>
      </dgm:t>
    </dgm:pt>
    <dgm:pt modelId="{EFCB0721-C17E-44FB-9BF6-09B932C33582}" type="sibTrans" cxnId="{45BDBB6C-9726-4DCE-9C52-294B768882C2}">
      <dgm:prSet/>
      <dgm:spPr/>
      <dgm:t>
        <a:bodyPr/>
        <a:lstStyle/>
        <a:p>
          <a:endParaRPr lang="en-US"/>
        </a:p>
      </dgm:t>
    </dgm:pt>
    <dgm:pt modelId="{E77E42AF-949C-4A88-A3F5-101B161F9673}" type="pres">
      <dgm:prSet presAssocID="{015C55C2-C021-4D38-B54A-5D83AB62FD6C}" presName="root" presStyleCnt="0">
        <dgm:presLayoutVars>
          <dgm:dir/>
          <dgm:resizeHandles val="exact"/>
        </dgm:presLayoutVars>
      </dgm:prSet>
      <dgm:spPr/>
    </dgm:pt>
    <dgm:pt modelId="{DF4831DA-A157-4CD7-B6EE-AA4889C0C34C}" type="pres">
      <dgm:prSet presAssocID="{CB9B0F02-A7BA-4247-A8D3-FD1C95EDD868}" presName="compNode" presStyleCnt="0"/>
      <dgm:spPr/>
    </dgm:pt>
    <dgm:pt modelId="{D5F5D5B9-20E4-443C-9D9A-4207D67C3D55}" type="pres">
      <dgm:prSet presAssocID="{CB9B0F02-A7BA-4247-A8D3-FD1C95EDD868}" presName="iconRect" presStyleLbl="node1" presStyleIdx="0" presStyleCnt="3"/>
      <dgm:spPr>
        <a:blipFill>
          <a:blip xmlns:r="http://schemas.openxmlformats.org/officeDocument/2006/relationships" r:embed="rId1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B1D763E0-15AA-4C6E-9978-D816178A1790}" type="pres">
      <dgm:prSet presAssocID="{CB9B0F02-A7BA-4247-A8D3-FD1C95EDD868}" presName="spaceRect" presStyleCnt="0"/>
      <dgm:spPr/>
    </dgm:pt>
    <dgm:pt modelId="{AC625004-FC77-4EA5-B2CF-276D57B7670D}" type="pres">
      <dgm:prSet presAssocID="{CB9B0F02-A7BA-4247-A8D3-FD1C95EDD868}" presName="textRect" presStyleLbl="revTx" presStyleIdx="0" presStyleCnt="3">
        <dgm:presLayoutVars>
          <dgm:chMax val="1"/>
          <dgm:chPref val="1"/>
        </dgm:presLayoutVars>
      </dgm:prSet>
      <dgm:spPr/>
    </dgm:pt>
    <dgm:pt modelId="{26C73349-1BA3-4DB8-AF6F-D2B6029B2C6F}" type="pres">
      <dgm:prSet presAssocID="{78A2FE21-7022-4C5F-AA3F-3D5B935E7AFA}" presName="sibTrans" presStyleCnt="0"/>
      <dgm:spPr/>
    </dgm:pt>
    <dgm:pt modelId="{7DE28CD7-82CA-47AD-8B4A-D33ED3B4EB70}" type="pres">
      <dgm:prSet presAssocID="{007EDD70-3AA8-480F-B4B2-60F64F3FEEBF}" presName="compNode" presStyleCnt="0"/>
      <dgm:spPr/>
    </dgm:pt>
    <dgm:pt modelId="{BE2C63F1-7968-4E52-81C6-FFA0D0CEDE02}" type="pres">
      <dgm:prSet presAssocID="{007EDD70-3AA8-480F-B4B2-60F64F3FEEBF}" presName="iconRect" presStyleLbl="node1" presStyleIdx="1" presStyleCnt="3"/>
      <dgm:spPr>
        <a:blipFill>
          <a:blip xmlns:r="http://schemas.openxmlformats.org/officeDocument/2006/relationships"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e chart"/>
        </a:ext>
      </dgm:extLst>
    </dgm:pt>
    <dgm:pt modelId="{3FCE3350-7547-481C-805A-6A70AD3A17DF}" type="pres">
      <dgm:prSet presAssocID="{007EDD70-3AA8-480F-B4B2-60F64F3FEEBF}" presName="spaceRect" presStyleCnt="0"/>
      <dgm:spPr/>
    </dgm:pt>
    <dgm:pt modelId="{F9F4E62E-7113-43EA-947E-D7D4577768DA}" type="pres">
      <dgm:prSet presAssocID="{007EDD70-3AA8-480F-B4B2-60F64F3FEEBF}" presName="textRect" presStyleLbl="revTx" presStyleIdx="1" presStyleCnt="3">
        <dgm:presLayoutVars>
          <dgm:chMax val="1"/>
          <dgm:chPref val="1"/>
        </dgm:presLayoutVars>
      </dgm:prSet>
      <dgm:spPr/>
    </dgm:pt>
    <dgm:pt modelId="{0A970C63-A8C4-45AF-BE8F-35A80DFF8B46}" type="pres">
      <dgm:prSet presAssocID="{A527A777-8ACD-4461-9185-7023971B8B49}" presName="sibTrans" presStyleCnt="0"/>
      <dgm:spPr/>
    </dgm:pt>
    <dgm:pt modelId="{6DAEE41E-0904-4910-927F-6F14EAD6EA2E}" type="pres">
      <dgm:prSet presAssocID="{F5C1314D-5A8F-47DF-8B88-245DA04D7609}" presName="compNode" presStyleCnt="0"/>
      <dgm:spPr/>
    </dgm:pt>
    <dgm:pt modelId="{A09D1267-E2F4-4B42-83B5-AD26BA84776B}" type="pres">
      <dgm:prSet presAssocID="{F5C1314D-5A8F-47DF-8B88-245DA04D7609}" presName="iconRect" presStyleLbl="node1" presStyleIdx="2" presStyleCnt="3"/>
      <dgm:spPr>
        <a:blipFill>
          <a:blip xmlns:r="http://schemas.openxmlformats.org/officeDocument/2006/relationships"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A5DF8DBA-8799-4735-A197-CAC97A3F5925}" type="pres">
      <dgm:prSet presAssocID="{F5C1314D-5A8F-47DF-8B88-245DA04D7609}" presName="spaceRect" presStyleCnt="0"/>
      <dgm:spPr/>
    </dgm:pt>
    <dgm:pt modelId="{B26EAB6C-EEEB-4830-B7D1-226CF04C8D33}" type="pres">
      <dgm:prSet presAssocID="{F5C1314D-5A8F-47DF-8B88-245DA04D7609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A0D360D-19C1-469D-897D-20F261BD958C}" type="presOf" srcId="{007EDD70-3AA8-480F-B4B2-60F64F3FEEBF}" destId="{F9F4E62E-7113-43EA-947E-D7D4577768DA}" srcOrd="0" destOrd="0" presId="urn:microsoft.com/office/officeart/2018/2/layout/IconLabelList"/>
    <dgm:cxn modelId="{4AD3E92A-3D82-44C4-AD0F-C187ACE86C1F}" srcId="{015C55C2-C021-4D38-B54A-5D83AB62FD6C}" destId="{007EDD70-3AA8-480F-B4B2-60F64F3FEEBF}" srcOrd="1" destOrd="0" parTransId="{744532D6-D0BD-4153-9CD7-20F1699DA136}" sibTransId="{A527A777-8ACD-4461-9185-7023971B8B49}"/>
    <dgm:cxn modelId="{45BDBB6C-9726-4DCE-9C52-294B768882C2}" srcId="{015C55C2-C021-4D38-B54A-5D83AB62FD6C}" destId="{F5C1314D-5A8F-47DF-8B88-245DA04D7609}" srcOrd="2" destOrd="0" parTransId="{6E5AB6A2-DDEE-4534-8BAF-2E61029FC706}" sibTransId="{EFCB0721-C17E-44FB-9BF6-09B932C33582}"/>
    <dgm:cxn modelId="{8BDED786-F0CB-4825-BC97-4A270A1477F2}" srcId="{015C55C2-C021-4D38-B54A-5D83AB62FD6C}" destId="{CB9B0F02-A7BA-4247-A8D3-FD1C95EDD868}" srcOrd="0" destOrd="0" parTransId="{648B0F08-55FD-480D-8EBA-373C95362C65}" sibTransId="{78A2FE21-7022-4C5F-AA3F-3D5B935E7AFA}"/>
    <dgm:cxn modelId="{4346F1BB-3168-4BF7-A6C8-17F6CFA79CE8}" type="presOf" srcId="{CB9B0F02-A7BA-4247-A8D3-FD1C95EDD868}" destId="{AC625004-FC77-4EA5-B2CF-276D57B7670D}" srcOrd="0" destOrd="0" presId="urn:microsoft.com/office/officeart/2018/2/layout/IconLabelList"/>
    <dgm:cxn modelId="{69B1E4E3-9E3F-480D-BCFD-1474A8A59DB5}" type="presOf" srcId="{F5C1314D-5A8F-47DF-8B88-245DA04D7609}" destId="{B26EAB6C-EEEB-4830-B7D1-226CF04C8D33}" srcOrd="0" destOrd="0" presId="urn:microsoft.com/office/officeart/2018/2/layout/IconLabelList"/>
    <dgm:cxn modelId="{0A3DDFE5-E8D8-4AA2-9580-E69A47FC2CEE}" type="presOf" srcId="{015C55C2-C021-4D38-B54A-5D83AB62FD6C}" destId="{E77E42AF-949C-4A88-A3F5-101B161F9673}" srcOrd="0" destOrd="0" presId="urn:microsoft.com/office/officeart/2018/2/layout/IconLabelList"/>
    <dgm:cxn modelId="{F68986EE-6DD3-4057-821D-3FBF79220839}" type="presParOf" srcId="{E77E42AF-949C-4A88-A3F5-101B161F9673}" destId="{DF4831DA-A157-4CD7-B6EE-AA4889C0C34C}" srcOrd="0" destOrd="0" presId="urn:microsoft.com/office/officeart/2018/2/layout/IconLabelList"/>
    <dgm:cxn modelId="{D6ECA1A0-571D-4477-B799-DBA3140C0134}" type="presParOf" srcId="{DF4831DA-A157-4CD7-B6EE-AA4889C0C34C}" destId="{D5F5D5B9-20E4-443C-9D9A-4207D67C3D55}" srcOrd="0" destOrd="0" presId="urn:microsoft.com/office/officeart/2018/2/layout/IconLabelList"/>
    <dgm:cxn modelId="{8A6E99AE-5C50-4986-A281-E3216A36CA53}" type="presParOf" srcId="{DF4831DA-A157-4CD7-B6EE-AA4889C0C34C}" destId="{B1D763E0-15AA-4C6E-9978-D816178A1790}" srcOrd="1" destOrd="0" presId="urn:microsoft.com/office/officeart/2018/2/layout/IconLabelList"/>
    <dgm:cxn modelId="{B01685B3-647E-44CD-8B83-07F6397C142E}" type="presParOf" srcId="{DF4831DA-A157-4CD7-B6EE-AA4889C0C34C}" destId="{AC625004-FC77-4EA5-B2CF-276D57B7670D}" srcOrd="2" destOrd="0" presId="urn:microsoft.com/office/officeart/2018/2/layout/IconLabelList"/>
    <dgm:cxn modelId="{DD0766DF-39D0-4C07-80C1-0DFEA90D07A2}" type="presParOf" srcId="{E77E42AF-949C-4A88-A3F5-101B161F9673}" destId="{26C73349-1BA3-4DB8-AF6F-D2B6029B2C6F}" srcOrd="1" destOrd="0" presId="urn:microsoft.com/office/officeart/2018/2/layout/IconLabelList"/>
    <dgm:cxn modelId="{00277C16-27AB-4B53-BCAD-2F91AB494FC2}" type="presParOf" srcId="{E77E42AF-949C-4A88-A3F5-101B161F9673}" destId="{7DE28CD7-82CA-47AD-8B4A-D33ED3B4EB70}" srcOrd="2" destOrd="0" presId="urn:microsoft.com/office/officeart/2018/2/layout/IconLabelList"/>
    <dgm:cxn modelId="{DC58BE5D-36A4-44D2-A9FF-047BE225F835}" type="presParOf" srcId="{7DE28CD7-82CA-47AD-8B4A-D33ED3B4EB70}" destId="{BE2C63F1-7968-4E52-81C6-FFA0D0CEDE02}" srcOrd="0" destOrd="0" presId="urn:microsoft.com/office/officeart/2018/2/layout/IconLabelList"/>
    <dgm:cxn modelId="{43792E3C-721D-49C6-8BA0-E152F904D2CA}" type="presParOf" srcId="{7DE28CD7-82CA-47AD-8B4A-D33ED3B4EB70}" destId="{3FCE3350-7547-481C-805A-6A70AD3A17DF}" srcOrd="1" destOrd="0" presId="urn:microsoft.com/office/officeart/2018/2/layout/IconLabelList"/>
    <dgm:cxn modelId="{54B46C0C-2EC0-4297-9B36-C58798482AF3}" type="presParOf" srcId="{7DE28CD7-82CA-47AD-8B4A-D33ED3B4EB70}" destId="{F9F4E62E-7113-43EA-947E-D7D4577768DA}" srcOrd="2" destOrd="0" presId="urn:microsoft.com/office/officeart/2018/2/layout/IconLabelList"/>
    <dgm:cxn modelId="{FE9874CD-90D8-4F76-9176-0A499904E9BC}" type="presParOf" srcId="{E77E42AF-949C-4A88-A3F5-101B161F9673}" destId="{0A970C63-A8C4-45AF-BE8F-35A80DFF8B46}" srcOrd="3" destOrd="0" presId="urn:microsoft.com/office/officeart/2018/2/layout/IconLabelList"/>
    <dgm:cxn modelId="{FB36C4D2-91C8-44E4-A6F6-4A48E74ADAC2}" type="presParOf" srcId="{E77E42AF-949C-4A88-A3F5-101B161F9673}" destId="{6DAEE41E-0904-4910-927F-6F14EAD6EA2E}" srcOrd="4" destOrd="0" presId="urn:microsoft.com/office/officeart/2018/2/layout/IconLabelList"/>
    <dgm:cxn modelId="{80C745D7-5FAD-46B0-94A7-52397F3A54CC}" type="presParOf" srcId="{6DAEE41E-0904-4910-927F-6F14EAD6EA2E}" destId="{A09D1267-E2F4-4B42-83B5-AD26BA84776B}" srcOrd="0" destOrd="0" presId="urn:microsoft.com/office/officeart/2018/2/layout/IconLabelList"/>
    <dgm:cxn modelId="{DAB73AB3-1DBD-4F53-8F7C-2BF2942F99B6}" type="presParOf" srcId="{6DAEE41E-0904-4910-927F-6F14EAD6EA2E}" destId="{A5DF8DBA-8799-4735-A197-CAC97A3F5925}" srcOrd="1" destOrd="0" presId="urn:microsoft.com/office/officeart/2018/2/layout/IconLabelList"/>
    <dgm:cxn modelId="{4CE40541-9EF1-47E5-A6BA-B6BCFB533585}" type="presParOf" srcId="{6DAEE41E-0904-4910-927F-6F14EAD6EA2E}" destId="{B26EAB6C-EEEB-4830-B7D1-226CF04C8D3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9D39AF3-29E1-40A7-BF05-4C7A3912F7DA}" type="doc">
      <dgm:prSet loTypeId="urn:microsoft.com/office/officeart/2016/7/layout/ChevronBlock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CC4291E-FC77-4E38-B3B2-BAD1ABA669A4}">
      <dgm:prSet/>
      <dgm:spPr/>
      <dgm:t>
        <a:bodyPr/>
        <a:lstStyle/>
        <a:p>
          <a:r>
            <a:rPr lang="en-US" dirty="0"/>
            <a:t>Final Audit</a:t>
          </a:r>
        </a:p>
      </dgm:t>
    </dgm:pt>
    <dgm:pt modelId="{58BBE665-0F48-47F5-9796-2E86E7361411}" type="parTrans" cxnId="{89A8DFF4-3209-49BE-A749-4BCEE0E0D879}">
      <dgm:prSet/>
      <dgm:spPr/>
      <dgm:t>
        <a:bodyPr/>
        <a:lstStyle/>
        <a:p>
          <a:endParaRPr lang="en-US"/>
        </a:p>
      </dgm:t>
    </dgm:pt>
    <dgm:pt modelId="{27855DDF-9E45-44D0-8B9C-5B0D29CF64D6}" type="sibTrans" cxnId="{89A8DFF4-3209-49BE-A749-4BCEE0E0D879}">
      <dgm:prSet/>
      <dgm:spPr/>
      <dgm:t>
        <a:bodyPr/>
        <a:lstStyle/>
        <a:p>
          <a:endParaRPr lang="en-US"/>
        </a:p>
      </dgm:t>
    </dgm:pt>
    <dgm:pt modelId="{B3738A5F-4FB9-4B26-9176-140D9DD4EBBB}">
      <dgm:prSet/>
      <dgm:spPr/>
      <dgm:t>
        <a:bodyPr/>
        <a:lstStyle/>
        <a:p>
          <a:r>
            <a:rPr lang="en-US" dirty="0"/>
            <a:t>Submit all invoices &amp; supporting documents for internal review</a:t>
          </a:r>
        </a:p>
        <a:p>
          <a:r>
            <a:rPr lang="en-US" dirty="0"/>
            <a:t>Determination whether charges are in line with estimates</a:t>
          </a:r>
        </a:p>
        <a:p>
          <a:r>
            <a:rPr lang="en-US" dirty="0"/>
            <a:t>Request repayment if company has been overpaid</a:t>
          </a:r>
        </a:p>
        <a:p>
          <a:r>
            <a:rPr lang="en-US" dirty="0"/>
            <a:t>Release retainage if all is in compliance</a:t>
          </a:r>
        </a:p>
      </dgm:t>
    </dgm:pt>
    <dgm:pt modelId="{58A7078E-3836-471B-AD2B-B4B1DAB77AA2}" type="parTrans" cxnId="{D32CE464-C4BB-476B-A5FC-BC05BF527396}">
      <dgm:prSet/>
      <dgm:spPr/>
      <dgm:t>
        <a:bodyPr/>
        <a:lstStyle/>
        <a:p>
          <a:endParaRPr lang="en-US"/>
        </a:p>
      </dgm:t>
    </dgm:pt>
    <dgm:pt modelId="{D07681FC-8FDA-41EA-AAB0-A277A0C51317}" type="sibTrans" cxnId="{D32CE464-C4BB-476B-A5FC-BC05BF527396}">
      <dgm:prSet/>
      <dgm:spPr/>
      <dgm:t>
        <a:bodyPr/>
        <a:lstStyle/>
        <a:p>
          <a:endParaRPr lang="en-US"/>
        </a:p>
      </dgm:t>
    </dgm:pt>
    <dgm:pt modelId="{267A7B01-0892-42B3-B78A-CF06DDA72634}">
      <dgm:prSet/>
      <dgm:spPr/>
      <dgm:t>
        <a:bodyPr/>
        <a:lstStyle/>
        <a:p>
          <a:r>
            <a:rPr lang="en-US" dirty="0"/>
            <a:t>Certificate of Completion</a:t>
          </a:r>
        </a:p>
      </dgm:t>
    </dgm:pt>
    <dgm:pt modelId="{84348006-01CD-4954-97D5-9D83D8D10402}" type="parTrans" cxnId="{F5AF14CF-C35C-410A-93A8-6586A3764E7D}">
      <dgm:prSet/>
      <dgm:spPr/>
      <dgm:t>
        <a:bodyPr/>
        <a:lstStyle/>
        <a:p>
          <a:endParaRPr lang="en-US"/>
        </a:p>
      </dgm:t>
    </dgm:pt>
    <dgm:pt modelId="{625A3321-F8DF-4105-ACF6-00D960C2E4C0}" type="sibTrans" cxnId="{F5AF14CF-C35C-410A-93A8-6586A3764E7D}">
      <dgm:prSet/>
      <dgm:spPr/>
      <dgm:t>
        <a:bodyPr/>
        <a:lstStyle/>
        <a:p>
          <a:endParaRPr lang="en-US"/>
        </a:p>
      </dgm:t>
    </dgm:pt>
    <dgm:pt modelId="{E34F182D-E93C-42F4-AE7B-9A76E88BBE1E}">
      <dgm:prSet/>
      <dgm:spPr/>
      <dgm:t>
        <a:bodyPr/>
        <a:lstStyle/>
        <a:p>
          <a:r>
            <a:rPr lang="en-US" dirty="0"/>
            <a:t>Disclaimer of Interest in Realty</a:t>
          </a:r>
        </a:p>
      </dgm:t>
    </dgm:pt>
    <dgm:pt modelId="{88124BC5-7791-4448-A42E-45A735380935}" type="parTrans" cxnId="{D161A8C0-D587-4C29-9394-499F2D0C500B}">
      <dgm:prSet/>
      <dgm:spPr/>
      <dgm:t>
        <a:bodyPr/>
        <a:lstStyle/>
        <a:p>
          <a:endParaRPr lang="en-US"/>
        </a:p>
      </dgm:t>
    </dgm:pt>
    <dgm:pt modelId="{0218233E-5CDF-42D4-B756-26DF92077DE5}" type="sibTrans" cxnId="{D161A8C0-D587-4C29-9394-499F2D0C500B}">
      <dgm:prSet/>
      <dgm:spPr/>
      <dgm:t>
        <a:bodyPr/>
        <a:lstStyle/>
        <a:p>
          <a:endParaRPr lang="en-US"/>
        </a:p>
      </dgm:t>
    </dgm:pt>
    <dgm:pt modelId="{A31B59CF-00CE-48D4-9C95-F968F432EBE8}">
      <dgm:prSet/>
      <dgm:spPr/>
      <dgm:t>
        <a:bodyPr/>
        <a:lstStyle/>
        <a:p>
          <a:r>
            <a:rPr lang="en-US" dirty="0"/>
            <a:t>In exchange for reimbursement</a:t>
          </a:r>
        </a:p>
        <a:p>
          <a:r>
            <a:rPr lang="en-US" dirty="0"/>
            <a:t>Releases company’s interest in all real estate acquired for project where facility was originally located</a:t>
          </a:r>
        </a:p>
        <a:p>
          <a:r>
            <a:rPr lang="en-US" dirty="0"/>
            <a:t>Company retains any easement rights outside of ROW</a:t>
          </a:r>
        </a:p>
      </dgm:t>
    </dgm:pt>
    <dgm:pt modelId="{A7E0FDB6-C21A-4833-BB76-3E8D48DBACEB}" type="parTrans" cxnId="{70477E4C-CC16-4A66-A2DF-91A8A22FCCD6}">
      <dgm:prSet/>
      <dgm:spPr/>
      <dgm:t>
        <a:bodyPr/>
        <a:lstStyle/>
        <a:p>
          <a:endParaRPr lang="en-US"/>
        </a:p>
      </dgm:t>
    </dgm:pt>
    <dgm:pt modelId="{13FEA23C-6779-45FB-8F4C-2714D8B2F072}" type="sibTrans" cxnId="{70477E4C-CC16-4A66-A2DF-91A8A22FCCD6}">
      <dgm:prSet/>
      <dgm:spPr/>
      <dgm:t>
        <a:bodyPr/>
        <a:lstStyle/>
        <a:p>
          <a:endParaRPr lang="en-US"/>
        </a:p>
      </dgm:t>
    </dgm:pt>
    <dgm:pt modelId="{222DF086-F0E3-4F22-8E7B-649FC9DBEE05}">
      <dgm:prSet/>
      <dgm:spPr/>
      <dgm:t>
        <a:bodyPr/>
        <a:lstStyle/>
        <a:p>
          <a:r>
            <a:rPr lang="en-US" dirty="0"/>
            <a:t>Retainage</a:t>
          </a:r>
        </a:p>
      </dgm:t>
    </dgm:pt>
    <dgm:pt modelId="{05671426-32D6-4D2A-88ED-B068C7BD6452}" type="parTrans" cxnId="{747E121D-3196-4BAF-AA54-50D3B1BE91AC}">
      <dgm:prSet/>
      <dgm:spPr/>
      <dgm:t>
        <a:bodyPr/>
        <a:lstStyle/>
        <a:p>
          <a:endParaRPr lang="en-US"/>
        </a:p>
      </dgm:t>
    </dgm:pt>
    <dgm:pt modelId="{3E9E38EB-529D-49E6-B77E-6A194D13D513}" type="sibTrans" cxnId="{747E121D-3196-4BAF-AA54-50D3B1BE91AC}">
      <dgm:prSet/>
      <dgm:spPr/>
      <dgm:t>
        <a:bodyPr/>
        <a:lstStyle/>
        <a:p>
          <a:endParaRPr lang="en-US"/>
        </a:p>
      </dgm:t>
    </dgm:pt>
    <dgm:pt modelId="{227A7891-F41F-4F2C-806E-3E7717EB8656}">
      <dgm:prSet/>
      <dgm:spPr/>
      <dgm:t>
        <a:bodyPr/>
        <a:lstStyle/>
        <a:p>
          <a:r>
            <a:rPr lang="en-US" dirty="0"/>
            <a:t>Form 517112</a:t>
          </a:r>
        </a:p>
        <a:p>
          <a:r>
            <a:rPr lang="en-US" dirty="0"/>
            <a:t>Fill out and submit to DUC</a:t>
          </a:r>
        </a:p>
        <a:p>
          <a:r>
            <a:rPr lang="en-US" dirty="0"/>
            <a:t>DUC reviews and signs if relocation is complete and acceptable</a:t>
          </a:r>
        </a:p>
      </dgm:t>
    </dgm:pt>
    <dgm:pt modelId="{C467BB50-2A58-47BB-B371-3C32654D1E24}" type="parTrans" cxnId="{39B751CF-E309-44AE-AF5C-3C51FE45134F}">
      <dgm:prSet/>
      <dgm:spPr/>
      <dgm:t>
        <a:bodyPr/>
        <a:lstStyle/>
        <a:p>
          <a:endParaRPr lang="en-US"/>
        </a:p>
      </dgm:t>
    </dgm:pt>
    <dgm:pt modelId="{C41F0DD7-9C9A-45AE-B256-75D7C7791152}" type="sibTrans" cxnId="{39B751CF-E309-44AE-AF5C-3C51FE45134F}">
      <dgm:prSet/>
      <dgm:spPr/>
      <dgm:t>
        <a:bodyPr/>
        <a:lstStyle/>
        <a:p>
          <a:endParaRPr lang="en-US"/>
        </a:p>
      </dgm:t>
    </dgm:pt>
    <dgm:pt modelId="{9DB64FCC-757D-4689-8156-4FFE3F89F78E}">
      <dgm:prSet/>
      <dgm:spPr/>
      <dgm:t>
        <a:bodyPr/>
        <a:lstStyle/>
        <a:p>
          <a:r>
            <a:rPr lang="en-US" dirty="0"/>
            <a:t>Pay the retainage to utility company, if any</a:t>
          </a:r>
        </a:p>
      </dgm:t>
    </dgm:pt>
    <dgm:pt modelId="{2B892313-2528-4791-8AD5-7890827EC669}" type="parTrans" cxnId="{7F5BC66D-FC66-4D62-8213-FB791A7964AC}">
      <dgm:prSet/>
      <dgm:spPr/>
      <dgm:t>
        <a:bodyPr/>
        <a:lstStyle/>
        <a:p>
          <a:endParaRPr lang="en-US"/>
        </a:p>
      </dgm:t>
    </dgm:pt>
    <dgm:pt modelId="{4D060E14-906E-485E-A262-779DBDBC6403}" type="sibTrans" cxnId="{7F5BC66D-FC66-4D62-8213-FB791A7964AC}">
      <dgm:prSet/>
      <dgm:spPr/>
      <dgm:t>
        <a:bodyPr/>
        <a:lstStyle/>
        <a:p>
          <a:endParaRPr lang="en-US"/>
        </a:p>
      </dgm:t>
    </dgm:pt>
    <dgm:pt modelId="{B48A0EF6-86D0-41F0-8C58-FAA91655940A}" type="pres">
      <dgm:prSet presAssocID="{99D39AF3-29E1-40A7-BF05-4C7A3912F7DA}" presName="Name0" presStyleCnt="0">
        <dgm:presLayoutVars>
          <dgm:dir/>
          <dgm:animLvl val="lvl"/>
          <dgm:resizeHandles val="exact"/>
        </dgm:presLayoutVars>
      </dgm:prSet>
      <dgm:spPr/>
    </dgm:pt>
    <dgm:pt modelId="{7DAFE3A4-B242-4538-BAC6-E44A4E69287D}" type="pres">
      <dgm:prSet presAssocID="{1CC4291E-FC77-4E38-B3B2-BAD1ABA669A4}" presName="composite" presStyleCnt="0"/>
      <dgm:spPr/>
    </dgm:pt>
    <dgm:pt modelId="{72351B67-8316-4D3E-9764-A654DAC2A656}" type="pres">
      <dgm:prSet presAssocID="{1CC4291E-FC77-4E38-B3B2-BAD1ABA669A4}" presName="parTx" presStyleLbl="alignNode1" presStyleIdx="0" presStyleCnt="4">
        <dgm:presLayoutVars>
          <dgm:chMax val="0"/>
          <dgm:chPref val="0"/>
        </dgm:presLayoutVars>
      </dgm:prSet>
      <dgm:spPr/>
    </dgm:pt>
    <dgm:pt modelId="{2B567C44-7D7B-40FD-AC9F-160BC0B8BB96}" type="pres">
      <dgm:prSet presAssocID="{1CC4291E-FC77-4E38-B3B2-BAD1ABA669A4}" presName="desTx" presStyleLbl="alignAccFollowNode1" presStyleIdx="0" presStyleCnt="4">
        <dgm:presLayoutVars/>
      </dgm:prSet>
      <dgm:spPr/>
    </dgm:pt>
    <dgm:pt modelId="{5F8B90BB-B538-4E83-9D83-03C92D7CC04B}" type="pres">
      <dgm:prSet presAssocID="{27855DDF-9E45-44D0-8B9C-5B0D29CF64D6}" presName="space" presStyleCnt="0"/>
      <dgm:spPr/>
    </dgm:pt>
    <dgm:pt modelId="{5CBCA35E-54D2-486B-9FAB-BFE801713E8D}" type="pres">
      <dgm:prSet presAssocID="{267A7B01-0892-42B3-B78A-CF06DDA72634}" presName="composite" presStyleCnt="0"/>
      <dgm:spPr/>
    </dgm:pt>
    <dgm:pt modelId="{D7646A6D-5C95-48D7-A8F4-80643A2BC445}" type="pres">
      <dgm:prSet presAssocID="{267A7B01-0892-42B3-B78A-CF06DDA72634}" presName="parTx" presStyleLbl="alignNode1" presStyleIdx="1" presStyleCnt="4">
        <dgm:presLayoutVars>
          <dgm:chMax val="0"/>
          <dgm:chPref val="0"/>
        </dgm:presLayoutVars>
      </dgm:prSet>
      <dgm:spPr/>
    </dgm:pt>
    <dgm:pt modelId="{4889C810-3B8E-406B-8DC0-9B4A73CB3FD4}" type="pres">
      <dgm:prSet presAssocID="{267A7B01-0892-42B3-B78A-CF06DDA72634}" presName="desTx" presStyleLbl="alignAccFollowNode1" presStyleIdx="1" presStyleCnt="4">
        <dgm:presLayoutVars/>
      </dgm:prSet>
      <dgm:spPr/>
    </dgm:pt>
    <dgm:pt modelId="{773CFCD6-8BA3-4176-B94F-8381B2374642}" type="pres">
      <dgm:prSet presAssocID="{625A3321-F8DF-4105-ACF6-00D960C2E4C0}" presName="space" presStyleCnt="0"/>
      <dgm:spPr/>
    </dgm:pt>
    <dgm:pt modelId="{014CDA10-D47C-49DB-A5E6-1F837648F994}" type="pres">
      <dgm:prSet presAssocID="{E34F182D-E93C-42F4-AE7B-9A76E88BBE1E}" presName="composite" presStyleCnt="0"/>
      <dgm:spPr/>
    </dgm:pt>
    <dgm:pt modelId="{34A11369-C685-4A5B-991A-EC607892A6D8}" type="pres">
      <dgm:prSet presAssocID="{E34F182D-E93C-42F4-AE7B-9A76E88BBE1E}" presName="parTx" presStyleLbl="alignNode1" presStyleIdx="2" presStyleCnt="4">
        <dgm:presLayoutVars>
          <dgm:chMax val="0"/>
          <dgm:chPref val="0"/>
        </dgm:presLayoutVars>
      </dgm:prSet>
      <dgm:spPr/>
    </dgm:pt>
    <dgm:pt modelId="{685F46A4-0DED-4657-9A74-59C73567F0DF}" type="pres">
      <dgm:prSet presAssocID="{E34F182D-E93C-42F4-AE7B-9A76E88BBE1E}" presName="desTx" presStyleLbl="alignAccFollowNode1" presStyleIdx="2" presStyleCnt="4">
        <dgm:presLayoutVars/>
      </dgm:prSet>
      <dgm:spPr/>
    </dgm:pt>
    <dgm:pt modelId="{951FBD94-F798-4FE8-A0C2-90739CD9EC63}" type="pres">
      <dgm:prSet presAssocID="{0218233E-5CDF-42D4-B756-26DF92077DE5}" presName="space" presStyleCnt="0"/>
      <dgm:spPr/>
    </dgm:pt>
    <dgm:pt modelId="{02B81C01-60C5-4CB7-ACAC-3CC4C8FB17E8}" type="pres">
      <dgm:prSet presAssocID="{222DF086-F0E3-4F22-8E7B-649FC9DBEE05}" presName="composite" presStyleCnt="0"/>
      <dgm:spPr/>
    </dgm:pt>
    <dgm:pt modelId="{12415CE8-46F7-42F4-8801-C35EFD976C5C}" type="pres">
      <dgm:prSet presAssocID="{222DF086-F0E3-4F22-8E7B-649FC9DBEE05}" presName="parTx" presStyleLbl="alignNode1" presStyleIdx="3" presStyleCnt="4">
        <dgm:presLayoutVars>
          <dgm:chMax val="0"/>
          <dgm:chPref val="0"/>
        </dgm:presLayoutVars>
      </dgm:prSet>
      <dgm:spPr/>
    </dgm:pt>
    <dgm:pt modelId="{BF23D6C1-BAA8-4A59-AEE5-FD9EA4947E07}" type="pres">
      <dgm:prSet presAssocID="{222DF086-F0E3-4F22-8E7B-649FC9DBEE05}" presName="desTx" presStyleLbl="alignAccFollowNode1" presStyleIdx="3" presStyleCnt="4">
        <dgm:presLayoutVars/>
      </dgm:prSet>
      <dgm:spPr/>
    </dgm:pt>
  </dgm:ptLst>
  <dgm:cxnLst>
    <dgm:cxn modelId="{A4CAD504-777F-4A14-9784-C4443C1412F0}" type="presOf" srcId="{9DB64FCC-757D-4689-8156-4FFE3F89F78E}" destId="{BF23D6C1-BAA8-4A59-AEE5-FD9EA4947E07}" srcOrd="0" destOrd="0" presId="urn:microsoft.com/office/officeart/2016/7/layout/ChevronBlockProcess"/>
    <dgm:cxn modelId="{F7B8D21B-CC9E-4DC0-9886-EF4B32798B4C}" type="presOf" srcId="{99D39AF3-29E1-40A7-BF05-4C7A3912F7DA}" destId="{B48A0EF6-86D0-41F0-8C58-FAA91655940A}" srcOrd="0" destOrd="0" presId="urn:microsoft.com/office/officeart/2016/7/layout/ChevronBlockProcess"/>
    <dgm:cxn modelId="{747E121D-3196-4BAF-AA54-50D3B1BE91AC}" srcId="{99D39AF3-29E1-40A7-BF05-4C7A3912F7DA}" destId="{222DF086-F0E3-4F22-8E7B-649FC9DBEE05}" srcOrd="3" destOrd="0" parTransId="{05671426-32D6-4D2A-88ED-B068C7BD6452}" sibTransId="{3E9E38EB-529D-49E6-B77E-6A194D13D513}"/>
    <dgm:cxn modelId="{81977363-F319-474D-BCFF-B41CF9DE3F8B}" type="presOf" srcId="{A31B59CF-00CE-48D4-9C95-F968F432EBE8}" destId="{685F46A4-0DED-4657-9A74-59C73567F0DF}" srcOrd="0" destOrd="0" presId="urn:microsoft.com/office/officeart/2016/7/layout/ChevronBlockProcess"/>
    <dgm:cxn modelId="{D29E8063-D496-4280-A90E-B8F18F721A6B}" type="presOf" srcId="{227A7891-F41F-4F2C-806E-3E7717EB8656}" destId="{4889C810-3B8E-406B-8DC0-9B4A73CB3FD4}" srcOrd="0" destOrd="0" presId="urn:microsoft.com/office/officeart/2016/7/layout/ChevronBlockProcess"/>
    <dgm:cxn modelId="{D32CE464-C4BB-476B-A5FC-BC05BF527396}" srcId="{1CC4291E-FC77-4E38-B3B2-BAD1ABA669A4}" destId="{B3738A5F-4FB9-4B26-9176-140D9DD4EBBB}" srcOrd="0" destOrd="0" parTransId="{58A7078E-3836-471B-AD2B-B4B1DAB77AA2}" sibTransId="{D07681FC-8FDA-41EA-AAB0-A277A0C51317}"/>
    <dgm:cxn modelId="{70477E4C-CC16-4A66-A2DF-91A8A22FCCD6}" srcId="{E34F182D-E93C-42F4-AE7B-9A76E88BBE1E}" destId="{A31B59CF-00CE-48D4-9C95-F968F432EBE8}" srcOrd="0" destOrd="0" parTransId="{A7E0FDB6-C21A-4833-BB76-3E8D48DBACEB}" sibTransId="{13FEA23C-6779-45FB-8F4C-2714D8B2F072}"/>
    <dgm:cxn modelId="{7F5BC66D-FC66-4D62-8213-FB791A7964AC}" srcId="{222DF086-F0E3-4F22-8E7B-649FC9DBEE05}" destId="{9DB64FCC-757D-4689-8156-4FFE3F89F78E}" srcOrd="0" destOrd="0" parTransId="{2B892313-2528-4791-8AD5-7890827EC669}" sibTransId="{4D060E14-906E-485E-A262-779DBDBC6403}"/>
    <dgm:cxn modelId="{7CDD8982-BE2A-4DF0-814B-692B2DB36CD0}" type="presOf" srcId="{B3738A5F-4FB9-4B26-9176-140D9DD4EBBB}" destId="{2B567C44-7D7B-40FD-AC9F-160BC0B8BB96}" srcOrd="0" destOrd="0" presId="urn:microsoft.com/office/officeart/2016/7/layout/ChevronBlockProcess"/>
    <dgm:cxn modelId="{C687099B-F140-4723-91EF-19B451B5096D}" type="presOf" srcId="{222DF086-F0E3-4F22-8E7B-649FC9DBEE05}" destId="{12415CE8-46F7-42F4-8801-C35EFD976C5C}" srcOrd="0" destOrd="0" presId="urn:microsoft.com/office/officeart/2016/7/layout/ChevronBlockProcess"/>
    <dgm:cxn modelId="{837EBA9B-1C35-4447-9D80-862F19B24873}" type="presOf" srcId="{E34F182D-E93C-42F4-AE7B-9A76E88BBE1E}" destId="{34A11369-C685-4A5B-991A-EC607892A6D8}" srcOrd="0" destOrd="0" presId="urn:microsoft.com/office/officeart/2016/7/layout/ChevronBlockProcess"/>
    <dgm:cxn modelId="{D161A8C0-D587-4C29-9394-499F2D0C500B}" srcId="{99D39AF3-29E1-40A7-BF05-4C7A3912F7DA}" destId="{E34F182D-E93C-42F4-AE7B-9A76E88BBE1E}" srcOrd="2" destOrd="0" parTransId="{88124BC5-7791-4448-A42E-45A735380935}" sibTransId="{0218233E-5CDF-42D4-B756-26DF92077DE5}"/>
    <dgm:cxn modelId="{F5AF14CF-C35C-410A-93A8-6586A3764E7D}" srcId="{99D39AF3-29E1-40A7-BF05-4C7A3912F7DA}" destId="{267A7B01-0892-42B3-B78A-CF06DDA72634}" srcOrd="1" destOrd="0" parTransId="{84348006-01CD-4954-97D5-9D83D8D10402}" sibTransId="{625A3321-F8DF-4105-ACF6-00D960C2E4C0}"/>
    <dgm:cxn modelId="{39B751CF-E309-44AE-AF5C-3C51FE45134F}" srcId="{267A7B01-0892-42B3-B78A-CF06DDA72634}" destId="{227A7891-F41F-4F2C-806E-3E7717EB8656}" srcOrd="0" destOrd="0" parTransId="{C467BB50-2A58-47BB-B371-3C32654D1E24}" sibTransId="{C41F0DD7-9C9A-45AE-B256-75D7C7791152}"/>
    <dgm:cxn modelId="{6F4D84D7-C8D1-4C67-834A-7EE68F7F5B64}" type="presOf" srcId="{1CC4291E-FC77-4E38-B3B2-BAD1ABA669A4}" destId="{72351B67-8316-4D3E-9764-A654DAC2A656}" srcOrd="0" destOrd="0" presId="urn:microsoft.com/office/officeart/2016/7/layout/ChevronBlockProcess"/>
    <dgm:cxn modelId="{89A8DFF4-3209-49BE-A749-4BCEE0E0D879}" srcId="{99D39AF3-29E1-40A7-BF05-4C7A3912F7DA}" destId="{1CC4291E-FC77-4E38-B3B2-BAD1ABA669A4}" srcOrd="0" destOrd="0" parTransId="{58BBE665-0F48-47F5-9796-2E86E7361411}" sibTransId="{27855DDF-9E45-44D0-8B9C-5B0D29CF64D6}"/>
    <dgm:cxn modelId="{6F0ED3FA-65F7-4E58-B346-70D7149D61AF}" type="presOf" srcId="{267A7B01-0892-42B3-B78A-CF06DDA72634}" destId="{D7646A6D-5C95-48D7-A8F4-80643A2BC445}" srcOrd="0" destOrd="0" presId="urn:microsoft.com/office/officeart/2016/7/layout/ChevronBlockProcess"/>
    <dgm:cxn modelId="{86D112A0-C9B0-4B07-AEC9-602D91DCD908}" type="presParOf" srcId="{B48A0EF6-86D0-41F0-8C58-FAA91655940A}" destId="{7DAFE3A4-B242-4538-BAC6-E44A4E69287D}" srcOrd="0" destOrd="0" presId="urn:microsoft.com/office/officeart/2016/7/layout/ChevronBlockProcess"/>
    <dgm:cxn modelId="{EBDC89E6-5064-4256-8C10-FF7D0B996F46}" type="presParOf" srcId="{7DAFE3A4-B242-4538-BAC6-E44A4E69287D}" destId="{72351B67-8316-4D3E-9764-A654DAC2A656}" srcOrd="0" destOrd="0" presId="urn:microsoft.com/office/officeart/2016/7/layout/ChevronBlockProcess"/>
    <dgm:cxn modelId="{2451EF76-D660-4C81-90C3-E30097171BFC}" type="presParOf" srcId="{7DAFE3A4-B242-4538-BAC6-E44A4E69287D}" destId="{2B567C44-7D7B-40FD-AC9F-160BC0B8BB96}" srcOrd="1" destOrd="0" presId="urn:microsoft.com/office/officeart/2016/7/layout/ChevronBlockProcess"/>
    <dgm:cxn modelId="{E4D61D03-43D2-4411-B7D8-FDF5D9F7AC62}" type="presParOf" srcId="{B48A0EF6-86D0-41F0-8C58-FAA91655940A}" destId="{5F8B90BB-B538-4E83-9D83-03C92D7CC04B}" srcOrd="1" destOrd="0" presId="urn:microsoft.com/office/officeart/2016/7/layout/ChevronBlockProcess"/>
    <dgm:cxn modelId="{597C52BF-7211-4292-862E-A2FAFF4E096E}" type="presParOf" srcId="{B48A0EF6-86D0-41F0-8C58-FAA91655940A}" destId="{5CBCA35E-54D2-486B-9FAB-BFE801713E8D}" srcOrd="2" destOrd="0" presId="urn:microsoft.com/office/officeart/2016/7/layout/ChevronBlockProcess"/>
    <dgm:cxn modelId="{9A558565-DBC1-4CE5-BBFD-4855595EE4FD}" type="presParOf" srcId="{5CBCA35E-54D2-486B-9FAB-BFE801713E8D}" destId="{D7646A6D-5C95-48D7-A8F4-80643A2BC445}" srcOrd="0" destOrd="0" presId="urn:microsoft.com/office/officeart/2016/7/layout/ChevronBlockProcess"/>
    <dgm:cxn modelId="{030B325E-6D55-4038-82A8-5752FA03CF1A}" type="presParOf" srcId="{5CBCA35E-54D2-486B-9FAB-BFE801713E8D}" destId="{4889C810-3B8E-406B-8DC0-9B4A73CB3FD4}" srcOrd="1" destOrd="0" presId="urn:microsoft.com/office/officeart/2016/7/layout/ChevronBlockProcess"/>
    <dgm:cxn modelId="{72C1E73C-BF7D-46D1-8A1E-4160496B3FA9}" type="presParOf" srcId="{B48A0EF6-86D0-41F0-8C58-FAA91655940A}" destId="{773CFCD6-8BA3-4176-B94F-8381B2374642}" srcOrd="3" destOrd="0" presId="urn:microsoft.com/office/officeart/2016/7/layout/ChevronBlockProcess"/>
    <dgm:cxn modelId="{8D080136-32EF-4CA9-BF54-9F486BF2431A}" type="presParOf" srcId="{B48A0EF6-86D0-41F0-8C58-FAA91655940A}" destId="{014CDA10-D47C-49DB-A5E6-1F837648F994}" srcOrd="4" destOrd="0" presId="urn:microsoft.com/office/officeart/2016/7/layout/ChevronBlockProcess"/>
    <dgm:cxn modelId="{3F999C1F-1782-4978-ADCF-C1B3C280C601}" type="presParOf" srcId="{014CDA10-D47C-49DB-A5E6-1F837648F994}" destId="{34A11369-C685-4A5B-991A-EC607892A6D8}" srcOrd="0" destOrd="0" presId="urn:microsoft.com/office/officeart/2016/7/layout/ChevronBlockProcess"/>
    <dgm:cxn modelId="{921BA1B1-654B-4727-B6F8-1F5EF76C613E}" type="presParOf" srcId="{014CDA10-D47C-49DB-A5E6-1F837648F994}" destId="{685F46A4-0DED-4657-9A74-59C73567F0DF}" srcOrd="1" destOrd="0" presId="urn:microsoft.com/office/officeart/2016/7/layout/ChevronBlockProcess"/>
    <dgm:cxn modelId="{859B53A5-8E76-4855-B15B-33888287D654}" type="presParOf" srcId="{B48A0EF6-86D0-41F0-8C58-FAA91655940A}" destId="{951FBD94-F798-4FE8-A0C2-90739CD9EC63}" srcOrd="5" destOrd="0" presId="urn:microsoft.com/office/officeart/2016/7/layout/ChevronBlockProcess"/>
    <dgm:cxn modelId="{DAFD5237-3149-4AFD-B3DA-D7483FB7F301}" type="presParOf" srcId="{B48A0EF6-86D0-41F0-8C58-FAA91655940A}" destId="{02B81C01-60C5-4CB7-ACAC-3CC4C8FB17E8}" srcOrd="6" destOrd="0" presId="urn:microsoft.com/office/officeart/2016/7/layout/ChevronBlockProcess"/>
    <dgm:cxn modelId="{5ACB4A79-75B3-4B72-A406-0BC88484D6B0}" type="presParOf" srcId="{02B81C01-60C5-4CB7-ACAC-3CC4C8FB17E8}" destId="{12415CE8-46F7-42F4-8801-C35EFD976C5C}" srcOrd="0" destOrd="0" presId="urn:microsoft.com/office/officeart/2016/7/layout/ChevronBlockProcess"/>
    <dgm:cxn modelId="{1B469E2D-A5FA-4C68-84EB-B4E224F0E15F}" type="presParOf" srcId="{02B81C01-60C5-4CB7-ACAC-3CC4C8FB17E8}" destId="{BF23D6C1-BAA8-4A59-AEE5-FD9EA4947E07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1141ECA-1D3E-4E2E-81CE-82F02BE143BC}" type="doc">
      <dgm:prSet loTypeId="urn:microsoft.com/office/officeart/2005/8/layout/hProcess6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1853266-07AF-4F0A-A18B-0529BCDA08A4}">
      <dgm:prSet/>
      <dgm:spPr/>
      <dgm:t>
        <a:bodyPr/>
        <a:lstStyle/>
        <a:p>
          <a:r>
            <a:rPr lang="en-US" dirty="0"/>
            <a:t>Internal Testing</a:t>
          </a:r>
        </a:p>
      </dgm:t>
    </dgm:pt>
    <dgm:pt modelId="{4EF538BD-272F-4521-8AA0-477648EFB614}" type="parTrans" cxnId="{5726A69F-8826-4B51-B1C5-A6D4F8CA4206}">
      <dgm:prSet/>
      <dgm:spPr/>
      <dgm:t>
        <a:bodyPr/>
        <a:lstStyle/>
        <a:p>
          <a:endParaRPr lang="en-US"/>
        </a:p>
      </dgm:t>
    </dgm:pt>
    <dgm:pt modelId="{A92E4FDB-254D-4DE0-BBD6-89406B284231}" type="sibTrans" cxnId="{5726A69F-8826-4B51-B1C5-A6D4F8CA4206}">
      <dgm:prSet/>
      <dgm:spPr/>
      <dgm:t>
        <a:bodyPr/>
        <a:lstStyle/>
        <a:p>
          <a:endParaRPr lang="en-US"/>
        </a:p>
      </dgm:t>
    </dgm:pt>
    <dgm:pt modelId="{CAC28935-EC90-4042-82A6-1F2433E6A966}">
      <dgm:prSet/>
      <dgm:spPr/>
      <dgm:t>
        <a:bodyPr/>
        <a:lstStyle/>
        <a:p>
          <a:r>
            <a:rPr lang="en-US" dirty="0"/>
            <a:t>External approvals</a:t>
          </a:r>
        </a:p>
      </dgm:t>
    </dgm:pt>
    <dgm:pt modelId="{0A98EFB4-477E-4B8C-ABF0-08AFD6C84164}" type="parTrans" cxnId="{38FC4A3B-5086-472F-8BF6-4A7AEC80C127}">
      <dgm:prSet/>
      <dgm:spPr/>
      <dgm:t>
        <a:bodyPr/>
        <a:lstStyle/>
        <a:p>
          <a:endParaRPr lang="en-US"/>
        </a:p>
      </dgm:t>
    </dgm:pt>
    <dgm:pt modelId="{18058165-5BCE-4F74-A976-AC12788D593E}" type="sibTrans" cxnId="{38FC4A3B-5086-472F-8BF6-4A7AEC80C127}">
      <dgm:prSet/>
      <dgm:spPr/>
      <dgm:t>
        <a:bodyPr/>
        <a:lstStyle/>
        <a:p>
          <a:endParaRPr lang="en-US"/>
        </a:p>
      </dgm:t>
    </dgm:pt>
    <dgm:pt modelId="{CA724E10-6218-4E07-9B18-33E848ED4DDB}">
      <dgm:prSet/>
      <dgm:spPr/>
      <dgm:t>
        <a:bodyPr/>
        <a:lstStyle/>
        <a:p>
          <a:r>
            <a:rPr lang="en-US" dirty="0"/>
            <a:t>Options for property owner as applicant (i.e. tile lines)</a:t>
          </a:r>
        </a:p>
      </dgm:t>
    </dgm:pt>
    <dgm:pt modelId="{F6DDE904-A9B2-4652-AA1B-42D0F8D11546}" type="parTrans" cxnId="{8A94B0F4-5542-4077-80E5-3D97BD4EA0FE}">
      <dgm:prSet/>
      <dgm:spPr/>
      <dgm:t>
        <a:bodyPr/>
        <a:lstStyle/>
        <a:p>
          <a:endParaRPr lang="en-US"/>
        </a:p>
      </dgm:t>
    </dgm:pt>
    <dgm:pt modelId="{795B6C1B-8128-4C14-8306-037F2B52C2A5}" type="sibTrans" cxnId="{8A94B0F4-5542-4077-80E5-3D97BD4EA0FE}">
      <dgm:prSet/>
      <dgm:spPr/>
      <dgm:t>
        <a:bodyPr/>
        <a:lstStyle/>
        <a:p>
          <a:endParaRPr lang="en-US"/>
        </a:p>
      </dgm:t>
    </dgm:pt>
    <dgm:pt modelId="{CC36CC17-366B-42C5-8632-9316FEA61607}">
      <dgm:prSet/>
      <dgm:spPr/>
      <dgm:t>
        <a:bodyPr/>
        <a:lstStyle/>
        <a:p>
          <a:r>
            <a:rPr lang="en-US" dirty="0"/>
            <a:t>Timing &amp; due dates</a:t>
          </a:r>
        </a:p>
      </dgm:t>
    </dgm:pt>
    <dgm:pt modelId="{C5FDFD14-FC27-4490-81D0-0DB671E18D28}" type="parTrans" cxnId="{6C40E315-F461-41AA-B0D9-2AD98DB84971}">
      <dgm:prSet/>
      <dgm:spPr/>
      <dgm:t>
        <a:bodyPr/>
        <a:lstStyle/>
        <a:p>
          <a:endParaRPr lang="en-US"/>
        </a:p>
      </dgm:t>
    </dgm:pt>
    <dgm:pt modelId="{6314DAC8-E336-4192-B498-CC97C725D2AE}" type="sibTrans" cxnId="{6C40E315-F461-41AA-B0D9-2AD98DB84971}">
      <dgm:prSet/>
      <dgm:spPr/>
      <dgm:t>
        <a:bodyPr/>
        <a:lstStyle/>
        <a:p>
          <a:endParaRPr lang="en-US"/>
        </a:p>
      </dgm:t>
    </dgm:pt>
    <dgm:pt modelId="{292E3FF9-1B05-425C-9492-4CA098493D3A}">
      <dgm:prSet/>
      <dgm:spPr/>
      <dgm:t>
        <a:bodyPr/>
        <a:lstStyle/>
        <a:p>
          <a:r>
            <a:rPr lang="en-US" dirty="0"/>
            <a:t>Maps</a:t>
          </a:r>
        </a:p>
      </dgm:t>
    </dgm:pt>
    <dgm:pt modelId="{865446B9-E090-4731-8E6B-B94700C8EB88}" type="parTrans" cxnId="{BD995E57-1B0B-4A1B-BA9F-908AEF61F395}">
      <dgm:prSet/>
      <dgm:spPr/>
      <dgm:t>
        <a:bodyPr/>
        <a:lstStyle/>
        <a:p>
          <a:endParaRPr lang="en-US"/>
        </a:p>
      </dgm:t>
    </dgm:pt>
    <dgm:pt modelId="{8868C790-69CE-480C-B6B8-87CAD32560FF}" type="sibTrans" cxnId="{BD995E57-1B0B-4A1B-BA9F-908AEF61F395}">
      <dgm:prSet/>
      <dgm:spPr/>
      <dgm:t>
        <a:bodyPr/>
        <a:lstStyle/>
        <a:p>
          <a:endParaRPr lang="en-US"/>
        </a:p>
      </dgm:t>
    </dgm:pt>
    <dgm:pt modelId="{7B69B16C-1048-4959-A6D0-BA6909F6A51E}">
      <dgm:prSet/>
      <dgm:spPr/>
      <dgm:t>
        <a:bodyPr/>
        <a:lstStyle/>
        <a:p>
          <a:r>
            <a:rPr lang="en-US" dirty="0"/>
            <a:t>External Testing</a:t>
          </a:r>
        </a:p>
      </dgm:t>
    </dgm:pt>
    <dgm:pt modelId="{2495FFDF-615A-4A22-974A-7ADC5483302D}" type="parTrans" cxnId="{EAFEDBF2-B1BF-4808-B11A-3010EAC1BF76}">
      <dgm:prSet/>
      <dgm:spPr/>
      <dgm:t>
        <a:bodyPr/>
        <a:lstStyle/>
        <a:p>
          <a:endParaRPr lang="en-US"/>
        </a:p>
      </dgm:t>
    </dgm:pt>
    <dgm:pt modelId="{0EB8B510-A10E-4774-BDF1-D0772873171F}" type="sibTrans" cxnId="{EAFEDBF2-B1BF-4808-B11A-3010EAC1BF76}">
      <dgm:prSet/>
      <dgm:spPr/>
      <dgm:t>
        <a:bodyPr/>
        <a:lstStyle/>
        <a:p>
          <a:endParaRPr lang="en-US"/>
        </a:p>
      </dgm:t>
    </dgm:pt>
    <dgm:pt modelId="{3DAC7993-F4FC-4F54-AC96-BC2619F5553E}">
      <dgm:prSet/>
      <dgm:spPr/>
      <dgm:t>
        <a:bodyPr/>
        <a:lstStyle/>
        <a:p>
          <a:r>
            <a:rPr lang="en-US" dirty="0"/>
            <a:t>By invitation</a:t>
          </a:r>
        </a:p>
      </dgm:t>
    </dgm:pt>
    <dgm:pt modelId="{26D9436B-8526-4C85-B9DB-D4F5DFDA7461}" type="parTrans" cxnId="{199701FC-920E-44F9-8B15-2C1FA27BB2E6}">
      <dgm:prSet/>
      <dgm:spPr/>
      <dgm:t>
        <a:bodyPr/>
        <a:lstStyle/>
        <a:p>
          <a:endParaRPr lang="en-US"/>
        </a:p>
      </dgm:t>
    </dgm:pt>
    <dgm:pt modelId="{56FD0740-1F72-47C9-AD12-DE0C0553CB3C}" type="sibTrans" cxnId="{199701FC-920E-44F9-8B15-2C1FA27BB2E6}">
      <dgm:prSet/>
      <dgm:spPr/>
      <dgm:t>
        <a:bodyPr/>
        <a:lstStyle/>
        <a:p>
          <a:endParaRPr lang="en-US"/>
        </a:p>
      </dgm:t>
    </dgm:pt>
    <dgm:pt modelId="{4BB368E5-830A-4868-A700-E70F45700EF0}" type="pres">
      <dgm:prSet presAssocID="{61141ECA-1D3E-4E2E-81CE-82F02BE143BC}" presName="theList" presStyleCnt="0">
        <dgm:presLayoutVars>
          <dgm:dir/>
          <dgm:animLvl val="lvl"/>
          <dgm:resizeHandles val="exact"/>
        </dgm:presLayoutVars>
      </dgm:prSet>
      <dgm:spPr/>
    </dgm:pt>
    <dgm:pt modelId="{8E22B8D0-33F2-4E5A-BFF5-16BA60ADAFDF}" type="pres">
      <dgm:prSet presAssocID="{61853266-07AF-4F0A-A18B-0529BCDA08A4}" presName="compNode" presStyleCnt="0"/>
      <dgm:spPr/>
    </dgm:pt>
    <dgm:pt modelId="{FAF46C35-1CF6-4EF5-A2D5-F4ABF3898CD5}" type="pres">
      <dgm:prSet presAssocID="{61853266-07AF-4F0A-A18B-0529BCDA08A4}" presName="noGeometry" presStyleCnt="0"/>
      <dgm:spPr/>
    </dgm:pt>
    <dgm:pt modelId="{7C81D53E-E6CA-4C0E-BEEA-F57B0CDD94EE}" type="pres">
      <dgm:prSet presAssocID="{61853266-07AF-4F0A-A18B-0529BCDA08A4}" presName="childTextVisible" presStyleLbl="bgAccFollowNode1" presStyleIdx="0" presStyleCnt="2">
        <dgm:presLayoutVars>
          <dgm:bulletEnabled val="1"/>
        </dgm:presLayoutVars>
      </dgm:prSet>
      <dgm:spPr/>
    </dgm:pt>
    <dgm:pt modelId="{84DAE69B-4401-411F-BB29-1F2F4E27B670}" type="pres">
      <dgm:prSet presAssocID="{61853266-07AF-4F0A-A18B-0529BCDA08A4}" presName="childTextHidden" presStyleLbl="bgAccFollowNode1" presStyleIdx="0" presStyleCnt="2"/>
      <dgm:spPr/>
    </dgm:pt>
    <dgm:pt modelId="{9668C066-67A2-4E45-9E4C-1E6A5901C33B}" type="pres">
      <dgm:prSet presAssocID="{61853266-07AF-4F0A-A18B-0529BCDA08A4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638FD884-F9CC-480E-8534-3C99782DA784}" type="pres">
      <dgm:prSet presAssocID="{61853266-07AF-4F0A-A18B-0529BCDA08A4}" presName="aSpace" presStyleCnt="0"/>
      <dgm:spPr/>
    </dgm:pt>
    <dgm:pt modelId="{73C25971-6837-4C5F-B4EC-DB2FCE06AC68}" type="pres">
      <dgm:prSet presAssocID="{7B69B16C-1048-4959-A6D0-BA6909F6A51E}" presName="compNode" presStyleCnt="0"/>
      <dgm:spPr/>
    </dgm:pt>
    <dgm:pt modelId="{DF1F07AC-A61D-49E0-AA2A-EAF4A552CA79}" type="pres">
      <dgm:prSet presAssocID="{7B69B16C-1048-4959-A6D0-BA6909F6A51E}" presName="noGeometry" presStyleCnt="0"/>
      <dgm:spPr/>
    </dgm:pt>
    <dgm:pt modelId="{89E75868-2968-45F1-859A-18D9FD80301F}" type="pres">
      <dgm:prSet presAssocID="{7B69B16C-1048-4959-A6D0-BA6909F6A51E}" presName="childTextVisible" presStyleLbl="bgAccFollowNode1" presStyleIdx="1" presStyleCnt="2">
        <dgm:presLayoutVars>
          <dgm:bulletEnabled val="1"/>
        </dgm:presLayoutVars>
      </dgm:prSet>
      <dgm:spPr/>
    </dgm:pt>
    <dgm:pt modelId="{A32FCF0E-998F-403D-AE7F-6004372F9963}" type="pres">
      <dgm:prSet presAssocID="{7B69B16C-1048-4959-A6D0-BA6909F6A51E}" presName="childTextHidden" presStyleLbl="bgAccFollowNode1" presStyleIdx="1" presStyleCnt="2"/>
      <dgm:spPr/>
    </dgm:pt>
    <dgm:pt modelId="{248967FA-4317-4A42-9839-B9535EF6F769}" type="pres">
      <dgm:prSet presAssocID="{7B69B16C-1048-4959-A6D0-BA6909F6A51E}" presName="parentText" presStyleLbl="node1" presStyleIdx="1" presStyleCnt="2">
        <dgm:presLayoutVars>
          <dgm:chMax val="1"/>
          <dgm:bulletEnabled val="1"/>
        </dgm:presLayoutVars>
      </dgm:prSet>
      <dgm:spPr/>
    </dgm:pt>
  </dgm:ptLst>
  <dgm:cxnLst>
    <dgm:cxn modelId="{6C40E315-F461-41AA-B0D9-2AD98DB84971}" srcId="{61853266-07AF-4F0A-A18B-0529BCDA08A4}" destId="{CC36CC17-366B-42C5-8632-9316FEA61607}" srcOrd="2" destOrd="0" parTransId="{C5FDFD14-FC27-4490-81D0-0DB671E18D28}" sibTransId="{6314DAC8-E336-4192-B498-CC97C725D2AE}"/>
    <dgm:cxn modelId="{79B5BE2C-9ACC-402C-8F11-17696F3D263C}" type="presOf" srcId="{CA724E10-6218-4E07-9B18-33E848ED4DDB}" destId="{7C81D53E-E6CA-4C0E-BEEA-F57B0CDD94EE}" srcOrd="0" destOrd="1" presId="urn:microsoft.com/office/officeart/2005/8/layout/hProcess6"/>
    <dgm:cxn modelId="{38FC4A3B-5086-472F-8BF6-4A7AEC80C127}" srcId="{61853266-07AF-4F0A-A18B-0529BCDA08A4}" destId="{CAC28935-EC90-4042-82A6-1F2433E6A966}" srcOrd="0" destOrd="0" parTransId="{0A98EFB4-477E-4B8C-ABF0-08AFD6C84164}" sibTransId="{18058165-5BCE-4F74-A976-AC12788D593E}"/>
    <dgm:cxn modelId="{EAE93447-2EF3-4C81-A4C9-1ED62F819070}" type="presOf" srcId="{CC36CC17-366B-42C5-8632-9316FEA61607}" destId="{7C81D53E-E6CA-4C0E-BEEA-F57B0CDD94EE}" srcOrd="0" destOrd="2" presId="urn:microsoft.com/office/officeart/2005/8/layout/hProcess6"/>
    <dgm:cxn modelId="{4B6B946D-BF73-413C-AE40-1355AE8CFDFE}" type="presOf" srcId="{CAC28935-EC90-4042-82A6-1F2433E6A966}" destId="{7C81D53E-E6CA-4C0E-BEEA-F57B0CDD94EE}" srcOrd="0" destOrd="0" presId="urn:microsoft.com/office/officeart/2005/8/layout/hProcess6"/>
    <dgm:cxn modelId="{FDAB7150-7AA9-4D4B-8770-A726B694A54B}" type="presOf" srcId="{CC36CC17-366B-42C5-8632-9316FEA61607}" destId="{84DAE69B-4401-411F-BB29-1F2F4E27B670}" srcOrd="1" destOrd="2" presId="urn:microsoft.com/office/officeart/2005/8/layout/hProcess6"/>
    <dgm:cxn modelId="{25BB2D72-C8ED-47A8-AA75-2EF486FC0011}" type="presOf" srcId="{61141ECA-1D3E-4E2E-81CE-82F02BE143BC}" destId="{4BB368E5-830A-4868-A700-E70F45700EF0}" srcOrd="0" destOrd="0" presId="urn:microsoft.com/office/officeart/2005/8/layout/hProcess6"/>
    <dgm:cxn modelId="{74503372-1367-4DFB-9E40-4C2F8A3759F7}" type="presOf" srcId="{7B69B16C-1048-4959-A6D0-BA6909F6A51E}" destId="{248967FA-4317-4A42-9839-B9535EF6F769}" srcOrd="0" destOrd="0" presId="urn:microsoft.com/office/officeart/2005/8/layout/hProcess6"/>
    <dgm:cxn modelId="{BD995E57-1B0B-4A1B-BA9F-908AEF61F395}" srcId="{61853266-07AF-4F0A-A18B-0529BCDA08A4}" destId="{292E3FF9-1B05-425C-9492-4CA098493D3A}" srcOrd="3" destOrd="0" parTransId="{865446B9-E090-4731-8E6B-B94700C8EB88}" sibTransId="{8868C790-69CE-480C-B6B8-87CAD32560FF}"/>
    <dgm:cxn modelId="{348BD379-545A-450E-9FF2-A45D8F30DEB4}" type="presOf" srcId="{3DAC7993-F4FC-4F54-AC96-BC2619F5553E}" destId="{89E75868-2968-45F1-859A-18D9FD80301F}" srcOrd="0" destOrd="0" presId="urn:microsoft.com/office/officeart/2005/8/layout/hProcess6"/>
    <dgm:cxn modelId="{5726A69F-8826-4B51-B1C5-A6D4F8CA4206}" srcId="{61141ECA-1D3E-4E2E-81CE-82F02BE143BC}" destId="{61853266-07AF-4F0A-A18B-0529BCDA08A4}" srcOrd="0" destOrd="0" parTransId="{4EF538BD-272F-4521-8AA0-477648EFB614}" sibTransId="{A92E4FDB-254D-4DE0-BBD6-89406B284231}"/>
    <dgm:cxn modelId="{494167A5-4C33-4B5A-9F9C-AA19A2EEEDF4}" type="presOf" srcId="{3DAC7993-F4FC-4F54-AC96-BC2619F5553E}" destId="{A32FCF0E-998F-403D-AE7F-6004372F9963}" srcOrd="1" destOrd="0" presId="urn:microsoft.com/office/officeart/2005/8/layout/hProcess6"/>
    <dgm:cxn modelId="{B4106AB2-E381-49C4-B866-9E3DAD97F7E4}" type="presOf" srcId="{CAC28935-EC90-4042-82A6-1F2433E6A966}" destId="{84DAE69B-4401-411F-BB29-1F2F4E27B670}" srcOrd="1" destOrd="0" presId="urn:microsoft.com/office/officeart/2005/8/layout/hProcess6"/>
    <dgm:cxn modelId="{D76340B4-111D-4A3D-9022-BD7E4E987294}" type="presOf" srcId="{CA724E10-6218-4E07-9B18-33E848ED4DDB}" destId="{84DAE69B-4401-411F-BB29-1F2F4E27B670}" srcOrd="1" destOrd="1" presId="urn:microsoft.com/office/officeart/2005/8/layout/hProcess6"/>
    <dgm:cxn modelId="{EAFDF9D4-A274-44A4-9491-68AD423361B1}" type="presOf" srcId="{292E3FF9-1B05-425C-9492-4CA098493D3A}" destId="{7C81D53E-E6CA-4C0E-BEEA-F57B0CDD94EE}" srcOrd="0" destOrd="3" presId="urn:microsoft.com/office/officeart/2005/8/layout/hProcess6"/>
    <dgm:cxn modelId="{C5ADBEEA-2180-462E-B904-E76FAC16455B}" type="presOf" srcId="{61853266-07AF-4F0A-A18B-0529BCDA08A4}" destId="{9668C066-67A2-4E45-9E4C-1E6A5901C33B}" srcOrd="0" destOrd="0" presId="urn:microsoft.com/office/officeart/2005/8/layout/hProcess6"/>
    <dgm:cxn modelId="{A665CAEF-F98C-4D7E-A778-838654148350}" type="presOf" srcId="{292E3FF9-1B05-425C-9492-4CA098493D3A}" destId="{84DAE69B-4401-411F-BB29-1F2F4E27B670}" srcOrd="1" destOrd="3" presId="urn:microsoft.com/office/officeart/2005/8/layout/hProcess6"/>
    <dgm:cxn modelId="{EAFEDBF2-B1BF-4808-B11A-3010EAC1BF76}" srcId="{61141ECA-1D3E-4E2E-81CE-82F02BE143BC}" destId="{7B69B16C-1048-4959-A6D0-BA6909F6A51E}" srcOrd="1" destOrd="0" parTransId="{2495FFDF-615A-4A22-974A-7ADC5483302D}" sibTransId="{0EB8B510-A10E-4774-BDF1-D0772873171F}"/>
    <dgm:cxn modelId="{8A94B0F4-5542-4077-80E5-3D97BD4EA0FE}" srcId="{61853266-07AF-4F0A-A18B-0529BCDA08A4}" destId="{CA724E10-6218-4E07-9B18-33E848ED4DDB}" srcOrd="1" destOrd="0" parTransId="{F6DDE904-A9B2-4652-AA1B-42D0F8D11546}" sibTransId="{795B6C1B-8128-4C14-8306-037F2B52C2A5}"/>
    <dgm:cxn modelId="{199701FC-920E-44F9-8B15-2C1FA27BB2E6}" srcId="{7B69B16C-1048-4959-A6D0-BA6909F6A51E}" destId="{3DAC7993-F4FC-4F54-AC96-BC2619F5553E}" srcOrd="0" destOrd="0" parTransId="{26D9436B-8526-4C85-B9DB-D4F5DFDA7461}" sibTransId="{56FD0740-1F72-47C9-AD12-DE0C0553CB3C}"/>
    <dgm:cxn modelId="{B1A643A7-96A8-4566-B411-1D658FFC5DD9}" type="presParOf" srcId="{4BB368E5-830A-4868-A700-E70F45700EF0}" destId="{8E22B8D0-33F2-4E5A-BFF5-16BA60ADAFDF}" srcOrd="0" destOrd="0" presId="urn:microsoft.com/office/officeart/2005/8/layout/hProcess6"/>
    <dgm:cxn modelId="{CBC1B774-0089-4435-A0A3-85B012D79249}" type="presParOf" srcId="{8E22B8D0-33F2-4E5A-BFF5-16BA60ADAFDF}" destId="{FAF46C35-1CF6-4EF5-A2D5-F4ABF3898CD5}" srcOrd="0" destOrd="0" presId="urn:microsoft.com/office/officeart/2005/8/layout/hProcess6"/>
    <dgm:cxn modelId="{2FDDA24A-A56C-4409-A2CD-140FF1C350B5}" type="presParOf" srcId="{8E22B8D0-33F2-4E5A-BFF5-16BA60ADAFDF}" destId="{7C81D53E-E6CA-4C0E-BEEA-F57B0CDD94EE}" srcOrd="1" destOrd="0" presId="urn:microsoft.com/office/officeart/2005/8/layout/hProcess6"/>
    <dgm:cxn modelId="{D76576A2-8494-4179-A782-BA997C0237E8}" type="presParOf" srcId="{8E22B8D0-33F2-4E5A-BFF5-16BA60ADAFDF}" destId="{84DAE69B-4401-411F-BB29-1F2F4E27B670}" srcOrd="2" destOrd="0" presId="urn:microsoft.com/office/officeart/2005/8/layout/hProcess6"/>
    <dgm:cxn modelId="{56D56DB6-13AE-4882-85AC-9E2E5F131878}" type="presParOf" srcId="{8E22B8D0-33F2-4E5A-BFF5-16BA60ADAFDF}" destId="{9668C066-67A2-4E45-9E4C-1E6A5901C33B}" srcOrd="3" destOrd="0" presId="urn:microsoft.com/office/officeart/2005/8/layout/hProcess6"/>
    <dgm:cxn modelId="{9BEE06F0-F701-4E23-A274-8E6CB2F41524}" type="presParOf" srcId="{4BB368E5-830A-4868-A700-E70F45700EF0}" destId="{638FD884-F9CC-480E-8534-3C99782DA784}" srcOrd="1" destOrd="0" presId="urn:microsoft.com/office/officeart/2005/8/layout/hProcess6"/>
    <dgm:cxn modelId="{7C72F979-7FFC-4376-B316-E2709AAFA219}" type="presParOf" srcId="{4BB368E5-830A-4868-A700-E70F45700EF0}" destId="{73C25971-6837-4C5F-B4EC-DB2FCE06AC68}" srcOrd="2" destOrd="0" presId="urn:microsoft.com/office/officeart/2005/8/layout/hProcess6"/>
    <dgm:cxn modelId="{00438519-0C10-40CB-9979-D9489FC22B91}" type="presParOf" srcId="{73C25971-6837-4C5F-B4EC-DB2FCE06AC68}" destId="{DF1F07AC-A61D-49E0-AA2A-EAF4A552CA79}" srcOrd="0" destOrd="0" presId="urn:microsoft.com/office/officeart/2005/8/layout/hProcess6"/>
    <dgm:cxn modelId="{1EF62D56-FCE7-4F12-B007-CEBFD9A9AB1F}" type="presParOf" srcId="{73C25971-6837-4C5F-B4EC-DB2FCE06AC68}" destId="{89E75868-2968-45F1-859A-18D9FD80301F}" srcOrd="1" destOrd="0" presId="urn:microsoft.com/office/officeart/2005/8/layout/hProcess6"/>
    <dgm:cxn modelId="{6B8C0D3F-C1A0-4116-A9C8-DB2C5ADC6A1F}" type="presParOf" srcId="{73C25971-6837-4C5F-B4EC-DB2FCE06AC68}" destId="{A32FCF0E-998F-403D-AE7F-6004372F9963}" srcOrd="2" destOrd="0" presId="urn:microsoft.com/office/officeart/2005/8/layout/hProcess6"/>
    <dgm:cxn modelId="{42D00589-FAE3-45C3-B258-CDD3EB63001D}" type="presParOf" srcId="{73C25971-6837-4C5F-B4EC-DB2FCE06AC68}" destId="{248967FA-4317-4A42-9839-B9535EF6F769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1141ECA-1D3E-4E2E-81CE-82F02BE143BC}" type="doc">
      <dgm:prSet loTypeId="urn:microsoft.com/office/officeart/2005/8/layout/hProcess6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1853266-07AF-4F0A-A18B-0529BCDA08A4}">
      <dgm:prSet/>
      <dgm:spPr/>
      <dgm:t>
        <a:bodyPr/>
        <a:lstStyle/>
        <a:p>
          <a:r>
            <a:rPr lang="en-US" dirty="0"/>
            <a:t>Process Workflow</a:t>
          </a:r>
        </a:p>
      </dgm:t>
    </dgm:pt>
    <dgm:pt modelId="{4EF538BD-272F-4521-8AA0-477648EFB614}" type="parTrans" cxnId="{5726A69F-8826-4B51-B1C5-A6D4F8CA4206}">
      <dgm:prSet/>
      <dgm:spPr/>
      <dgm:t>
        <a:bodyPr/>
        <a:lstStyle/>
        <a:p>
          <a:endParaRPr lang="en-US"/>
        </a:p>
      </dgm:t>
    </dgm:pt>
    <dgm:pt modelId="{A92E4FDB-254D-4DE0-BBD6-89406B284231}" type="sibTrans" cxnId="{5726A69F-8826-4B51-B1C5-A6D4F8CA4206}">
      <dgm:prSet/>
      <dgm:spPr/>
      <dgm:t>
        <a:bodyPr/>
        <a:lstStyle/>
        <a:p>
          <a:endParaRPr lang="en-US"/>
        </a:p>
      </dgm:t>
    </dgm:pt>
    <dgm:pt modelId="{CAC28935-EC90-4042-82A6-1F2433E6A966}">
      <dgm:prSet/>
      <dgm:spPr/>
      <dgm:t>
        <a:bodyPr/>
        <a:lstStyle/>
        <a:p>
          <a:r>
            <a:rPr lang="en-US" dirty="0"/>
            <a:t>Who What When How</a:t>
          </a:r>
        </a:p>
      </dgm:t>
    </dgm:pt>
    <dgm:pt modelId="{0A98EFB4-477E-4B8C-ABF0-08AFD6C84164}" type="parTrans" cxnId="{38FC4A3B-5086-472F-8BF6-4A7AEC80C127}">
      <dgm:prSet/>
      <dgm:spPr/>
      <dgm:t>
        <a:bodyPr/>
        <a:lstStyle/>
        <a:p>
          <a:endParaRPr lang="en-US"/>
        </a:p>
      </dgm:t>
    </dgm:pt>
    <dgm:pt modelId="{18058165-5BCE-4F74-A976-AC12788D593E}" type="sibTrans" cxnId="{38FC4A3B-5086-472F-8BF6-4A7AEC80C127}">
      <dgm:prSet/>
      <dgm:spPr/>
      <dgm:t>
        <a:bodyPr/>
        <a:lstStyle/>
        <a:p>
          <a:endParaRPr lang="en-US"/>
        </a:p>
      </dgm:t>
    </dgm:pt>
    <dgm:pt modelId="{7B69B16C-1048-4959-A6D0-BA6909F6A51E}">
      <dgm:prSet/>
      <dgm:spPr/>
      <dgm:t>
        <a:bodyPr/>
        <a:lstStyle/>
        <a:p>
          <a:r>
            <a:rPr lang="en-US" dirty="0"/>
            <a:t>Testing</a:t>
          </a:r>
        </a:p>
      </dgm:t>
    </dgm:pt>
    <dgm:pt modelId="{2495FFDF-615A-4A22-974A-7ADC5483302D}" type="parTrans" cxnId="{EAFEDBF2-B1BF-4808-B11A-3010EAC1BF76}">
      <dgm:prSet/>
      <dgm:spPr/>
      <dgm:t>
        <a:bodyPr/>
        <a:lstStyle/>
        <a:p>
          <a:endParaRPr lang="en-US"/>
        </a:p>
      </dgm:t>
    </dgm:pt>
    <dgm:pt modelId="{0EB8B510-A10E-4774-BDF1-D0772873171F}" type="sibTrans" cxnId="{EAFEDBF2-B1BF-4808-B11A-3010EAC1BF76}">
      <dgm:prSet/>
      <dgm:spPr/>
      <dgm:t>
        <a:bodyPr/>
        <a:lstStyle/>
        <a:p>
          <a:endParaRPr lang="en-US"/>
        </a:p>
      </dgm:t>
    </dgm:pt>
    <dgm:pt modelId="{3DAC7993-F4FC-4F54-AC96-BC2619F5553E}">
      <dgm:prSet/>
      <dgm:spPr/>
      <dgm:t>
        <a:bodyPr/>
        <a:lstStyle/>
        <a:p>
          <a:r>
            <a:rPr lang="en-US" dirty="0"/>
            <a:t>Small project</a:t>
          </a:r>
        </a:p>
        <a:p>
          <a:r>
            <a:rPr lang="en-US" dirty="0"/>
            <a:t>By invitation</a:t>
          </a:r>
        </a:p>
      </dgm:t>
    </dgm:pt>
    <dgm:pt modelId="{26D9436B-8526-4C85-B9DB-D4F5DFDA7461}" type="parTrans" cxnId="{199701FC-920E-44F9-8B15-2C1FA27BB2E6}">
      <dgm:prSet/>
      <dgm:spPr/>
      <dgm:t>
        <a:bodyPr/>
        <a:lstStyle/>
        <a:p>
          <a:endParaRPr lang="en-US"/>
        </a:p>
      </dgm:t>
    </dgm:pt>
    <dgm:pt modelId="{56FD0740-1F72-47C9-AD12-DE0C0553CB3C}" type="sibTrans" cxnId="{199701FC-920E-44F9-8B15-2C1FA27BB2E6}">
      <dgm:prSet/>
      <dgm:spPr/>
      <dgm:t>
        <a:bodyPr/>
        <a:lstStyle/>
        <a:p>
          <a:endParaRPr lang="en-US"/>
        </a:p>
      </dgm:t>
    </dgm:pt>
    <dgm:pt modelId="{4BB368E5-830A-4868-A700-E70F45700EF0}" type="pres">
      <dgm:prSet presAssocID="{61141ECA-1D3E-4E2E-81CE-82F02BE143BC}" presName="theList" presStyleCnt="0">
        <dgm:presLayoutVars>
          <dgm:dir/>
          <dgm:animLvl val="lvl"/>
          <dgm:resizeHandles val="exact"/>
        </dgm:presLayoutVars>
      </dgm:prSet>
      <dgm:spPr/>
    </dgm:pt>
    <dgm:pt modelId="{8E22B8D0-33F2-4E5A-BFF5-16BA60ADAFDF}" type="pres">
      <dgm:prSet presAssocID="{61853266-07AF-4F0A-A18B-0529BCDA08A4}" presName="compNode" presStyleCnt="0"/>
      <dgm:spPr/>
    </dgm:pt>
    <dgm:pt modelId="{FAF46C35-1CF6-4EF5-A2D5-F4ABF3898CD5}" type="pres">
      <dgm:prSet presAssocID="{61853266-07AF-4F0A-A18B-0529BCDA08A4}" presName="noGeometry" presStyleCnt="0"/>
      <dgm:spPr/>
    </dgm:pt>
    <dgm:pt modelId="{7C81D53E-E6CA-4C0E-BEEA-F57B0CDD94EE}" type="pres">
      <dgm:prSet presAssocID="{61853266-07AF-4F0A-A18B-0529BCDA08A4}" presName="childTextVisible" presStyleLbl="bgAccFollowNode1" presStyleIdx="0" presStyleCnt="2">
        <dgm:presLayoutVars>
          <dgm:bulletEnabled val="1"/>
        </dgm:presLayoutVars>
      </dgm:prSet>
      <dgm:spPr/>
    </dgm:pt>
    <dgm:pt modelId="{84DAE69B-4401-411F-BB29-1F2F4E27B670}" type="pres">
      <dgm:prSet presAssocID="{61853266-07AF-4F0A-A18B-0529BCDA08A4}" presName="childTextHidden" presStyleLbl="bgAccFollowNode1" presStyleIdx="0" presStyleCnt="2"/>
      <dgm:spPr/>
    </dgm:pt>
    <dgm:pt modelId="{9668C066-67A2-4E45-9E4C-1E6A5901C33B}" type="pres">
      <dgm:prSet presAssocID="{61853266-07AF-4F0A-A18B-0529BCDA08A4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638FD884-F9CC-480E-8534-3C99782DA784}" type="pres">
      <dgm:prSet presAssocID="{61853266-07AF-4F0A-A18B-0529BCDA08A4}" presName="aSpace" presStyleCnt="0"/>
      <dgm:spPr/>
    </dgm:pt>
    <dgm:pt modelId="{73C25971-6837-4C5F-B4EC-DB2FCE06AC68}" type="pres">
      <dgm:prSet presAssocID="{7B69B16C-1048-4959-A6D0-BA6909F6A51E}" presName="compNode" presStyleCnt="0"/>
      <dgm:spPr/>
    </dgm:pt>
    <dgm:pt modelId="{DF1F07AC-A61D-49E0-AA2A-EAF4A552CA79}" type="pres">
      <dgm:prSet presAssocID="{7B69B16C-1048-4959-A6D0-BA6909F6A51E}" presName="noGeometry" presStyleCnt="0"/>
      <dgm:spPr/>
    </dgm:pt>
    <dgm:pt modelId="{89E75868-2968-45F1-859A-18D9FD80301F}" type="pres">
      <dgm:prSet presAssocID="{7B69B16C-1048-4959-A6D0-BA6909F6A51E}" presName="childTextVisible" presStyleLbl="bgAccFollowNode1" presStyleIdx="1" presStyleCnt="2">
        <dgm:presLayoutVars>
          <dgm:bulletEnabled val="1"/>
        </dgm:presLayoutVars>
      </dgm:prSet>
      <dgm:spPr/>
    </dgm:pt>
    <dgm:pt modelId="{A32FCF0E-998F-403D-AE7F-6004372F9963}" type="pres">
      <dgm:prSet presAssocID="{7B69B16C-1048-4959-A6D0-BA6909F6A51E}" presName="childTextHidden" presStyleLbl="bgAccFollowNode1" presStyleIdx="1" presStyleCnt="2"/>
      <dgm:spPr/>
    </dgm:pt>
    <dgm:pt modelId="{248967FA-4317-4A42-9839-B9535EF6F769}" type="pres">
      <dgm:prSet presAssocID="{7B69B16C-1048-4959-A6D0-BA6909F6A51E}" presName="parentText" presStyleLbl="node1" presStyleIdx="1" presStyleCnt="2">
        <dgm:presLayoutVars>
          <dgm:chMax val="1"/>
          <dgm:bulletEnabled val="1"/>
        </dgm:presLayoutVars>
      </dgm:prSet>
      <dgm:spPr/>
    </dgm:pt>
  </dgm:ptLst>
  <dgm:cxnLst>
    <dgm:cxn modelId="{38FC4A3B-5086-472F-8BF6-4A7AEC80C127}" srcId="{61853266-07AF-4F0A-A18B-0529BCDA08A4}" destId="{CAC28935-EC90-4042-82A6-1F2433E6A966}" srcOrd="0" destOrd="0" parTransId="{0A98EFB4-477E-4B8C-ABF0-08AFD6C84164}" sibTransId="{18058165-5BCE-4F74-A976-AC12788D593E}"/>
    <dgm:cxn modelId="{4B6B946D-BF73-413C-AE40-1355AE8CFDFE}" type="presOf" srcId="{CAC28935-EC90-4042-82A6-1F2433E6A966}" destId="{7C81D53E-E6CA-4C0E-BEEA-F57B0CDD94EE}" srcOrd="0" destOrd="0" presId="urn:microsoft.com/office/officeart/2005/8/layout/hProcess6"/>
    <dgm:cxn modelId="{25BB2D72-C8ED-47A8-AA75-2EF486FC0011}" type="presOf" srcId="{61141ECA-1D3E-4E2E-81CE-82F02BE143BC}" destId="{4BB368E5-830A-4868-A700-E70F45700EF0}" srcOrd="0" destOrd="0" presId="urn:microsoft.com/office/officeart/2005/8/layout/hProcess6"/>
    <dgm:cxn modelId="{74503372-1367-4DFB-9E40-4C2F8A3759F7}" type="presOf" srcId="{7B69B16C-1048-4959-A6D0-BA6909F6A51E}" destId="{248967FA-4317-4A42-9839-B9535EF6F769}" srcOrd="0" destOrd="0" presId="urn:microsoft.com/office/officeart/2005/8/layout/hProcess6"/>
    <dgm:cxn modelId="{348BD379-545A-450E-9FF2-A45D8F30DEB4}" type="presOf" srcId="{3DAC7993-F4FC-4F54-AC96-BC2619F5553E}" destId="{89E75868-2968-45F1-859A-18D9FD80301F}" srcOrd="0" destOrd="0" presId="urn:microsoft.com/office/officeart/2005/8/layout/hProcess6"/>
    <dgm:cxn modelId="{5726A69F-8826-4B51-B1C5-A6D4F8CA4206}" srcId="{61141ECA-1D3E-4E2E-81CE-82F02BE143BC}" destId="{61853266-07AF-4F0A-A18B-0529BCDA08A4}" srcOrd="0" destOrd="0" parTransId="{4EF538BD-272F-4521-8AA0-477648EFB614}" sibTransId="{A92E4FDB-254D-4DE0-BBD6-89406B284231}"/>
    <dgm:cxn modelId="{494167A5-4C33-4B5A-9F9C-AA19A2EEEDF4}" type="presOf" srcId="{3DAC7993-F4FC-4F54-AC96-BC2619F5553E}" destId="{A32FCF0E-998F-403D-AE7F-6004372F9963}" srcOrd="1" destOrd="0" presId="urn:microsoft.com/office/officeart/2005/8/layout/hProcess6"/>
    <dgm:cxn modelId="{B4106AB2-E381-49C4-B866-9E3DAD97F7E4}" type="presOf" srcId="{CAC28935-EC90-4042-82A6-1F2433E6A966}" destId="{84DAE69B-4401-411F-BB29-1F2F4E27B670}" srcOrd="1" destOrd="0" presId="urn:microsoft.com/office/officeart/2005/8/layout/hProcess6"/>
    <dgm:cxn modelId="{C5ADBEEA-2180-462E-B904-E76FAC16455B}" type="presOf" srcId="{61853266-07AF-4F0A-A18B-0529BCDA08A4}" destId="{9668C066-67A2-4E45-9E4C-1E6A5901C33B}" srcOrd="0" destOrd="0" presId="urn:microsoft.com/office/officeart/2005/8/layout/hProcess6"/>
    <dgm:cxn modelId="{EAFEDBF2-B1BF-4808-B11A-3010EAC1BF76}" srcId="{61141ECA-1D3E-4E2E-81CE-82F02BE143BC}" destId="{7B69B16C-1048-4959-A6D0-BA6909F6A51E}" srcOrd="1" destOrd="0" parTransId="{2495FFDF-615A-4A22-974A-7ADC5483302D}" sibTransId="{0EB8B510-A10E-4774-BDF1-D0772873171F}"/>
    <dgm:cxn modelId="{199701FC-920E-44F9-8B15-2C1FA27BB2E6}" srcId="{7B69B16C-1048-4959-A6D0-BA6909F6A51E}" destId="{3DAC7993-F4FC-4F54-AC96-BC2619F5553E}" srcOrd="0" destOrd="0" parTransId="{26D9436B-8526-4C85-B9DB-D4F5DFDA7461}" sibTransId="{56FD0740-1F72-47C9-AD12-DE0C0553CB3C}"/>
    <dgm:cxn modelId="{B1A643A7-96A8-4566-B411-1D658FFC5DD9}" type="presParOf" srcId="{4BB368E5-830A-4868-A700-E70F45700EF0}" destId="{8E22B8D0-33F2-4E5A-BFF5-16BA60ADAFDF}" srcOrd="0" destOrd="0" presId="urn:microsoft.com/office/officeart/2005/8/layout/hProcess6"/>
    <dgm:cxn modelId="{CBC1B774-0089-4435-A0A3-85B012D79249}" type="presParOf" srcId="{8E22B8D0-33F2-4E5A-BFF5-16BA60ADAFDF}" destId="{FAF46C35-1CF6-4EF5-A2D5-F4ABF3898CD5}" srcOrd="0" destOrd="0" presId="urn:microsoft.com/office/officeart/2005/8/layout/hProcess6"/>
    <dgm:cxn modelId="{2FDDA24A-A56C-4409-A2CD-140FF1C350B5}" type="presParOf" srcId="{8E22B8D0-33F2-4E5A-BFF5-16BA60ADAFDF}" destId="{7C81D53E-E6CA-4C0E-BEEA-F57B0CDD94EE}" srcOrd="1" destOrd="0" presId="urn:microsoft.com/office/officeart/2005/8/layout/hProcess6"/>
    <dgm:cxn modelId="{D76576A2-8494-4179-A782-BA997C0237E8}" type="presParOf" srcId="{8E22B8D0-33F2-4E5A-BFF5-16BA60ADAFDF}" destId="{84DAE69B-4401-411F-BB29-1F2F4E27B670}" srcOrd="2" destOrd="0" presId="urn:microsoft.com/office/officeart/2005/8/layout/hProcess6"/>
    <dgm:cxn modelId="{56D56DB6-13AE-4882-85AC-9E2E5F131878}" type="presParOf" srcId="{8E22B8D0-33F2-4E5A-BFF5-16BA60ADAFDF}" destId="{9668C066-67A2-4E45-9E4C-1E6A5901C33B}" srcOrd="3" destOrd="0" presId="urn:microsoft.com/office/officeart/2005/8/layout/hProcess6"/>
    <dgm:cxn modelId="{9BEE06F0-F701-4E23-A274-8E6CB2F41524}" type="presParOf" srcId="{4BB368E5-830A-4868-A700-E70F45700EF0}" destId="{638FD884-F9CC-480E-8534-3C99782DA784}" srcOrd="1" destOrd="0" presId="urn:microsoft.com/office/officeart/2005/8/layout/hProcess6"/>
    <dgm:cxn modelId="{7C72F979-7FFC-4376-B316-E2709AAFA219}" type="presParOf" srcId="{4BB368E5-830A-4868-A700-E70F45700EF0}" destId="{73C25971-6837-4C5F-B4EC-DB2FCE06AC68}" srcOrd="2" destOrd="0" presId="urn:microsoft.com/office/officeart/2005/8/layout/hProcess6"/>
    <dgm:cxn modelId="{00438519-0C10-40CB-9979-D9489FC22B91}" type="presParOf" srcId="{73C25971-6837-4C5F-B4EC-DB2FCE06AC68}" destId="{DF1F07AC-A61D-49E0-AA2A-EAF4A552CA79}" srcOrd="0" destOrd="0" presId="urn:microsoft.com/office/officeart/2005/8/layout/hProcess6"/>
    <dgm:cxn modelId="{1EF62D56-FCE7-4F12-B007-CEBFD9A9AB1F}" type="presParOf" srcId="{73C25971-6837-4C5F-B4EC-DB2FCE06AC68}" destId="{89E75868-2968-45F1-859A-18D9FD80301F}" srcOrd="1" destOrd="0" presId="urn:microsoft.com/office/officeart/2005/8/layout/hProcess6"/>
    <dgm:cxn modelId="{6B8C0D3F-C1A0-4116-A9C8-DB2C5ADC6A1F}" type="presParOf" srcId="{73C25971-6837-4C5F-B4EC-DB2FCE06AC68}" destId="{A32FCF0E-998F-403D-AE7F-6004372F9963}" srcOrd="2" destOrd="0" presId="urn:microsoft.com/office/officeart/2005/8/layout/hProcess6"/>
    <dgm:cxn modelId="{42D00589-FAE3-45C3-B258-CDD3EB63001D}" type="presParOf" srcId="{73C25971-6837-4C5F-B4EC-DB2FCE06AC68}" destId="{248967FA-4317-4A42-9839-B9535EF6F769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901BECE-B714-4F89-B110-BC104017D8FB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8613CF0-8418-4594-B034-15FCAA0E44C2}">
      <dgm:prSet/>
      <dgm:spPr/>
      <dgm:t>
        <a:bodyPr/>
        <a:lstStyle/>
        <a:p>
          <a:r>
            <a:rPr lang="en-US" dirty="0"/>
            <a:t>The 3 C’s of Utility Coordination</a:t>
          </a:r>
        </a:p>
      </dgm:t>
    </dgm:pt>
    <dgm:pt modelId="{2AC510B3-4ECC-407E-856D-A8C327BD62EA}" type="parTrans" cxnId="{46412A0E-5232-4C30-B473-0073A87FB0B5}">
      <dgm:prSet/>
      <dgm:spPr/>
      <dgm:t>
        <a:bodyPr/>
        <a:lstStyle/>
        <a:p>
          <a:endParaRPr lang="en-US"/>
        </a:p>
      </dgm:t>
    </dgm:pt>
    <dgm:pt modelId="{4C54D94B-91BF-4C50-AD1C-8E5E5853A6B3}" type="sibTrans" cxnId="{46412A0E-5232-4C30-B473-0073A87FB0B5}">
      <dgm:prSet/>
      <dgm:spPr/>
      <dgm:t>
        <a:bodyPr/>
        <a:lstStyle/>
        <a:p>
          <a:endParaRPr lang="en-US"/>
        </a:p>
      </dgm:t>
    </dgm:pt>
    <dgm:pt modelId="{295EFECA-4CAB-48A0-80E6-91BD74C4AD06}">
      <dgm:prSet/>
      <dgm:spPr/>
      <dgm:t>
        <a:bodyPr/>
        <a:lstStyle/>
        <a:p>
          <a:r>
            <a:rPr lang="en-US" dirty="0"/>
            <a:t>Communicate – share information about out projects (early &amp; often)</a:t>
          </a:r>
        </a:p>
      </dgm:t>
    </dgm:pt>
    <dgm:pt modelId="{006518B0-20C5-4600-8786-B96AA7896E69}" type="parTrans" cxnId="{95FA5EEA-81CF-4481-9FA3-7EB30BE1F9FE}">
      <dgm:prSet/>
      <dgm:spPr/>
      <dgm:t>
        <a:bodyPr/>
        <a:lstStyle/>
        <a:p>
          <a:endParaRPr lang="en-US"/>
        </a:p>
      </dgm:t>
    </dgm:pt>
    <dgm:pt modelId="{092DB971-7885-4DF1-BF7D-E5C2708E714F}" type="sibTrans" cxnId="{95FA5EEA-81CF-4481-9FA3-7EB30BE1F9FE}">
      <dgm:prSet/>
      <dgm:spPr/>
      <dgm:t>
        <a:bodyPr/>
        <a:lstStyle/>
        <a:p>
          <a:endParaRPr lang="en-US"/>
        </a:p>
      </dgm:t>
    </dgm:pt>
    <dgm:pt modelId="{4BC8207C-FE24-4ED7-988A-C652A1CF400C}">
      <dgm:prSet/>
      <dgm:spPr/>
      <dgm:t>
        <a:bodyPr/>
        <a:lstStyle/>
        <a:p>
          <a:r>
            <a:rPr lang="en-US" dirty="0"/>
            <a:t>Coordinate – timelines for plan submittals (Point25); DUCs in each DOT District</a:t>
          </a:r>
        </a:p>
      </dgm:t>
    </dgm:pt>
    <dgm:pt modelId="{AEBCD0F8-6C64-452B-9F9C-495E056955B1}" type="parTrans" cxnId="{4EB19ECB-C0F2-4343-9603-398F9E9EEF7B}">
      <dgm:prSet/>
      <dgm:spPr/>
      <dgm:t>
        <a:bodyPr/>
        <a:lstStyle/>
        <a:p>
          <a:endParaRPr lang="en-US"/>
        </a:p>
      </dgm:t>
    </dgm:pt>
    <dgm:pt modelId="{FF2B3218-DFDA-4F93-833A-A9CE8A22FB4E}" type="sibTrans" cxnId="{4EB19ECB-C0F2-4343-9603-398F9E9EEF7B}">
      <dgm:prSet/>
      <dgm:spPr/>
      <dgm:t>
        <a:bodyPr/>
        <a:lstStyle/>
        <a:p>
          <a:endParaRPr lang="en-US"/>
        </a:p>
      </dgm:t>
    </dgm:pt>
    <dgm:pt modelId="{F838498D-86F5-412E-85DD-9724CFC11DF1}">
      <dgm:prSet/>
      <dgm:spPr/>
      <dgm:t>
        <a:bodyPr/>
        <a:lstStyle/>
        <a:p>
          <a:r>
            <a:rPr lang="en-US" dirty="0"/>
            <a:t>Cooperate – operational meetings, easement purchase, ROW acquisitions</a:t>
          </a:r>
        </a:p>
      </dgm:t>
    </dgm:pt>
    <dgm:pt modelId="{274A1CEC-4808-47DF-8864-205FE1E02885}" type="parTrans" cxnId="{F6828096-A400-4FFE-A340-1C0D486CCFF8}">
      <dgm:prSet/>
      <dgm:spPr/>
      <dgm:t>
        <a:bodyPr/>
        <a:lstStyle/>
        <a:p>
          <a:endParaRPr lang="en-US"/>
        </a:p>
      </dgm:t>
    </dgm:pt>
    <dgm:pt modelId="{CD879817-ECAE-454C-B194-707675698164}" type="sibTrans" cxnId="{F6828096-A400-4FFE-A340-1C0D486CCFF8}">
      <dgm:prSet/>
      <dgm:spPr/>
      <dgm:t>
        <a:bodyPr/>
        <a:lstStyle/>
        <a:p>
          <a:endParaRPr lang="en-US"/>
        </a:p>
      </dgm:t>
    </dgm:pt>
    <dgm:pt modelId="{8495906D-3DB0-42D4-AF5F-74243D3B3E08}">
      <dgm:prSet/>
      <dgm:spPr/>
      <dgm:t>
        <a:bodyPr/>
        <a:lstStyle/>
        <a:p>
          <a:r>
            <a:rPr lang="en-US" dirty="0"/>
            <a:t>The missing “C”</a:t>
          </a:r>
        </a:p>
      </dgm:t>
    </dgm:pt>
    <dgm:pt modelId="{B22251B7-E5A4-42C9-AEF9-78AA7C4A429E}" type="parTrans" cxnId="{42CE9006-CA44-42BA-BA74-F83069D261C7}">
      <dgm:prSet/>
      <dgm:spPr/>
      <dgm:t>
        <a:bodyPr/>
        <a:lstStyle/>
        <a:p>
          <a:endParaRPr lang="en-US"/>
        </a:p>
      </dgm:t>
    </dgm:pt>
    <dgm:pt modelId="{648B9B18-FDC7-457F-A60E-7ADA77D60FE1}" type="sibTrans" cxnId="{42CE9006-CA44-42BA-BA74-F83069D261C7}">
      <dgm:prSet/>
      <dgm:spPr/>
      <dgm:t>
        <a:bodyPr/>
        <a:lstStyle/>
        <a:p>
          <a:endParaRPr lang="en-US"/>
        </a:p>
      </dgm:t>
    </dgm:pt>
    <dgm:pt modelId="{8DF77E81-A6DD-47E6-B151-09F347076B14}">
      <dgm:prSet/>
      <dgm:spPr/>
      <dgm:t>
        <a:bodyPr/>
        <a:lstStyle/>
        <a:p>
          <a:r>
            <a:rPr lang="en-US" dirty="0"/>
            <a:t>Commitment – timely information with due dates, relocation work plans with timelines for relocations</a:t>
          </a:r>
        </a:p>
      </dgm:t>
    </dgm:pt>
    <dgm:pt modelId="{E6D923CA-4499-4162-A412-C4DFD308F4F0}" type="parTrans" cxnId="{6201990C-C131-47AC-A60D-8A6B3B800E2A}">
      <dgm:prSet/>
      <dgm:spPr/>
      <dgm:t>
        <a:bodyPr/>
        <a:lstStyle/>
        <a:p>
          <a:endParaRPr lang="en-US"/>
        </a:p>
      </dgm:t>
    </dgm:pt>
    <dgm:pt modelId="{E7EBB201-CAC3-41A6-A721-F66EC12FC0A6}" type="sibTrans" cxnId="{6201990C-C131-47AC-A60D-8A6B3B800E2A}">
      <dgm:prSet/>
      <dgm:spPr/>
      <dgm:t>
        <a:bodyPr/>
        <a:lstStyle/>
        <a:p>
          <a:endParaRPr lang="en-US"/>
        </a:p>
      </dgm:t>
    </dgm:pt>
    <dgm:pt modelId="{223A3EB3-94E1-49CA-ADF7-C5755B6881C7}" type="pres">
      <dgm:prSet presAssocID="{8901BECE-B714-4F89-B110-BC104017D8FB}" presName="linear" presStyleCnt="0">
        <dgm:presLayoutVars>
          <dgm:animLvl val="lvl"/>
          <dgm:resizeHandles val="exact"/>
        </dgm:presLayoutVars>
      </dgm:prSet>
      <dgm:spPr/>
    </dgm:pt>
    <dgm:pt modelId="{28AFBBBE-DD26-4771-B922-B5340385E380}" type="pres">
      <dgm:prSet presAssocID="{58613CF0-8418-4594-B034-15FCAA0E44C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D83C9AB-0C9B-4FD0-9671-D34AD0A652FA}" type="pres">
      <dgm:prSet presAssocID="{58613CF0-8418-4594-B034-15FCAA0E44C2}" presName="childText" presStyleLbl="revTx" presStyleIdx="0" presStyleCnt="2">
        <dgm:presLayoutVars>
          <dgm:bulletEnabled val="1"/>
        </dgm:presLayoutVars>
      </dgm:prSet>
      <dgm:spPr/>
    </dgm:pt>
    <dgm:pt modelId="{84FE518C-00C1-4150-A737-E9ABBF9A380F}" type="pres">
      <dgm:prSet presAssocID="{8495906D-3DB0-42D4-AF5F-74243D3B3E0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6CCFF21-58B4-49BE-B2CF-FB4CCD262E3B}" type="pres">
      <dgm:prSet presAssocID="{8495906D-3DB0-42D4-AF5F-74243D3B3E0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2CE9006-CA44-42BA-BA74-F83069D261C7}" srcId="{8901BECE-B714-4F89-B110-BC104017D8FB}" destId="{8495906D-3DB0-42D4-AF5F-74243D3B3E08}" srcOrd="1" destOrd="0" parTransId="{B22251B7-E5A4-42C9-AEF9-78AA7C4A429E}" sibTransId="{648B9B18-FDC7-457F-A60E-7ADA77D60FE1}"/>
    <dgm:cxn modelId="{A3BA3D0A-FCA2-455D-9084-0CAF84EC60D5}" type="presOf" srcId="{4BC8207C-FE24-4ED7-988A-C652A1CF400C}" destId="{DD83C9AB-0C9B-4FD0-9671-D34AD0A652FA}" srcOrd="0" destOrd="1" presId="urn:microsoft.com/office/officeart/2005/8/layout/vList2"/>
    <dgm:cxn modelId="{6201990C-C131-47AC-A60D-8A6B3B800E2A}" srcId="{8495906D-3DB0-42D4-AF5F-74243D3B3E08}" destId="{8DF77E81-A6DD-47E6-B151-09F347076B14}" srcOrd="0" destOrd="0" parTransId="{E6D923CA-4499-4162-A412-C4DFD308F4F0}" sibTransId="{E7EBB201-CAC3-41A6-A721-F66EC12FC0A6}"/>
    <dgm:cxn modelId="{46412A0E-5232-4C30-B473-0073A87FB0B5}" srcId="{8901BECE-B714-4F89-B110-BC104017D8FB}" destId="{58613CF0-8418-4594-B034-15FCAA0E44C2}" srcOrd="0" destOrd="0" parTransId="{2AC510B3-4ECC-407E-856D-A8C327BD62EA}" sibTransId="{4C54D94B-91BF-4C50-AD1C-8E5E5853A6B3}"/>
    <dgm:cxn modelId="{13CF6610-7467-470C-8B7A-EC502ABE5219}" type="presOf" srcId="{F838498D-86F5-412E-85DD-9724CFC11DF1}" destId="{DD83C9AB-0C9B-4FD0-9671-D34AD0A652FA}" srcOrd="0" destOrd="2" presId="urn:microsoft.com/office/officeart/2005/8/layout/vList2"/>
    <dgm:cxn modelId="{E8CE3223-4734-4EEF-B94F-A550DF14D36D}" type="presOf" srcId="{8901BECE-B714-4F89-B110-BC104017D8FB}" destId="{223A3EB3-94E1-49CA-ADF7-C5755B6881C7}" srcOrd="0" destOrd="0" presId="urn:microsoft.com/office/officeart/2005/8/layout/vList2"/>
    <dgm:cxn modelId="{E9EA3127-D2DD-461A-ADCC-63A4C2DA39B3}" type="presOf" srcId="{8DF77E81-A6DD-47E6-B151-09F347076B14}" destId="{66CCFF21-58B4-49BE-B2CF-FB4CCD262E3B}" srcOrd="0" destOrd="0" presId="urn:microsoft.com/office/officeart/2005/8/layout/vList2"/>
    <dgm:cxn modelId="{3669A17C-2039-4EC2-9636-7A60C079736C}" type="presOf" srcId="{58613CF0-8418-4594-B034-15FCAA0E44C2}" destId="{28AFBBBE-DD26-4771-B922-B5340385E380}" srcOrd="0" destOrd="0" presId="urn:microsoft.com/office/officeart/2005/8/layout/vList2"/>
    <dgm:cxn modelId="{F6828096-A400-4FFE-A340-1C0D486CCFF8}" srcId="{58613CF0-8418-4594-B034-15FCAA0E44C2}" destId="{F838498D-86F5-412E-85DD-9724CFC11DF1}" srcOrd="2" destOrd="0" parTransId="{274A1CEC-4808-47DF-8864-205FE1E02885}" sibTransId="{CD879817-ECAE-454C-B194-707675698164}"/>
    <dgm:cxn modelId="{2847D59A-4A85-47C6-80AB-4A96BED0B49D}" type="presOf" srcId="{295EFECA-4CAB-48A0-80E6-91BD74C4AD06}" destId="{DD83C9AB-0C9B-4FD0-9671-D34AD0A652FA}" srcOrd="0" destOrd="0" presId="urn:microsoft.com/office/officeart/2005/8/layout/vList2"/>
    <dgm:cxn modelId="{4EB19ECB-C0F2-4343-9603-398F9E9EEF7B}" srcId="{58613CF0-8418-4594-B034-15FCAA0E44C2}" destId="{4BC8207C-FE24-4ED7-988A-C652A1CF400C}" srcOrd="1" destOrd="0" parTransId="{AEBCD0F8-6C64-452B-9F9C-495E056955B1}" sibTransId="{FF2B3218-DFDA-4F93-833A-A9CE8A22FB4E}"/>
    <dgm:cxn modelId="{97E14CDD-0FFA-4051-957C-66244D6E6D38}" type="presOf" srcId="{8495906D-3DB0-42D4-AF5F-74243D3B3E08}" destId="{84FE518C-00C1-4150-A737-E9ABBF9A380F}" srcOrd="0" destOrd="0" presId="urn:microsoft.com/office/officeart/2005/8/layout/vList2"/>
    <dgm:cxn modelId="{95FA5EEA-81CF-4481-9FA3-7EB30BE1F9FE}" srcId="{58613CF0-8418-4594-B034-15FCAA0E44C2}" destId="{295EFECA-4CAB-48A0-80E6-91BD74C4AD06}" srcOrd="0" destOrd="0" parTransId="{006518B0-20C5-4600-8786-B96AA7896E69}" sibTransId="{092DB971-7885-4DF1-BF7D-E5C2708E714F}"/>
    <dgm:cxn modelId="{46379FB3-0020-45A9-97A9-9AC1C0333350}" type="presParOf" srcId="{223A3EB3-94E1-49CA-ADF7-C5755B6881C7}" destId="{28AFBBBE-DD26-4771-B922-B5340385E380}" srcOrd="0" destOrd="0" presId="urn:microsoft.com/office/officeart/2005/8/layout/vList2"/>
    <dgm:cxn modelId="{DD81E41C-269C-4ADA-9AEB-762F1F61A7F2}" type="presParOf" srcId="{223A3EB3-94E1-49CA-ADF7-C5755B6881C7}" destId="{DD83C9AB-0C9B-4FD0-9671-D34AD0A652FA}" srcOrd="1" destOrd="0" presId="urn:microsoft.com/office/officeart/2005/8/layout/vList2"/>
    <dgm:cxn modelId="{4DBAAE42-6323-4E13-919E-9CF0127B7F03}" type="presParOf" srcId="{223A3EB3-94E1-49CA-ADF7-C5755B6881C7}" destId="{84FE518C-00C1-4150-A737-E9ABBF9A380F}" srcOrd="2" destOrd="0" presId="urn:microsoft.com/office/officeart/2005/8/layout/vList2"/>
    <dgm:cxn modelId="{BECEF7C3-6513-41C3-B328-7C61EE200878}" type="presParOf" srcId="{223A3EB3-94E1-49CA-ADF7-C5755B6881C7}" destId="{66CCFF21-58B4-49BE-B2CF-FB4CCD262E3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9789D04-3073-49F9-96DD-8B2B1E077586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CA8DE2D-7414-4DFB-94D8-83023AA5AED6}">
      <dgm:prSet/>
      <dgm:spPr/>
      <dgm:t>
        <a:bodyPr/>
        <a:lstStyle/>
        <a:p>
          <a:pPr>
            <a:defRPr b="1"/>
          </a:pPr>
          <a:r>
            <a:rPr lang="en-US" dirty="0"/>
            <a:t>Avoid and minimize </a:t>
          </a:r>
          <a:br>
            <a:rPr lang="en-US" dirty="0"/>
          </a:br>
          <a:r>
            <a:rPr lang="en-US" dirty="0"/>
            <a:t>utility impacts</a:t>
          </a:r>
        </a:p>
      </dgm:t>
    </dgm:pt>
    <dgm:pt modelId="{0C0E8327-D157-492D-9B6D-8BC4ADEA3076}" type="parTrans" cxnId="{4C2524ED-C556-449D-B183-1987EF305A5D}">
      <dgm:prSet/>
      <dgm:spPr/>
      <dgm:t>
        <a:bodyPr/>
        <a:lstStyle/>
        <a:p>
          <a:endParaRPr lang="en-US"/>
        </a:p>
      </dgm:t>
    </dgm:pt>
    <dgm:pt modelId="{31B08EE3-FD84-4E85-AFFB-2931663B4636}" type="sibTrans" cxnId="{4C2524ED-C556-449D-B183-1987EF305A5D}">
      <dgm:prSet/>
      <dgm:spPr/>
      <dgm:t>
        <a:bodyPr/>
        <a:lstStyle/>
        <a:p>
          <a:endParaRPr lang="en-US"/>
        </a:p>
      </dgm:t>
    </dgm:pt>
    <dgm:pt modelId="{45BEA108-91FF-4256-8C6F-DE7C816A1352}">
      <dgm:prSet/>
      <dgm:spPr/>
      <dgm:t>
        <a:bodyPr/>
        <a:lstStyle/>
        <a:p>
          <a:pPr>
            <a:defRPr b="1"/>
          </a:pPr>
          <a:r>
            <a:rPr lang="en-US" dirty="0"/>
            <a:t>Strategies</a:t>
          </a:r>
        </a:p>
      </dgm:t>
    </dgm:pt>
    <dgm:pt modelId="{0179EE2D-8F24-43B0-BD5A-9912E5C535AA}" type="parTrans" cxnId="{96850E13-0C9E-4A77-B7AF-B3E21B54BDE0}">
      <dgm:prSet/>
      <dgm:spPr/>
      <dgm:t>
        <a:bodyPr/>
        <a:lstStyle/>
        <a:p>
          <a:endParaRPr lang="en-US"/>
        </a:p>
      </dgm:t>
    </dgm:pt>
    <dgm:pt modelId="{674B7CC2-644F-46E0-A812-0143B195089D}" type="sibTrans" cxnId="{96850E13-0C9E-4A77-B7AF-B3E21B54BDE0}">
      <dgm:prSet/>
      <dgm:spPr/>
      <dgm:t>
        <a:bodyPr/>
        <a:lstStyle/>
        <a:p>
          <a:endParaRPr lang="en-US"/>
        </a:p>
      </dgm:t>
    </dgm:pt>
    <dgm:pt modelId="{95ED4A85-C967-450C-BCFC-A96A4FA1EE43}">
      <dgm:prSet/>
      <dgm:spPr/>
      <dgm:t>
        <a:bodyPr/>
        <a:lstStyle/>
        <a:p>
          <a:r>
            <a:rPr lang="en-US" dirty="0"/>
            <a:t>Conflict analysis</a:t>
          </a:r>
        </a:p>
      </dgm:t>
    </dgm:pt>
    <dgm:pt modelId="{3F47F913-F5E3-45DB-A656-72906DE92E84}" type="parTrans" cxnId="{A5935A01-2038-4FCD-A093-FBB94F18B1A0}">
      <dgm:prSet/>
      <dgm:spPr/>
      <dgm:t>
        <a:bodyPr/>
        <a:lstStyle/>
        <a:p>
          <a:endParaRPr lang="en-US"/>
        </a:p>
      </dgm:t>
    </dgm:pt>
    <dgm:pt modelId="{D31D641B-1C0C-4EB1-B32B-0B5A21CD9E26}" type="sibTrans" cxnId="{A5935A01-2038-4FCD-A093-FBB94F18B1A0}">
      <dgm:prSet/>
      <dgm:spPr/>
      <dgm:t>
        <a:bodyPr/>
        <a:lstStyle/>
        <a:p>
          <a:endParaRPr lang="en-US"/>
        </a:p>
      </dgm:t>
    </dgm:pt>
    <dgm:pt modelId="{FD3D19FD-C151-48E7-8A5A-7A72EA66828E}">
      <dgm:prSet/>
      <dgm:spPr/>
      <dgm:t>
        <a:bodyPr/>
        <a:lstStyle/>
        <a:p>
          <a:r>
            <a:rPr lang="en-US" dirty="0"/>
            <a:t>Design alternatives</a:t>
          </a:r>
        </a:p>
      </dgm:t>
    </dgm:pt>
    <dgm:pt modelId="{5A7C24CE-A925-41FC-8EA8-41FC6DBDAAB6}" type="parTrans" cxnId="{7A10A1F8-81CC-4AAA-9289-73BE67529BD7}">
      <dgm:prSet/>
      <dgm:spPr/>
      <dgm:t>
        <a:bodyPr/>
        <a:lstStyle/>
        <a:p>
          <a:endParaRPr lang="en-US"/>
        </a:p>
      </dgm:t>
    </dgm:pt>
    <dgm:pt modelId="{1D22F4FB-1092-41A3-8688-0F67CC9F0CA3}" type="sibTrans" cxnId="{7A10A1F8-81CC-4AAA-9289-73BE67529BD7}">
      <dgm:prSet/>
      <dgm:spPr/>
      <dgm:t>
        <a:bodyPr/>
        <a:lstStyle/>
        <a:p>
          <a:endParaRPr lang="en-US"/>
        </a:p>
      </dgm:t>
    </dgm:pt>
    <dgm:pt modelId="{154F9EAB-1A4F-4856-AAA6-DE9B379747B6}" type="pres">
      <dgm:prSet presAssocID="{89789D04-3073-49F9-96DD-8B2B1E077586}" presName="root" presStyleCnt="0">
        <dgm:presLayoutVars>
          <dgm:dir/>
          <dgm:resizeHandles val="exact"/>
        </dgm:presLayoutVars>
      </dgm:prSet>
      <dgm:spPr/>
    </dgm:pt>
    <dgm:pt modelId="{8049B969-B2D5-4972-B9A8-FBA83465FB33}" type="pres">
      <dgm:prSet presAssocID="{5CA8DE2D-7414-4DFB-94D8-83023AA5AED6}" presName="compNode" presStyleCnt="0"/>
      <dgm:spPr/>
    </dgm:pt>
    <dgm:pt modelId="{B18E3C69-2DDA-4431-B8F4-D2C8B79D16FB}" type="pres">
      <dgm:prSet presAssocID="{5CA8DE2D-7414-4DFB-94D8-83023AA5AED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nimize"/>
        </a:ext>
      </dgm:extLst>
    </dgm:pt>
    <dgm:pt modelId="{EB18F05C-4BCB-4B60-B2CD-643B127DC35F}" type="pres">
      <dgm:prSet presAssocID="{5CA8DE2D-7414-4DFB-94D8-83023AA5AED6}" presName="iconSpace" presStyleCnt="0"/>
      <dgm:spPr/>
    </dgm:pt>
    <dgm:pt modelId="{75851FA2-8082-442C-A4F9-E142E017C60C}" type="pres">
      <dgm:prSet presAssocID="{5CA8DE2D-7414-4DFB-94D8-83023AA5AED6}" presName="parTx" presStyleLbl="revTx" presStyleIdx="0" presStyleCnt="4">
        <dgm:presLayoutVars>
          <dgm:chMax val="0"/>
          <dgm:chPref val="0"/>
        </dgm:presLayoutVars>
      </dgm:prSet>
      <dgm:spPr/>
    </dgm:pt>
    <dgm:pt modelId="{FD05AC37-E143-46EC-BB97-A2DAA4D9BE9E}" type="pres">
      <dgm:prSet presAssocID="{5CA8DE2D-7414-4DFB-94D8-83023AA5AED6}" presName="txSpace" presStyleCnt="0"/>
      <dgm:spPr/>
    </dgm:pt>
    <dgm:pt modelId="{51560884-5BAB-4A38-899D-DEF8CE2C7529}" type="pres">
      <dgm:prSet presAssocID="{5CA8DE2D-7414-4DFB-94D8-83023AA5AED6}" presName="desTx" presStyleLbl="revTx" presStyleIdx="1" presStyleCnt="4">
        <dgm:presLayoutVars/>
      </dgm:prSet>
      <dgm:spPr/>
    </dgm:pt>
    <dgm:pt modelId="{12F7E63F-FE22-444D-83BC-C4257E035275}" type="pres">
      <dgm:prSet presAssocID="{31B08EE3-FD84-4E85-AFFB-2931663B4636}" presName="sibTrans" presStyleCnt="0"/>
      <dgm:spPr/>
    </dgm:pt>
    <dgm:pt modelId="{73D2E144-EDFE-49EF-9E71-230853911C69}" type="pres">
      <dgm:prSet presAssocID="{45BEA108-91FF-4256-8C6F-DE7C816A1352}" presName="compNode" presStyleCnt="0"/>
      <dgm:spPr/>
    </dgm:pt>
    <dgm:pt modelId="{BF58A7E4-AA82-4AB8-B753-741E59DEBE2E}" type="pres">
      <dgm:prSet presAssocID="{45BEA108-91FF-4256-8C6F-DE7C816A135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55054B3-1073-452F-9E54-A218DCE4F3AC}" type="pres">
      <dgm:prSet presAssocID="{45BEA108-91FF-4256-8C6F-DE7C816A1352}" presName="iconSpace" presStyleCnt="0"/>
      <dgm:spPr/>
    </dgm:pt>
    <dgm:pt modelId="{0DFB0512-516C-4CBA-8144-0C0744B67AB9}" type="pres">
      <dgm:prSet presAssocID="{45BEA108-91FF-4256-8C6F-DE7C816A1352}" presName="parTx" presStyleLbl="revTx" presStyleIdx="2" presStyleCnt="4">
        <dgm:presLayoutVars>
          <dgm:chMax val="0"/>
          <dgm:chPref val="0"/>
        </dgm:presLayoutVars>
      </dgm:prSet>
      <dgm:spPr/>
    </dgm:pt>
    <dgm:pt modelId="{65576A57-F697-4266-80CA-CB5CB18C0D24}" type="pres">
      <dgm:prSet presAssocID="{45BEA108-91FF-4256-8C6F-DE7C816A1352}" presName="txSpace" presStyleCnt="0"/>
      <dgm:spPr/>
    </dgm:pt>
    <dgm:pt modelId="{73B58770-AA19-4B00-8D96-1EE15BFA561F}" type="pres">
      <dgm:prSet presAssocID="{45BEA108-91FF-4256-8C6F-DE7C816A1352}" presName="desTx" presStyleLbl="revTx" presStyleIdx="3" presStyleCnt="4">
        <dgm:presLayoutVars/>
      </dgm:prSet>
      <dgm:spPr/>
    </dgm:pt>
  </dgm:ptLst>
  <dgm:cxnLst>
    <dgm:cxn modelId="{A5935A01-2038-4FCD-A093-FBB94F18B1A0}" srcId="{45BEA108-91FF-4256-8C6F-DE7C816A1352}" destId="{95ED4A85-C967-450C-BCFC-A96A4FA1EE43}" srcOrd="0" destOrd="0" parTransId="{3F47F913-F5E3-45DB-A656-72906DE92E84}" sibTransId="{D31D641B-1C0C-4EB1-B32B-0B5A21CD9E26}"/>
    <dgm:cxn modelId="{96850E13-0C9E-4A77-B7AF-B3E21B54BDE0}" srcId="{89789D04-3073-49F9-96DD-8B2B1E077586}" destId="{45BEA108-91FF-4256-8C6F-DE7C816A1352}" srcOrd="1" destOrd="0" parTransId="{0179EE2D-8F24-43B0-BD5A-9912E5C535AA}" sibTransId="{674B7CC2-644F-46E0-A812-0143B195089D}"/>
    <dgm:cxn modelId="{F1E96861-2225-4953-8486-14D49A30F3BE}" type="presOf" srcId="{95ED4A85-C967-450C-BCFC-A96A4FA1EE43}" destId="{73B58770-AA19-4B00-8D96-1EE15BFA561F}" srcOrd="0" destOrd="0" presId="urn:microsoft.com/office/officeart/2018/5/layout/CenteredIconLabelDescriptionList"/>
    <dgm:cxn modelId="{67468E89-24DD-4D70-B19B-A2B7BA38E68E}" type="presOf" srcId="{89789D04-3073-49F9-96DD-8B2B1E077586}" destId="{154F9EAB-1A4F-4856-AAA6-DE9B379747B6}" srcOrd="0" destOrd="0" presId="urn:microsoft.com/office/officeart/2018/5/layout/CenteredIconLabelDescriptionList"/>
    <dgm:cxn modelId="{CA53E091-3D65-4D85-8C78-A8CE1F797583}" type="presOf" srcId="{5CA8DE2D-7414-4DFB-94D8-83023AA5AED6}" destId="{75851FA2-8082-442C-A4F9-E142E017C60C}" srcOrd="0" destOrd="0" presId="urn:microsoft.com/office/officeart/2018/5/layout/CenteredIconLabelDescriptionList"/>
    <dgm:cxn modelId="{7B982DBA-C528-40EC-A204-082DFBC8889E}" type="presOf" srcId="{FD3D19FD-C151-48E7-8A5A-7A72EA66828E}" destId="{73B58770-AA19-4B00-8D96-1EE15BFA561F}" srcOrd="0" destOrd="1" presId="urn:microsoft.com/office/officeart/2018/5/layout/CenteredIconLabelDescriptionList"/>
    <dgm:cxn modelId="{4C2524ED-C556-449D-B183-1987EF305A5D}" srcId="{89789D04-3073-49F9-96DD-8B2B1E077586}" destId="{5CA8DE2D-7414-4DFB-94D8-83023AA5AED6}" srcOrd="0" destOrd="0" parTransId="{0C0E8327-D157-492D-9B6D-8BC4ADEA3076}" sibTransId="{31B08EE3-FD84-4E85-AFFB-2931663B4636}"/>
    <dgm:cxn modelId="{579C0FF1-9F0F-417D-992B-92E10DCD120E}" type="presOf" srcId="{45BEA108-91FF-4256-8C6F-DE7C816A1352}" destId="{0DFB0512-516C-4CBA-8144-0C0744B67AB9}" srcOrd="0" destOrd="0" presId="urn:microsoft.com/office/officeart/2018/5/layout/CenteredIconLabelDescriptionList"/>
    <dgm:cxn modelId="{7A10A1F8-81CC-4AAA-9289-73BE67529BD7}" srcId="{45BEA108-91FF-4256-8C6F-DE7C816A1352}" destId="{FD3D19FD-C151-48E7-8A5A-7A72EA66828E}" srcOrd="1" destOrd="0" parTransId="{5A7C24CE-A925-41FC-8EA8-41FC6DBDAAB6}" sibTransId="{1D22F4FB-1092-41A3-8688-0F67CC9F0CA3}"/>
    <dgm:cxn modelId="{53F2D4A8-166C-4F50-B5B5-305364910AB7}" type="presParOf" srcId="{154F9EAB-1A4F-4856-AAA6-DE9B379747B6}" destId="{8049B969-B2D5-4972-B9A8-FBA83465FB33}" srcOrd="0" destOrd="0" presId="urn:microsoft.com/office/officeart/2018/5/layout/CenteredIconLabelDescriptionList"/>
    <dgm:cxn modelId="{11CB3AE0-89DB-4F01-A6B9-5545419635F0}" type="presParOf" srcId="{8049B969-B2D5-4972-B9A8-FBA83465FB33}" destId="{B18E3C69-2DDA-4431-B8F4-D2C8B79D16FB}" srcOrd="0" destOrd="0" presId="urn:microsoft.com/office/officeart/2018/5/layout/CenteredIconLabelDescriptionList"/>
    <dgm:cxn modelId="{9D0E061F-A619-4BBF-A12C-11FD2D820242}" type="presParOf" srcId="{8049B969-B2D5-4972-B9A8-FBA83465FB33}" destId="{EB18F05C-4BCB-4B60-B2CD-643B127DC35F}" srcOrd="1" destOrd="0" presId="urn:microsoft.com/office/officeart/2018/5/layout/CenteredIconLabelDescriptionList"/>
    <dgm:cxn modelId="{F39B195F-59E1-4D61-B8C9-EA03E593CF4F}" type="presParOf" srcId="{8049B969-B2D5-4972-B9A8-FBA83465FB33}" destId="{75851FA2-8082-442C-A4F9-E142E017C60C}" srcOrd="2" destOrd="0" presId="urn:microsoft.com/office/officeart/2018/5/layout/CenteredIconLabelDescriptionList"/>
    <dgm:cxn modelId="{E1A0928E-57F2-415B-9E5B-8014AC6C8CB9}" type="presParOf" srcId="{8049B969-B2D5-4972-B9A8-FBA83465FB33}" destId="{FD05AC37-E143-46EC-BB97-A2DAA4D9BE9E}" srcOrd="3" destOrd="0" presId="urn:microsoft.com/office/officeart/2018/5/layout/CenteredIconLabelDescriptionList"/>
    <dgm:cxn modelId="{E9DF66F1-7AD8-4636-AAB9-008A3645A892}" type="presParOf" srcId="{8049B969-B2D5-4972-B9A8-FBA83465FB33}" destId="{51560884-5BAB-4A38-899D-DEF8CE2C7529}" srcOrd="4" destOrd="0" presId="urn:microsoft.com/office/officeart/2018/5/layout/CenteredIconLabelDescriptionList"/>
    <dgm:cxn modelId="{83FE6F42-E094-4E7C-A42E-6DEBA2CB52EB}" type="presParOf" srcId="{154F9EAB-1A4F-4856-AAA6-DE9B379747B6}" destId="{12F7E63F-FE22-444D-83BC-C4257E035275}" srcOrd="1" destOrd="0" presId="urn:microsoft.com/office/officeart/2018/5/layout/CenteredIconLabelDescriptionList"/>
    <dgm:cxn modelId="{E815C332-1DEA-46DC-A852-40CF8C3E30F9}" type="presParOf" srcId="{154F9EAB-1A4F-4856-AAA6-DE9B379747B6}" destId="{73D2E144-EDFE-49EF-9E71-230853911C69}" srcOrd="2" destOrd="0" presId="urn:microsoft.com/office/officeart/2018/5/layout/CenteredIconLabelDescriptionList"/>
    <dgm:cxn modelId="{108FE8D0-BD33-4C55-85A5-F9546B99A4C6}" type="presParOf" srcId="{73D2E144-EDFE-49EF-9E71-230853911C69}" destId="{BF58A7E4-AA82-4AB8-B753-741E59DEBE2E}" srcOrd="0" destOrd="0" presId="urn:microsoft.com/office/officeart/2018/5/layout/CenteredIconLabelDescriptionList"/>
    <dgm:cxn modelId="{599D2D06-F3B6-49D1-A1E4-03EB318F5DD7}" type="presParOf" srcId="{73D2E144-EDFE-49EF-9E71-230853911C69}" destId="{B55054B3-1073-452F-9E54-A218DCE4F3AC}" srcOrd="1" destOrd="0" presId="urn:microsoft.com/office/officeart/2018/5/layout/CenteredIconLabelDescriptionList"/>
    <dgm:cxn modelId="{690F149E-A0D2-428C-ABD6-8DF05C811871}" type="presParOf" srcId="{73D2E144-EDFE-49EF-9E71-230853911C69}" destId="{0DFB0512-516C-4CBA-8144-0C0744B67AB9}" srcOrd="2" destOrd="0" presId="urn:microsoft.com/office/officeart/2018/5/layout/CenteredIconLabelDescriptionList"/>
    <dgm:cxn modelId="{F31E9EE6-7DDB-41DB-9B8D-5911917A97D1}" type="presParOf" srcId="{73D2E144-EDFE-49EF-9E71-230853911C69}" destId="{65576A57-F697-4266-80CA-CB5CB18C0D24}" srcOrd="3" destOrd="0" presId="urn:microsoft.com/office/officeart/2018/5/layout/CenteredIconLabelDescriptionList"/>
    <dgm:cxn modelId="{3C8A57FD-CE32-4C3C-A705-0A185E4EA6C7}" type="presParOf" srcId="{73D2E144-EDFE-49EF-9E71-230853911C69}" destId="{73B58770-AA19-4B00-8D96-1EE15BFA561F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998060A-1D24-47C0-8EBB-57BFF090436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390E3B5-A1F1-441F-8555-CFF3629EC83B}">
      <dgm:prSet/>
      <dgm:spPr/>
      <dgm:t>
        <a:bodyPr/>
        <a:lstStyle/>
        <a:p>
          <a:r>
            <a:rPr lang="en-US" dirty="0"/>
            <a:t>Avoid – design around utilities</a:t>
          </a:r>
        </a:p>
      </dgm:t>
    </dgm:pt>
    <dgm:pt modelId="{29861445-3861-45F6-9DA9-8238F741AAF0}" type="parTrans" cxnId="{BCB3D84E-E3C1-4A61-A27F-49C9BA9013FC}">
      <dgm:prSet/>
      <dgm:spPr/>
      <dgm:t>
        <a:bodyPr/>
        <a:lstStyle/>
        <a:p>
          <a:endParaRPr lang="en-US"/>
        </a:p>
      </dgm:t>
    </dgm:pt>
    <dgm:pt modelId="{18E0A54B-37E8-4900-824A-D74A80F9CDBA}" type="sibTrans" cxnId="{BCB3D84E-E3C1-4A61-A27F-49C9BA9013FC}">
      <dgm:prSet/>
      <dgm:spPr/>
      <dgm:t>
        <a:bodyPr/>
        <a:lstStyle/>
        <a:p>
          <a:endParaRPr lang="en-US"/>
        </a:p>
      </dgm:t>
    </dgm:pt>
    <dgm:pt modelId="{686C0B4A-0E96-46C4-B183-41B263831B6F}">
      <dgm:prSet/>
      <dgm:spPr/>
      <dgm:t>
        <a:bodyPr/>
        <a:lstStyle/>
        <a:p>
          <a:r>
            <a:rPr lang="en-US" dirty="0"/>
            <a:t>Minimize – lessen the impact – fewer relocations</a:t>
          </a:r>
        </a:p>
      </dgm:t>
    </dgm:pt>
    <dgm:pt modelId="{0650CB11-4C80-4A03-B82A-63BEC792ED53}" type="parTrans" cxnId="{715664A2-1B1C-48B4-B8EA-FBBEA4735582}">
      <dgm:prSet/>
      <dgm:spPr/>
      <dgm:t>
        <a:bodyPr/>
        <a:lstStyle/>
        <a:p>
          <a:endParaRPr lang="en-US"/>
        </a:p>
      </dgm:t>
    </dgm:pt>
    <dgm:pt modelId="{431788CD-DC55-484E-B849-A55FE393DBC0}" type="sibTrans" cxnId="{715664A2-1B1C-48B4-B8EA-FBBEA4735582}">
      <dgm:prSet/>
      <dgm:spPr/>
      <dgm:t>
        <a:bodyPr/>
        <a:lstStyle/>
        <a:p>
          <a:endParaRPr lang="en-US"/>
        </a:p>
      </dgm:t>
    </dgm:pt>
    <dgm:pt modelId="{86FE236E-7834-44E2-9B4B-8F15A084945B}">
      <dgm:prSet/>
      <dgm:spPr/>
      <dgm:t>
        <a:bodyPr/>
        <a:lstStyle/>
        <a:p>
          <a:r>
            <a:rPr lang="en-US" dirty="0"/>
            <a:t>Accommodate – utilities in the ROW</a:t>
          </a:r>
        </a:p>
      </dgm:t>
    </dgm:pt>
    <dgm:pt modelId="{74248BBD-E378-4BDD-95DB-D5A04ABF9811}" type="parTrans" cxnId="{E4BA962A-FF1D-4283-A19D-6F8260997E40}">
      <dgm:prSet/>
      <dgm:spPr/>
      <dgm:t>
        <a:bodyPr/>
        <a:lstStyle/>
        <a:p>
          <a:endParaRPr lang="en-US"/>
        </a:p>
      </dgm:t>
    </dgm:pt>
    <dgm:pt modelId="{32D47CA7-497B-4646-B84E-3F11418087E3}" type="sibTrans" cxnId="{E4BA962A-FF1D-4283-A19D-6F8260997E40}">
      <dgm:prSet/>
      <dgm:spPr/>
      <dgm:t>
        <a:bodyPr/>
        <a:lstStyle/>
        <a:p>
          <a:endParaRPr lang="en-US"/>
        </a:p>
      </dgm:t>
    </dgm:pt>
    <dgm:pt modelId="{018A1D2E-A6B2-4E23-BF6C-3935F14AB36A}">
      <dgm:prSet/>
      <dgm:spPr/>
      <dgm:t>
        <a:bodyPr/>
        <a:lstStyle/>
        <a:p>
          <a:r>
            <a:rPr lang="en-US" dirty="0"/>
            <a:t>Mitigate – relocate out of ROW</a:t>
          </a:r>
        </a:p>
      </dgm:t>
    </dgm:pt>
    <dgm:pt modelId="{94654A6A-71D6-425E-A746-B7E4D06AD6CB}" type="parTrans" cxnId="{59B6E4B8-9A84-4236-A5D8-9B6949FA9070}">
      <dgm:prSet/>
      <dgm:spPr/>
      <dgm:t>
        <a:bodyPr/>
        <a:lstStyle/>
        <a:p>
          <a:endParaRPr lang="en-US"/>
        </a:p>
      </dgm:t>
    </dgm:pt>
    <dgm:pt modelId="{32311347-E6C5-442D-84C8-1BF1AE4D7B15}" type="sibTrans" cxnId="{59B6E4B8-9A84-4236-A5D8-9B6949FA9070}">
      <dgm:prSet/>
      <dgm:spPr/>
      <dgm:t>
        <a:bodyPr/>
        <a:lstStyle/>
        <a:p>
          <a:endParaRPr lang="en-US"/>
        </a:p>
      </dgm:t>
    </dgm:pt>
    <dgm:pt modelId="{E2A5CE14-13BA-482C-82D4-0B7916801F2A}" type="pres">
      <dgm:prSet presAssocID="{0998060A-1D24-47C0-8EBB-57BFF090436A}" presName="root" presStyleCnt="0">
        <dgm:presLayoutVars>
          <dgm:dir/>
          <dgm:resizeHandles val="exact"/>
        </dgm:presLayoutVars>
      </dgm:prSet>
      <dgm:spPr/>
    </dgm:pt>
    <dgm:pt modelId="{DB6A05B5-B9BF-465C-A4C4-2296BAF99B70}" type="pres">
      <dgm:prSet presAssocID="{2390E3B5-A1F1-441F-8555-CFF3629EC83B}" presName="compNode" presStyleCnt="0"/>
      <dgm:spPr/>
    </dgm:pt>
    <dgm:pt modelId="{D2B38CB1-6467-4648-9A2C-E72A4D67392D}" type="pres">
      <dgm:prSet presAssocID="{2390E3B5-A1F1-441F-8555-CFF3629EC83B}" presName="bgRect" presStyleLbl="bgShp" presStyleIdx="0" presStyleCnt="4"/>
      <dgm:spPr/>
    </dgm:pt>
    <dgm:pt modelId="{849E9BC2-C6BA-4051-9C06-B71598F72721}" type="pres">
      <dgm:prSet presAssocID="{2390E3B5-A1F1-441F-8555-CFF3629EC83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ign"/>
        </a:ext>
      </dgm:extLst>
    </dgm:pt>
    <dgm:pt modelId="{6B9B0460-51DE-4E92-865B-8B41B59DCD5F}" type="pres">
      <dgm:prSet presAssocID="{2390E3B5-A1F1-441F-8555-CFF3629EC83B}" presName="spaceRect" presStyleCnt="0"/>
      <dgm:spPr/>
    </dgm:pt>
    <dgm:pt modelId="{DAACB6E3-26AA-4079-A371-385F8149DDC1}" type="pres">
      <dgm:prSet presAssocID="{2390E3B5-A1F1-441F-8555-CFF3629EC83B}" presName="parTx" presStyleLbl="revTx" presStyleIdx="0" presStyleCnt="4">
        <dgm:presLayoutVars>
          <dgm:chMax val="0"/>
          <dgm:chPref val="0"/>
        </dgm:presLayoutVars>
      </dgm:prSet>
      <dgm:spPr/>
    </dgm:pt>
    <dgm:pt modelId="{9DFB1418-5FCF-4FCC-A479-441C2E41F54E}" type="pres">
      <dgm:prSet presAssocID="{18E0A54B-37E8-4900-824A-D74A80F9CDBA}" presName="sibTrans" presStyleCnt="0"/>
      <dgm:spPr/>
    </dgm:pt>
    <dgm:pt modelId="{5A72411F-1F1C-4CA8-8AD8-E86728BF94EC}" type="pres">
      <dgm:prSet presAssocID="{686C0B4A-0E96-46C4-B183-41B263831B6F}" presName="compNode" presStyleCnt="0"/>
      <dgm:spPr/>
    </dgm:pt>
    <dgm:pt modelId="{65A72E83-62A7-4EC2-82EA-C8C7E0A5047E}" type="pres">
      <dgm:prSet presAssocID="{686C0B4A-0E96-46C4-B183-41B263831B6F}" presName="bgRect" presStyleLbl="bgShp" presStyleIdx="1" presStyleCnt="4"/>
      <dgm:spPr/>
    </dgm:pt>
    <dgm:pt modelId="{A9C4C8B9-F940-4736-873E-D5BE28B157F9}" type="pres">
      <dgm:prSet presAssocID="{686C0B4A-0E96-46C4-B183-41B263831B6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nimize"/>
        </a:ext>
      </dgm:extLst>
    </dgm:pt>
    <dgm:pt modelId="{0CD98DB7-4066-46BF-9E2F-82A3C08EC164}" type="pres">
      <dgm:prSet presAssocID="{686C0B4A-0E96-46C4-B183-41B263831B6F}" presName="spaceRect" presStyleCnt="0"/>
      <dgm:spPr/>
    </dgm:pt>
    <dgm:pt modelId="{916F595F-A751-4173-85B9-DC9790F01BD0}" type="pres">
      <dgm:prSet presAssocID="{686C0B4A-0E96-46C4-B183-41B263831B6F}" presName="parTx" presStyleLbl="revTx" presStyleIdx="1" presStyleCnt="4">
        <dgm:presLayoutVars>
          <dgm:chMax val="0"/>
          <dgm:chPref val="0"/>
        </dgm:presLayoutVars>
      </dgm:prSet>
      <dgm:spPr/>
    </dgm:pt>
    <dgm:pt modelId="{F1B7CEA6-6EA6-4229-BF41-332E0A574DD6}" type="pres">
      <dgm:prSet presAssocID="{431788CD-DC55-484E-B849-A55FE393DBC0}" presName="sibTrans" presStyleCnt="0"/>
      <dgm:spPr/>
    </dgm:pt>
    <dgm:pt modelId="{FB8D7142-2BD8-43F0-A4B1-322BB30122C1}" type="pres">
      <dgm:prSet presAssocID="{86FE236E-7834-44E2-9B4B-8F15A084945B}" presName="compNode" presStyleCnt="0"/>
      <dgm:spPr/>
    </dgm:pt>
    <dgm:pt modelId="{9B2579D8-3116-4A2D-B7AD-4609A0797C7B}" type="pres">
      <dgm:prSet presAssocID="{86FE236E-7834-44E2-9B4B-8F15A084945B}" presName="bgRect" presStyleLbl="bgShp" presStyleIdx="2" presStyleCnt="4"/>
      <dgm:spPr/>
    </dgm:pt>
    <dgm:pt modelId="{13984FBB-9433-4487-9120-96DF49613F16}" type="pres">
      <dgm:prSet presAssocID="{86FE236E-7834-44E2-9B4B-8F15A084945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lle"/>
        </a:ext>
      </dgm:extLst>
    </dgm:pt>
    <dgm:pt modelId="{42269229-7437-4357-BAE3-24233BD91E0D}" type="pres">
      <dgm:prSet presAssocID="{86FE236E-7834-44E2-9B4B-8F15A084945B}" presName="spaceRect" presStyleCnt="0"/>
      <dgm:spPr/>
    </dgm:pt>
    <dgm:pt modelId="{89EA958D-527F-42D2-AD16-1763B4F6A5EE}" type="pres">
      <dgm:prSet presAssocID="{86FE236E-7834-44E2-9B4B-8F15A084945B}" presName="parTx" presStyleLbl="revTx" presStyleIdx="2" presStyleCnt="4">
        <dgm:presLayoutVars>
          <dgm:chMax val="0"/>
          <dgm:chPref val="0"/>
        </dgm:presLayoutVars>
      </dgm:prSet>
      <dgm:spPr/>
    </dgm:pt>
    <dgm:pt modelId="{C5F38137-4AD2-49A8-9466-C340E367A9F5}" type="pres">
      <dgm:prSet presAssocID="{32D47CA7-497B-4646-B84E-3F11418087E3}" presName="sibTrans" presStyleCnt="0"/>
      <dgm:spPr/>
    </dgm:pt>
    <dgm:pt modelId="{7E1FBE44-0EA2-4212-9324-720D8F64F647}" type="pres">
      <dgm:prSet presAssocID="{018A1D2E-A6B2-4E23-BF6C-3935F14AB36A}" presName="compNode" presStyleCnt="0"/>
      <dgm:spPr/>
    </dgm:pt>
    <dgm:pt modelId="{F78ADF5A-E829-470E-BD9F-08DEA866AB8D}" type="pres">
      <dgm:prSet presAssocID="{018A1D2E-A6B2-4E23-BF6C-3935F14AB36A}" presName="bgRect" presStyleLbl="bgShp" presStyleIdx="3" presStyleCnt="4"/>
      <dgm:spPr/>
    </dgm:pt>
    <dgm:pt modelId="{5940E49A-1091-40DC-9054-FA01D6D583DE}" type="pres">
      <dgm:prSet presAssocID="{018A1D2E-A6B2-4E23-BF6C-3935F14AB36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636CD530-1CA7-4E88-AC54-3D2ACDBAF723}" type="pres">
      <dgm:prSet presAssocID="{018A1D2E-A6B2-4E23-BF6C-3935F14AB36A}" presName="spaceRect" presStyleCnt="0"/>
      <dgm:spPr/>
    </dgm:pt>
    <dgm:pt modelId="{EB4202F2-B1ED-44FD-B14C-869DB7C0E898}" type="pres">
      <dgm:prSet presAssocID="{018A1D2E-A6B2-4E23-BF6C-3935F14AB36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E4BA962A-FF1D-4283-A19D-6F8260997E40}" srcId="{0998060A-1D24-47C0-8EBB-57BFF090436A}" destId="{86FE236E-7834-44E2-9B4B-8F15A084945B}" srcOrd="2" destOrd="0" parTransId="{74248BBD-E378-4BDD-95DB-D5A04ABF9811}" sibTransId="{32D47CA7-497B-4646-B84E-3F11418087E3}"/>
    <dgm:cxn modelId="{B51A385E-D323-4741-A354-021022771384}" type="presOf" srcId="{2390E3B5-A1F1-441F-8555-CFF3629EC83B}" destId="{DAACB6E3-26AA-4079-A371-385F8149DDC1}" srcOrd="0" destOrd="0" presId="urn:microsoft.com/office/officeart/2018/2/layout/IconVerticalSolidList"/>
    <dgm:cxn modelId="{39960041-59F6-432F-A20C-2E8073910B2A}" type="presOf" srcId="{018A1D2E-A6B2-4E23-BF6C-3935F14AB36A}" destId="{EB4202F2-B1ED-44FD-B14C-869DB7C0E898}" srcOrd="0" destOrd="0" presId="urn:microsoft.com/office/officeart/2018/2/layout/IconVerticalSolidList"/>
    <dgm:cxn modelId="{BCB3D84E-E3C1-4A61-A27F-49C9BA9013FC}" srcId="{0998060A-1D24-47C0-8EBB-57BFF090436A}" destId="{2390E3B5-A1F1-441F-8555-CFF3629EC83B}" srcOrd="0" destOrd="0" parTransId="{29861445-3861-45F6-9DA9-8238F741AAF0}" sibTransId="{18E0A54B-37E8-4900-824A-D74A80F9CDBA}"/>
    <dgm:cxn modelId="{7E1A0287-5D73-44B5-B7BC-9D45AB034256}" type="presOf" srcId="{686C0B4A-0E96-46C4-B183-41B263831B6F}" destId="{916F595F-A751-4173-85B9-DC9790F01BD0}" srcOrd="0" destOrd="0" presId="urn:microsoft.com/office/officeart/2018/2/layout/IconVerticalSolidList"/>
    <dgm:cxn modelId="{1E60758A-D2F0-4E38-B4A8-2F892DB3CE2A}" type="presOf" srcId="{86FE236E-7834-44E2-9B4B-8F15A084945B}" destId="{89EA958D-527F-42D2-AD16-1763B4F6A5EE}" srcOrd="0" destOrd="0" presId="urn:microsoft.com/office/officeart/2018/2/layout/IconVerticalSolidList"/>
    <dgm:cxn modelId="{82DD088D-1C83-4D15-A65C-E3559BE9F264}" type="presOf" srcId="{0998060A-1D24-47C0-8EBB-57BFF090436A}" destId="{E2A5CE14-13BA-482C-82D4-0B7916801F2A}" srcOrd="0" destOrd="0" presId="urn:microsoft.com/office/officeart/2018/2/layout/IconVerticalSolidList"/>
    <dgm:cxn modelId="{715664A2-1B1C-48B4-B8EA-FBBEA4735582}" srcId="{0998060A-1D24-47C0-8EBB-57BFF090436A}" destId="{686C0B4A-0E96-46C4-B183-41B263831B6F}" srcOrd="1" destOrd="0" parTransId="{0650CB11-4C80-4A03-B82A-63BEC792ED53}" sibTransId="{431788CD-DC55-484E-B849-A55FE393DBC0}"/>
    <dgm:cxn modelId="{59B6E4B8-9A84-4236-A5D8-9B6949FA9070}" srcId="{0998060A-1D24-47C0-8EBB-57BFF090436A}" destId="{018A1D2E-A6B2-4E23-BF6C-3935F14AB36A}" srcOrd="3" destOrd="0" parTransId="{94654A6A-71D6-425E-A746-B7E4D06AD6CB}" sibTransId="{32311347-E6C5-442D-84C8-1BF1AE4D7B15}"/>
    <dgm:cxn modelId="{D7652A68-54D9-4037-8A90-6BA047F89FF1}" type="presParOf" srcId="{E2A5CE14-13BA-482C-82D4-0B7916801F2A}" destId="{DB6A05B5-B9BF-465C-A4C4-2296BAF99B70}" srcOrd="0" destOrd="0" presId="urn:microsoft.com/office/officeart/2018/2/layout/IconVerticalSolidList"/>
    <dgm:cxn modelId="{C5B61185-45C1-4972-8D33-F23B2F8CF119}" type="presParOf" srcId="{DB6A05B5-B9BF-465C-A4C4-2296BAF99B70}" destId="{D2B38CB1-6467-4648-9A2C-E72A4D67392D}" srcOrd="0" destOrd="0" presId="urn:microsoft.com/office/officeart/2018/2/layout/IconVerticalSolidList"/>
    <dgm:cxn modelId="{170489EE-26DE-4756-B7B8-499931E1272A}" type="presParOf" srcId="{DB6A05B5-B9BF-465C-A4C4-2296BAF99B70}" destId="{849E9BC2-C6BA-4051-9C06-B71598F72721}" srcOrd="1" destOrd="0" presId="urn:microsoft.com/office/officeart/2018/2/layout/IconVerticalSolidList"/>
    <dgm:cxn modelId="{7F07E624-02D1-4178-9FBE-9A1345D38719}" type="presParOf" srcId="{DB6A05B5-B9BF-465C-A4C4-2296BAF99B70}" destId="{6B9B0460-51DE-4E92-865B-8B41B59DCD5F}" srcOrd="2" destOrd="0" presId="urn:microsoft.com/office/officeart/2018/2/layout/IconVerticalSolidList"/>
    <dgm:cxn modelId="{7935DCE6-066D-456C-AA24-B450BAB7A51E}" type="presParOf" srcId="{DB6A05B5-B9BF-465C-A4C4-2296BAF99B70}" destId="{DAACB6E3-26AA-4079-A371-385F8149DDC1}" srcOrd="3" destOrd="0" presId="urn:microsoft.com/office/officeart/2018/2/layout/IconVerticalSolidList"/>
    <dgm:cxn modelId="{82C7693F-F047-4BE4-9D77-777B845B4A37}" type="presParOf" srcId="{E2A5CE14-13BA-482C-82D4-0B7916801F2A}" destId="{9DFB1418-5FCF-4FCC-A479-441C2E41F54E}" srcOrd="1" destOrd="0" presId="urn:microsoft.com/office/officeart/2018/2/layout/IconVerticalSolidList"/>
    <dgm:cxn modelId="{E4B039D4-405C-44E3-A012-930FDA40AF8E}" type="presParOf" srcId="{E2A5CE14-13BA-482C-82D4-0B7916801F2A}" destId="{5A72411F-1F1C-4CA8-8AD8-E86728BF94EC}" srcOrd="2" destOrd="0" presId="urn:microsoft.com/office/officeart/2018/2/layout/IconVerticalSolidList"/>
    <dgm:cxn modelId="{CBA5087D-FCE8-4C2C-B862-6C34D1B989A3}" type="presParOf" srcId="{5A72411F-1F1C-4CA8-8AD8-E86728BF94EC}" destId="{65A72E83-62A7-4EC2-82EA-C8C7E0A5047E}" srcOrd="0" destOrd="0" presId="urn:microsoft.com/office/officeart/2018/2/layout/IconVerticalSolidList"/>
    <dgm:cxn modelId="{9302F52D-6756-4C6C-B648-8E4C480EF75B}" type="presParOf" srcId="{5A72411F-1F1C-4CA8-8AD8-E86728BF94EC}" destId="{A9C4C8B9-F940-4736-873E-D5BE28B157F9}" srcOrd="1" destOrd="0" presId="urn:microsoft.com/office/officeart/2018/2/layout/IconVerticalSolidList"/>
    <dgm:cxn modelId="{D38FA6CB-E80E-48BF-A062-53DD6DA6FF9D}" type="presParOf" srcId="{5A72411F-1F1C-4CA8-8AD8-E86728BF94EC}" destId="{0CD98DB7-4066-46BF-9E2F-82A3C08EC164}" srcOrd="2" destOrd="0" presId="urn:microsoft.com/office/officeart/2018/2/layout/IconVerticalSolidList"/>
    <dgm:cxn modelId="{98532DE6-CCAC-4370-A975-9B13CEA027C3}" type="presParOf" srcId="{5A72411F-1F1C-4CA8-8AD8-E86728BF94EC}" destId="{916F595F-A751-4173-85B9-DC9790F01BD0}" srcOrd="3" destOrd="0" presId="urn:microsoft.com/office/officeart/2018/2/layout/IconVerticalSolidList"/>
    <dgm:cxn modelId="{CC857DC9-129E-44DF-A34B-F7BB99E01A4A}" type="presParOf" srcId="{E2A5CE14-13BA-482C-82D4-0B7916801F2A}" destId="{F1B7CEA6-6EA6-4229-BF41-332E0A574DD6}" srcOrd="3" destOrd="0" presId="urn:microsoft.com/office/officeart/2018/2/layout/IconVerticalSolidList"/>
    <dgm:cxn modelId="{B4FF5315-66D2-4F82-BC96-3B72EA77BB8F}" type="presParOf" srcId="{E2A5CE14-13BA-482C-82D4-0B7916801F2A}" destId="{FB8D7142-2BD8-43F0-A4B1-322BB30122C1}" srcOrd="4" destOrd="0" presId="urn:microsoft.com/office/officeart/2018/2/layout/IconVerticalSolidList"/>
    <dgm:cxn modelId="{7965DD64-9DE7-47A7-8FE8-99C42CFD7D52}" type="presParOf" srcId="{FB8D7142-2BD8-43F0-A4B1-322BB30122C1}" destId="{9B2579D8-3116-4A2D-B7AD-4609A0797C7B}" srcOrd="0" destOrd="0" presId="urn:microsoft.com/office/officeart/2018/2/layout/IconVerticalSolidList"/>
    <dgm:cxn modelId="{564320B8-AE8A-4E1F-A0F2-0785E0BC2E39}" type="presParOf" srcId="{FB8D7142-2BD8-43F0-A4B1-322BB30122C1}" destId="{13984FBB-9433-4487-9120-96DF49613F16}" srcOrd="1" destOrd="0" presId="urn:microsoft.com/office/officeart/2018/2/layout/IconVerticalSolidList"/>
    <dgm:cxn modelId="{D7BA7E4E-492E-4420-ADA9-E7182EED8B06}" type="presParOf" srcId="{FB8D7142-2BD8-43F0-A4B1-322BB30122C1}" destId="{42269229-7437-4357-BAE3-24233BD91E0D}" srcOrd="2" destOrd="0" presId="urn:microsoft.com/office/officeart/2018/2/layout/IconVerticalSolidList"/>
    <dgm:cxn modelId="{83263256-8798-4BA9-9BE2-97D21A085636}" type="presParOf" srcId="{FB8D7142-2BD8-43F0-A4B1-322BB30122C1}" destId="{89EA958D-527F-42D2-AD16-1763B4F6A5EE}" srcOrd="3" destOrd="0" presId="urn:microsoft.com/office/officeart/2018/2/layout/IconVerticalSolidList"/>
    <dgm:cxn modelId="{086E2A5B-5963-4CE1-8719-84D8E2C247E5}" type="presParOf" srcId="{E2A5CE14-13BA-482C-82D4-0B7916801F2A}" destId="{C5F38137-4AD2-49A8-9466-C340E367A9F5}" srcOrd="5" destOrd="0" presId="urn:microsoft.com/office/officeart/2018/2/layout/IconVerticalSolidList"/>
    <dgm:cxn modelId="{B61E6391-9E7A-43A3-82B2-BDD548F379BF}" type="presParOf" srcId="{E2A5CE14-13BA-482C-82D4-0B7916801F2A}" destId="{7E1FBE44-0EA2-4212-9324-720D8F64F647}" srcOrd="6" destOrd="0" presId="urn:microsoft.com/office/officeart/2018/2/layout/IconVerticalSolidList"/>
    <dgm:cxn modelId="{3F5A1657-3EA5-4FD7-8CA1-F35FDF8A4D02}" type="presParOf" srcId="{7E1FBE44-0EA2-4212-9324-720D8F64F647}" destId="{F78ADF5A-E829-470E-BD9F-08DEA866AB8D}" srcOrd="0" destOrd="0" presId="urn:microsoft.com/office/officeart/2018/2/layout/IconVerticalSolidList"/>
    <dgm:cxn modelId="{86226F63-9990-49CE-991F-1FD391327DB4}" type="presParOf" srcId="{7E1FBE44-0EA2-4212-9324-720D8F64F647}" destId="{5940E49A-1091-40DC-9054-FA01D6D583DE}" srcOrd="1" destOrd="0" presId="urn:microsoft.com/office/officeart/2018/2/layout/IconVerticalSolidList"/>
    <dgm:cxn modelId="{98566544-E939-4661-8086-0C18D57C7087}" type="presParOf" srcId="{7E1FBE44-0EA2-4212-9324-720D8F64F647}" destId="{636CD530-1CA7-4E88-AC54-3D2ACDBAF723}" srcOrd="2" destOrd="0" presId="urn:microsoft.com/office/officeart/2018/2/layout/IconVerticalSolidList"/>
    <dgm:cxn modelId="{448E006F-3A4F-437B-952F-44E07999DE14}" type="presParOf" srcId="{7E1FBE44-0EA2-4212-9324-720D8F64F647}" destId="{EB4202F2-B1ED-44FD-B14C-869DB7C0E89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B3415CF-B958-4DFF-9A5D-0654CD6ECDA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91C05FDC-5709-4515-B15B-7516256DEC66}">
      <dgm:prSet/>
      <dgm:spPr/>
      <dgm:t>
        <a:bodyPr/>
        <a:lstStyle/>
        <a:p>
          <a:pPr>
            <a:defRPr cap="all"/>
          </a:pPr>
          <a:r>
            <a:rPr lang="en-US" dirty="0"/>
            <a:t>Root of the issue…</a:t>
          </a:r>
        </a:p>
      </dgm:t>
    </dgm:pt>
    <dgm:pt modelId="{ECF7397A-17C3-4C23-B542-A63D80AB77C0}" type="parTrans" cxnId="{61A782F6-6FF0-4422-8FD4-7CAE88DB1C5F}">
      <dgm:prSet/>
      <dgm:spPr/>
      <dgm:t>
        <a:bodyPr/>
        <a:lstStyle/>
        <a:p>
          <a:endParaRPr lang="en-US"/>
        </a:p>
      </dgm:t>
    </dgm:pt>
    <dgm:pt modelId="{5FA660DF-1ADF-408E-9204-91F94B511086}" type="sibTrans" cxnId="{61A782F6-6FF0-4422-8FD4-7CAE88DB1C5F}">
      <dgm:prSet/>
      <dgm:spPr/>
      <dgm:t>
        <a:bodyPr/>
        <a:lstStyle/>
        <a:p>
          <a:endParaRPr lang="en-US"/>
        </a:p>
      </dgm:t>
    </dgm:pt>
    <dgm:pt modelId="{EED90006-A123-4F8F-A83F-C6C3397BAC39}">
      <dgm:prSet/>
      <dgm:spPr/>
      <dgm:t>
        <a:bodyPr/>
        <a:lstStyle/>
        <a:p>
          <a:pPr>
            <a:defRPr cap="all"/>
          </a:pPr>
          <a:r>
            <a:rPr lang="en-US" dirty="0"/>
            <a:t>Need accurate locations</a:t>
          </a:r>
        </a:p>
      </dgm:t>
    </dgm:pt>
    <dgm:pt modelId="{0774C798-F267-41B9-AD60-BECC9A19C45D}" type="parTrans" cxnId="{229ACCC7-8F58-48E9-9F1F-0A185FA2AB31}">
      <dgm:prSet/>
      <dgm:spPr/>
      <dgm:t>
        <a:bodyPr/>
        <a:lstStyle/>
        <a:p>
          <a:endParaRPr lang="en-US"/>
        </a:p>
      </dgm:t>
    </dgm:pt>
    <dgm:pt modelId="{E0763835-1E01-40B7-A6C9-BEA24872DBC2}" type="sibTrans" cxnId="{229ACCC7-8F58-48E9-9F1F-0A185FA2AB31}">
      <dgm:prSet/>
      <dgm:spPr/>
      <dgm:t>
        <a:bodyPr/>
        <a:lstStyle/>
        <a:p>
          <a:endParaRPr lang="en-US"/>
        </a:p>
      </dgm:t>
    </dgm:pt>
    <dgm:pt modelId="{64D78ED4-B4EF-4171-89B3-F2FE631CB85C}">
      <dgm:prSet/>
      <dgm:spPr/>
      <dgm:t>
        <a:bodyPr/>
        <a:lstStyle/>
        <a:p>
          <a:pPr>
            <a:defRPr cap="all"/>
          </a:pPr>
          <a:r>
            <a:rPr lang="en-US" dirty="0"/>
            <a:t>MUST know what’s below – precise locations</a:t>
          </a:r>
        </a:p>
      </dgm:t>
    </dgm:pt>
    <dgm:pt modelId="{27D623BD-6EDF-4442-82EE-DFC42AFDCC86}" type="parTrans" cxnId="{5CB8FF88-9086-4867-B077-483778216220}">
      <dgm:prSet/>
      <dgm:spPr/>
      <dgm:t>
        <a:bodyPr/>
        <a:lstStyle/>
        <a:p>
          <a:endParaRPr lang="en-US"/>
        </a:p>
      </dgm:t>
    </dgm:pt>
    <dgm:pt modelId="{4D746306-6362-4D12-8A7B-8A64413928F7}" type="sibTrans" cxnId="{5CB8FF88-9086-4867-B077-483778216220}">
      <dgm:prSet/>
      <dgm:spPr/>
      <dgm:t>
        <a:bodyPr/>
        <a:lstStyle/>
        <a:p>
          <a:endParaRPr lang="en-US"/>
        </a:p>
      </dgm:t>
    </dgm:pt>
    <dgm:pt modelId="{93157284-DDC7-4AAB-8CCE-736F2CE871C0}" type="pres">
      <dgm:prSet presAssocID="{DB3415CF-B958-4DFF-9A5D-0654CD6ECDA9}" presName="root" presStyleCnt="0">
        <dgm:presLayoutVars>
          <dgm:dir/>
          <dgm:resizeHandles val="exact"/>
        </dgm:presLayoutVars>
      </dgm:prSet>
      <dgm:spPr/>
    </dgm:pt>
    <dgm:pt modelId="{52813448-51F6-4B06-8F25-00484D942768}" type="pres">
      <dgm:prSet presAssocID="{91C05FDC-5709-4515-B15B-7516256DEC66}" presName="compNode" presStyleCnt="0"/>
      <dgm:spPr/>
    </dgm:pt>
    <dgm:pt modelId="{4DC617DE-7337-4492-B0C2-B2A0D9194725}" type="pres">
      <dgm:prSet presAssocID="{91C05FDC-5709-4515-B15B-7516256DEC66}" presName="iconBgRect" presStyleLbl="bgShp" presStyleIdx="0" presStyleCnt="3"/>
      <dgm:spPr/>
    </dgm:pt>
    <dgm:pt modelId="{7F6D3E24-C684-4DC3-AA6B-68F87AEE96F3}" type="pres">
      <dgm:prSet presAssocID="{91C05FDC-5709-4515-B15B-7516256DEC6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0007C0A8-C563-407E-B3AA-F2881BA5B323}" type="pres">
      <dgm:prSet presAssocID="{91C05FDC-5709-4515-B15B-7516256DEC66}" presName="spaceRect" presStyleCnt="0"/>
      <dgm:spPr/>
    </dgm:pt>
    <dgm:pt modelId="{0029CF6E-DAE4-45E8-A764-3A6890002951}" type="pres">
      <dgm:prSet presAssocID="{91C05FDC-5709-4515-B15B-7516256DEC66}" presName="textRect" presStyleLbl="revTx" presStyleIdx="0" presStyleCnt="3">
        <dgm:presLayoutVars>
          <dgm:chMax val="1"/>
          <dgm:chPref val="1"/>
        </dgm:presLayoutVars>
      </dgm:prSet>
      <dgm:spPr/>
    </dgm:pt>
    <dgm:pt modelId="{7DF43ADD-097C-4030-8198-FBB09AE8EDF5}" type="pres">
      <dgm:prSet presAssocID="{5FA660DF-1ADF-408E-9204-91F94B511086}" presName="sibTrans" presStyleCnt="0"/>
      <dgm:spPr/>
    </dgm:pt>
    <dgm:pt modelId="{310D20E1-5D2C-418C-8656-F8B0A55D079F}" type="pres">
      <dgm:prSet presAssocID="{EED90006-A123-4F8F-A83F-C6C3397BAC39}" presName="compNode" presStyleCnt="0"/>
      <dgm:spPr/>
    </dgm:pt>
    <dgm:pt modelId="{F050A9D7-BFC5-49AC-BD93-9EA489BEE334}" type="pres">
      <dgm:prSet presAssocID="{EED90006-A123-4F8F-A83F-C6C3397BAC39}" presName="iconBgRect" presStyleLbl="bgShp" presStyleIdx="1" presStyleCnt="3"/>
      <dgm:spPr/>
    </dgm:pt>
    <dgm:pt modelId="{1B3256A1-CA5C-44C3-BBAD-4DD75A45A806}" type="pres">
      <dgm:prSet presAssocID="{EED90006-A123-4F8F-A83F-C6C3397BAC3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D438CCCE-B634-48F0-8CFE-8BB00924AC2F}" type="pres">
      <dgm:prSet presAssocID="{EED90006-A123-4F8F-A83F-C6C3397BAC39}" presName="spaceRect" presStyleCnt="0"/>
      <dgm:spPr/>
    </dgm:pt>
    <dgm:pt modelId="{D9F548CC-5EB0-46A3-9E9C-97F33E5B44EF}" type="pres">
      <dgm:prSet presAssocID="{EED90006-A123-4F8F-A83F-C6C3397BAC39}" presName="textRect" presStyleLbl="revTx" presStyleIdx="1" presStyleCnt="3">
        <dgm:presLayoutVars>
          <dgm:chMax val="1"/>
          <dgm:chPref val="1"/>
        </dgm:presLayoutVars>
      </dgm:prSet>
      <dgm:spPr/>
    </dgm:pt>
    <dgm:pt modelId="{A49DAA31-1885-40BC-AC16-2674CD023C86}" type="pres">
      <dgm:prSet presAssocID="{E0763835-1E01-40B7-A6C9-BEA24872DBC2}" presName="sibTrans" presStyleCnt="0"/>
      <dgm:spPr/>
    </dgm:pt>
    <dgm:pt modelId="{D8EE24FE-3C07-4D47-99C3-17AE1ACD90A1}" type="pres">
      <dgm:prSet presAssocID="{64D78ED4-B4EF-4171-89B3-F2FE631CB85C}" presName="compNode" presStyleCnt="0"/>
      <dgm:spPr/>
    </dgm:pt>
    <dgm:pt modelId="{93659A8D-7486-4922-B5E8-C11D5858C25D}" type="pres">
      <dgm:prSet presAssocID="{64D78ED4-B4EF-4171-89B3-F2FE631CB85C}" presName="iconBgRect" presStyleLbl="bgShp" presStyleIdx="2" presStyleCnt="3"/>
      <dgm:spPr/>
    </dgm:pt>
    <dgm:pt modelId="{7CB05BA5-7FB4-41DA-A033-9614904A6FB3}" type="pres">
      <dgm:prSet presAssocID="{64D78ED4-B4EF-4171-89B3-F2FE631CB85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p with pin"/>
        </a:ext>
      </dgm:extLst>
    </dgm:pt>
    <dgm:pt modelId="{BFADA6B8-2680-49B8-BE73-8C55C4AAA62E}" type="pres">
      <dgm:prSet presAssocID="{64D78ED4-B4EF-4171-89B3-F2FE631CB85C}" presName="spaceRect" presStyleCnt="0"/>
      <dgm:spPr/>
    </dgm:pt>
    <dgm:pt modelId="{7E69A22C-3FE5-4B76-B5E2-2AF05BE6B34E}" type="pres">
      <dgm:prSet presAssocID="{64D78ED4-B4EF-4171-89B3-F2FE631CB85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CB8FF88-9086-4867-B077-483778216220}" srcId="{DB3415CF-B958-4DFF-9A5D-0654CD6ECDA9}" destId="{64D78ED4-B4EF-4171-89B3-F2FE631CB85C}" srcOrd="2" destOrd="0" parTransId="{27D623BD-6EDF-4442-82EE-DFC42AFDCC86}" sibTransId="{4D746306-6362-4D12-8A7B-8A64413928F7}"/>
    <dgm:cxn modelId="{C134FB96-10EA-4CEA-ACE7-E47F8BE44EB4}" type="presOf" srcId="{91C05FDC-5709-4515-B15B-7516256DEC66}" destId="{0029CF6E-DAE4-45E8-A764-3A6890002951}" srcOrd="0" destOrd="0" presId="urn:microsoft.com/office/officeart/2018/5/layout/IconCircleLabelList"/>
    <dgm:cxn modelId="{2F0A249A-91D1-45BA-82F5-E4BE531B68DD}" type="presOf" srcId="{DB3415CF-B958-4DFF-9A5D-0654CD6ECDA9}" destId="{93157284-DDC7-4AAB-8CCE-736F2CE871C0}" srcOrd="0" destOrd="0" presId="urn:microsoft.com/office/officeart/2018/5/layout/IconCircleLabelList"/>
    <dgm:cxn modelId="{38E39EA4-DA8E-4DEC-9C82-FEFB67CEC962}" type="presOf" srcId="{EED90006-A123-4F8F-A83F-C6C3397BAC39}" destId="{D9F548CC-5EB0-46A3-9E9C-97F33E5B44EF}" srcOrd="0" destOrd="0" presId="urn:microsoft.com/office/officeart/2018/5/layout/IconCircleLabelList"/>
    <dgm:cxn modelId="{229ACCC7-8F58-48E9-9F1F-0A185FA2AB31}" srcId="{DB3415CF-B958-4DFF-9A5D-0654CD6ECDA9}" destId="{EED90006-A123-4F8F-A83F-C6C3397BAC39}" srcOrd="1" destOrd="0" parTransId="{0774C798-F267-41B9-AD60-BECC9A19C45D}" sibTransId="{E0763835-1E01-40B7-A6C9-BEA24872DBC2}"/>
    <dgm:cxn modelId="{D97F1AEC-FF58-4F40-AEA9-1D91F34D4D03}" type="presOf" srcId="{64D78ED4-B4EF-4171-89B3-F2FE631CB85C}" destId="{7E69A22C-3FE5-4B76-B5E2-2AF05BE6B34E}" srcOrd="0" destOrd="0" presId="urn:microsoft.com/office/officeart/2018/5/layout/IconCircleLabelList"/>
    <dgm:cxn modelId="{61A782F6-6FF0-4422-8FD4-7CAE88DB1C5F}" srcId="{DB3415CF-B958-4DFF-9A5D-0654CD6ECDA9}" destId="{91C05FDC-5709-4515-B15B-7516256DEC66}" srcOrd="0" destOrd="0" parTransId="{ECF7397A-17C3-4C23-B542-A63D80AB77C0}" sibTransId="{5FA660DF-1ADF-408E-9204-91F94B511086}"/>
    <dgm:cxn modelId="{CCA50307-B478-4AE9-882C-63B3D383FE21}" type="presParOf" srcId="{93157284-DDC7-4AAB-8CCE-736F2CE871C0}" destId="{52813448-51F6-4B06-8F25-00484D942768}" srcOrd="0" destOrd="0" presId="urn:microsoft.com/office/officeart/2018/5/layout/IconCircleLabelList"/>
    <dgm:cxn modelId="{9A092D43-313C-431C-8F23-846F2CD6C557}" type="presParOf" srcId="{52813448-51F6-4B06-8F25-00484D942768}" destId="{4DC617DE-7337-4492-B0C2-B2A0D9194725}" srcOrd="0" destOrd="0" presId="urn:microsoft.com/office/officeart/2018/5/layout/IconCircleLabelList"/>
    <dgm:cxn modelId="{985AA933-350E-453E-A981-F1D3CC3D9E2D}" type="presParOf" srcId="{52813448-51F6-4B06-8F25-00484D942768}" destId="{7F6D3E24-C684-4DC3-AA6B-68F87AEE96F3}" srcOrd="1" destOrd="0" presId="urn:microsoft.com/office/officeart/2018/5/layout/IconCircleLabelList"/>
    <dgm:cxn modelId="{52F57F24-C7C5-44D4-8CA2-CD1448B13303}" type="presParOf" srcId="{52813448-51F6-4B06-8F25-00484D942768}" destId="{0007C0A8-C563-407E-B3AA-F2881BA5B323}" srcOrd="2" destOrd="0" presId="urn:microsoft.com/office/officeart/2018/5/layout/IconCircleLabelList"/>
    <dgm:cxn modelId="{F4A4D797-3A0F-40AD-9840-DCCDAB46FEAD}" type="presParOf" srcId="{52813448-51F6-4B06-8F25-00484D942768}" destId="{0029CF6E-DAE4-45E8-A764-3A6890002951}" srcOrd="3" destOrd="0" presId="urn:microsoft.com/office/officeart/2018/5/layout/IconCircleLabelList"/>
    <dgm:cxn modelId="{D168A411-D60F-446D-8ECF-D684E1D55FB4}" type="presParOf" srcId="{93157284-DDC7-4AAB-8CCE-736F2CE871C0}" destId="{7DF43ADD-097C-4030-8198-FBB09AE8EDF5}" srcOrd="1" destOrd="0" presId="urn:microsoft.com/office/officeart/2018/5/layout/IconCircleLabelList"/>
    <dgm:cxn modelId="{7A70CDA4-7EF3-4392-808F-C6A6C9884412}" type="presParOf" srcId="{93157284-DDC7-4AAB-8CCE-736F2CE871C0}" destId="{310D20E1-5D2C-418C-8656-F8B0A55D079F}" srcOrd="2" destOrd="0" presId="urn:microsoft.com/office/officeart/2018/5/layout/IconCircleLabelList"/>
    <dgm:cxn modelId="{B20FE218-9D8B-497E-A1E6-CB4FFDF086F5}" type="presParOf" srcId="{310D20E1-5D2C-418C-8656-F8B0A55D079F}" destId="{F050A9D7-BFC5-49AC-BD93-9EA489BEE334}" srcOrd="0" destOrd="0" presId="urn:microsoft.com/office/officeart/2018/5/layout/IconCircleLabelList"/>
    <dgm:cxn modelId="{B8483F98-36F3-4EC2-974C-F5FF468ACE72}" type="presParOf" srcId="{310D20E1-5D2C-418C-8656-F8B0A55D079F}" destId="{1B3256A1-CA5C-44C3-BBAD-4DD75A45A806}" srcOrd="1" destOrd="0" presId="urn:microsoft.com/office/officeart/2018/5/layout/IconCircleLabelList"/>
    <dgm:cxn modelId="{77F7D2F4-7FCA-4A0A-A381-84F8F7190B3F}" type="presParOf" srcId="{310D20E1-5D2C-418C-8656-F8B0A55D079F}" destId="{D438CCCE-B634-48F0-8CFE-8BB00924AC2F}" srcOrd="2" destOrd="0" presId="urn:microsoft.com/office/officeart/2018/5/layout/IconCircleLabelList"/>
    <dgm:cxn modelId="{9B13EF62-AB95-4619-91BA-E2B86939A23F}" type="presParOf" srcId="{310D20E1-5D2C-418C-8656-F8B0A55D079F}" destId="{D9F548CC-5EB0-46A3-9E9C-97F33E5B44EF}" srcOrd="3" destOrd="0" presId="urn:microsoft.com/office/officeart/2018/5/layout/IconCircleLabelList"/>
    <dgm:cxn modelId="{00FC3E85-4D97-4E13-B528-5DA6245052B2}" type="presParOf" srcId="{93157284-DDC7-4AAB-8CCE-736F2CE871C0}" destId="{A49DAA31-1885-40BC-AC16-2674CD023C86}" srcOrd="3" destOrd="0" presId="urn:microsoft.com/office/officeart/2018/5/layout/IconCircleLabelList"/>
    <dgm:cxn modelId="{76451F0D-20C5-4C9C-9DC3-84D7AB477191}" type="presParOf" srcId="{93157284-DDC7-4AAB-8CCE-736F2CE871C0}" destId="{D8EE24FE-3C07-4D47-99C3-17AE1ACD90A1}" srcOrd="4" destOrd="0" presId="urn:microsoft.com/office/officeart/2018/5/layout/IconCircleLabelList"/>
    <dgm:cxn modelId="{77052FB5-34A7-4A69-9D09-1AE21D9302EF}" type="presParOf" srcId="{D8EE24FE-3C07-4D47-99C3-17AE1ACD90A1}" destId="{93659A8D-7486-4922-B5E8-C11D5858C25D}" srcOrd="0" destOrd="0" presId="urn:microsoft.com/office/officeart/2018/5/layout/IconCircleLabelList"/>
    <dgm:cxn modelId="{3471A963-E68D-4824-9CBA-A0AE246E87A0}" type="presParOf" srcId="{D8EE24FE-3C07-4D47-99C3-17AE1ACD90A1}" destId="{7CB05BA5-7FB4-41DA-A033-9614904A6FB3}" srcOrd="1" destOrd="0" presId="urn:microsoft.com/office/officeart/2018/5/layout/IconCircleLabelList"/>
    <dgm:cxn modelId="{78E0D10A-F906-47F0-974D-A59AF84649BA}" type="presParOf" srcId="{D8EE24FE-3C07-4D47-99C3-17AE1ACD90A1}" destId="{BFADA6B8-2680-49B8-BE73-8C55C4AAA62E}" srcOrd="2" destOrd="0" presId="urn:microsoft.com/office/officeart/2018/5/layout/IconCircleLabelList"/>
    <dgm:cxn modelId="{C6D3CCAC-8C10-4958-BA33-7B74AE4B142B}" type="presParOf" srcId="{D8EE24FE-3C07-4D47-99C3-17AE1ACD90A1}" destId="{7E69A22C-3FE5-4B76-B5E2-2AF05BE6B34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033DD34-852F-4166-BCDE-D2E066758452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A232B5E-6AC3-48B2-96B8-EE61802D421F}">
      <dgm:prSet/>
      <dgm:spPr/>
      <dgm:t>
        <a:bodyPr/>
        <a:lstStyle/>
        <a:p>
          <a:r>
            <a:rPr lang="en-US" dirty="0"/>
            <a:t>Lack of accurate and complete data</a:t>
          </a:r>
        </a:p>
      </dgm:t>
    </dgm:pt>
    <dgm:pt modelId="{AA9BABF1-5B1C-4307-BC34-A8987E668F90}" type="parTrans" cxnId="{013A8D67-B687-4F18-BF51-E43BEA21D863}">
      <dgm:prSet/>
      <dgm:spPr/>
      <dgm:t>
        <a:bodyPr/>
        <a:lstStyle/>
        <a:p>
          <a:endParaRPr lang="en-US"/>
        </a:p>
      </dgm:t>
    </dgm:pt>
    <dgm:pt modelId="{403BE61C-BD0D-4A37-9D81-5A60971EB8D3}" type="sibTrans" cxnId="{013A8D67-B687-4F18-BF51-E43BEA21D863}">
      <dgm:prSet/>
      <dgm:spPr/>
      <dgm:t>
        <a:bodyPr/>
        <a:lstStyle/>
        <a:p>
          <a:endParaRPr lang="en-US"/>
        </a:p>
      </dgm:t>
    </dgm:pt>
    <dgm:pt modelId="{D3767576-D273-43F0-8E65-CE28B2FE3E2B}">
      <dgm:prSet/>
      <dgm:spPr/>
      <dgm:t>
        <a:bodyPr/>
        <a:lstStyle/>
        <a:p>
          <a:r>
            <a:rPr lang="en-US" dirty="0"/>
            <a:t>OneCall</a:t>
          </a:r>
        </a:p>
      </dgm:t>
    </dgm:pt>
    <dgm:pt modelId="{338E241E-7685-48AC-A453-04761E883F36}" type="parTrans" cxnId="{5FF10659-F16A-435A-9F19-7FC692E9B17F}">
      <dgm:prSet/>
      <dgm:spPr/>
      <dgm:t>
        <a:bodyPr/>
        <a:lstStyle/>
        <a:p>
          <a:endParaRPr lang="en-US"/>
        </a:p>
      </dgm:t>
    </dgm:pt>
    <dgm:pt modelId="{67B9CAB3-5C04-4386-9D17-3234691B04A0}" type="sibTrans" cxnId="{5FF10659-F16A-435A-9F19-7FC692E9B17F}">
      <dgm:prSet/>
      <dgm:spPr/>
      <dgm:t>
        <a:bodyPr/>
        <a:lstStyle/>
        <a:p>
          <a:endParaRPr lang="en-US"/>
        </a:p>
      </dgm:t>
    </dgm:pt>
    <dgm:pt modelId="{CC92C078-7D1D-4BEF-9FBE-73D449EF3198}">
      <dgm:prSet/>
      <dgm:spPr/>
      <dgm:t>
        <a:bodyPr/>
        <a:lstStyle/>
        <a:p>
          <a:r>
            <a:rPr lang="en-US" dirty="0"/>
            <a:t>SUE</a:t>
          </a:r>
        </a:p>
      </dgm:t>
    </dgm:pt>
    <dgm:pt modelId="{02DF9853-ACFB-4A18-A8B9-1467B61D156F}" type="parTrans" cxnId="{579E6FC8-D7A8-47CC-B4C1-98E6358B1AFE}">
      <dgm:prSet/>
      <dgm:spPr/>
      <dgm:t>
        <a:bodyPr/>
        <a:lstStyle/>
        <a:p>
          <a:endParaRPr lang="en-US"/>
        </a:p>
      </dgm:t>
    </dgm:pt>
    <dgm:pt modelId="{DAF4ED24-7707-4B69-99B4-4286C00466D2}" type="sibTrans" cxnId="{579E6FC8-D7A8-47CC-B4C1-98E6358B1AFE}">
      <dgm:prSet/>
      <dgm:spPr/>
      <dgm:t>
        <a:bodyPr/>
        <a:lstStyle/>
        <a:p>
          <a:endParaRPr lang="en-US"/>
        </a:p>
      </dgm:t>
    </dgm:pt>
    <dgm:pt modelId="{3D398AA3-DDD4-45BC-A2BB-BA41B9968670}">
      <dgm:prSet/>
      <dgm:spPr/>
      <dgm:t>
        <a:bodyPr/>
        <a:lstStyle/>
        <a:p>
          <a:r>
            <a:rPr lang="en-US" dirty="0"/>
            <a:t>Traditional potholing</a:t>
          </a:r>
        </a:p>
      </dgm:t>
    </dgm:pt>
    <dgm:pt modelId="{63DC479C-721D-433A-AA02-53F5A073E34E}" type="parTrans" cxnId="{6B71A12B-4A36-4120-BCBA-E02AFA3C87CA}">
      <dgm:prSet/>
      <dgm:spPr/>
      <dgm:t>
        <a:bodyPr/>
        <a:lstStyle/>
        <a:p>
          <a:endParaRPr lang="en-US"/>
        </a:p>
      </dgm:t>
    </dgm:pt>
    <dgm:pt modelId="{0BB7B83D-8986-493B-9B47-AF4B7E9DB830}" type="sibTrans" cxnId="{6B71A12B-4A36-4120-BCBA-E02AFA3C87CA}">
      <dgm:prSet/>
      <dgm:spPr/>
      <dgm:t>
        <a:bodyPr/>
        <a:lstStyle/>
        <a:p>
          <a:endParaRPr lang="en-US"/>
        </a:p>
      </dgm:t>
    </dgm:pt>
    <dgm:pt modelId="{470326CF-5C1D-4BF2-A765-FC860D6CCD46}">
      <dgm:prSet/>
      <dgm:spPr/>
      <dgm:t>
        <a:bodyPr/>
        <a:lstStyle/>
        <a:p>
          <a:r>
            <a:rPr lang="en-US" dirty="0"/>
            <a:t>SUE</a:t>
          </a:r>
        </a:p>
      </dgm:t>
    </dgm:pt>
    <dgm:pt modelId="{2AD45265-6809-4E69-ACB9-A6EAD7AAC772}" type="parTrans" cxnId="{4BFEED1B-D8D2-40E5-8DE8-B2C3CBB6571D}">
      <dgm:prSet/>
      <dgm:spPr/>
      <dgm:t>
        <a:bodyPr/>
        <a:lstStyle/>
        <a:p>
          <a:endParaRPr lang="en-US"/>
        </a:p>
      </dgm:t>
    </dgm:pt>
    <dgm:pt modelId="{D721C082-4150-42CA-B4FC-F76B3D92BA40}" type="sibTrans" cxnId="{4BFEED1B-D8D2-40E5-8DE8-B2C3CBB6571D}">
      <dgm:prSet/>
      <dgm:spPr/>
      <dgm:t>
        <a:bodyPr/>
        <a:lstStyle/>
        <a:p>
          <a:endParaRPr lang="en-US"/>
        </a:p>
      </dgm:t>
    </dgm:pt>
    <dgm:pt modelId="{C03A41B8-6C6B-4387-ACD8-607129A9EE52}">
      <dgm:prSet/>
      <dgm:spPr/>
      <dgm:t>
        <a:bodyPr/>
        <a:lstStyle/>
        <a:p>
          <a:r>
            <a:rPr lang="en-US" dirty="0"/>
            <a:t>New technologies</a:t>
          </a:r>
        </a:p>
      </dgm:t>
    </dgm:pt>
    <dgm:pt modelId="{A9D4B356-9BDA-4CE1-9472-BB0050679171}" type="parTrans" cxnId="{C14ACF71-1B50-449D-8A5F-ED43571177B4}">
      <dgm:prSet/>
      <dgm:spPr/>
      <dgm:t>
        <a:bodyPr/>
        <a:lstStyle/>
        <a:p>
          <a:endParaRPr lang="en-US"/>
        </a:p>
      </dgm:t>
    </dgm:pt>
    <dgm:pt modelId="{354AA7B8-5D18-4689-9534-B3BA367AE284}" type="sibTrans" cxnId="{C14ACF71-1B50-449D-8A5F-ED43571177B4}">
      <dgm:prSet/>
      <dgm:spPr/>
      <dgm:t>
        <a:bodyPr/>
        <a:lstStyle/>
        <a:p>
          <a:endParaRPr lang="en-US"/>
        </a:p>
      </dgm:t>
    </dgm:pt>
    <dgm:pt modelId="{6C3DB722-EA32-46EE-9E66-BBC1D17EBA34}">
      <dgm:prSet/>
      <dgm:spPr/>
      <dgm:t>
        <a:bodyPr/>
        <a:lstStyle/>
        <a:p>
          <a:r>
            <a:rPr lang="en-US" dirty="0"/>
            <a:t>Lidar – georeferenced locations</a:t>
          </a:r>
        </a:p>
      </dgm:t>
    </dgm:pt>
    <dgm:pt modelId="{00D267A2-23D7-4C9A-ACD7-22491412C204}" type="parTrans" cxnId="{6A042C6B-C1E1-4ED7-BEEA-05C5311E4647}">
      <dgm:prSet/>
      <dgm:spPr/>
      <dgm:t>
        <a:bodyPr/>
        <a:lstStyle/>
        <a:p>
          <a:endParaRPr lang="en-US"/>
        </a:p>
      </dgm:t>
    </dgm:pt>
    <dgm:pt modelId="{092533D2-8F7C-46D9-AD12-D11F0FC9CD5C}" type="sibTrans" cxnId="{6A042C6B-C1E1-4ED7-BEEA-05C5311E4647}">
      <dgm:prSet/>
      <dgm:spPr/>
      <dgm:t>
        <a:bodyPr/>
        <a:lstStyle/>
        <a:p>
          <a:endParaRPr lang="en-US"/>
        </a:p>
      </dgm:t>
    </dgm:pt>
    <dgm:pt modelId="{85711FFC-F3AA-45C4-B093-D9B8E817397A}">
      <dgm:prSet/>
      <dgm:spPr/>
      <dgm:t>
        <a:bodyPr/>
        <a:lstStyle/>
        <a:p>
          <a:r>
            <a:rPr lang="en-US" dirty="0"/>
            <a:t>3D modeling – accurate depictions</a:t>
          </a:r>
        </a:p>
      </dgm:t>
    </dgm:pt>
    <dgm:pt modelId="{6E06D431-EFDE-4AF2-9043-FAE5F2B62657}" type="parTrans" cxnId="{F18DD8E0-0E7D-49F5-80CD-63E16C62E620}">
      <dgm:prSet/>
      <dgm:spPr/>
      <dgm:t>
        <a:bodyPr/>
        <a:lstStyle/>
        <a:p>
          <a:endParaRPr lang="en-US"/>
        </a:p>
      </dgm:t>
    </dgm:pt>
    <dgm:pt modelId="{E1005CC5-034C-424F-B9A9-04F54D13FFC6}" type="sibTrans" cxnId="{F18DD8E0-0E7D-49F5-80CD-63E16C62E620}">
      <dgm:prSet/>
      <dgm:spPr/>
      <dgm:t>
        <a:bodyPr/>
        <a:lstStyle/>
        <a:p>
          <a:endParaRPr lang="en-US"/>
        </a:p>
      </dgm:t>
    </dgm:pt>
    <dgm:pt modelId="{092E573E-93C9-4475-835B-662B5642D56D}">
      <dgm:prSet/>
      <dgm:spPr/>
      <dgm:t>
        <a:bodyPr/>
        <a:lstStyle/>
        <a:p>
          <a:r>
            <a:rPr lang="en-US" dirty="0"/>
            <a:t>Better design solutions</a:t>
          </a:r>
        </a:p>
      </dgm:t>
    </dgm:pt>
    <dgm:pt modelId="{64ED1CB5-EA75-428B-B875-4312D8C687DA}" type="parTrans" cxnId="{DFAE1C9D-3E61-4266-8908-21A9F736E605}">
      <dgm:prSet/>
      <dgm:spPr/>
      <dgm:t>
        <a:bodyPr/>
        <a:lstStyle/>
        <a:p>
          <a:endParaRPr lang="en-US"/>
        </a:p>
      </dgm:t>
    </dgm:pt>
    <dgm:pt modelId="{49324439-734E-493F-97A8-15B369078BF3}" type="sibTrans" cxnId="{DFAE1C9D-3E61-4266-8908-21A9F736E605}">
      <dgm:prSet/>
      <dgm:spPr/>
      <dgm:t>
        <a:bodyPr/>
        <a:lstStyle/>
        <a:p>
          <a:endParaRPr lang="en-US"/>
        </a:p>
      </dgm:t>
    </dgm:pt>
    <dgm:pt modelId="{0E717F5F-4506-4C3C-B502-AB244EE01370}">
      <dgm:prSet/>
      <dgm:spPr/>
      <dgm:t>
        <a:bodyPr/>
        <a:lstStyle/>
        <a:p>
          <a:r>
            <a:rPr lang="en-US" dirty="0"/>
            <a:t>Avoid/minimize impacts during a project</a:t>
          </a:r>
        </a:p>
      </dgm:t>
    </dgm:pt>
    <dgm:pt modelId="{681A9FCF-D396-46A5-AC8B-2BF9F3F9DC61}" type="parTrans" cxnId="{FF1A66FF-89B1-4017-B096-93A67CE0443C}">
      <dgm:prSet/>
      <dgm:spPr/>
      <dgm:t>
        <a:bodyPr/>
        <a:lstStyle/>
        <a:p>
          <a:endParaRPr lang="en-US"/>
        </a:p>
      </dgm:t>
    </dgm:pt>
    <dgm:pt modelId="{42515683-2E41-4B76-B3B3-03738EB82733}" type="sibTrans" cxnId="{FF1A66FF-89B1-4017-B096-93A67CE0443C}">
      <dgm:prSet/>
      <dgm:spPr/>
      <dgm:t>
        <a:bodyPr/>
        <a:lstStyle/>
        <a:p>
          <a:endParaRPr lang="en-US"/>
        </a:p>
      </dgm:t>
    </dgm:pt>
    <dgm:pt modelId="{0111396E-C4F8-45C2-895F-CCF4829C7F74}" type="pres">
      <dgm:prSet presAssocID="{1033DD34-852F-4166-BCDE-D2E066758452}" presName="linear" presStyleCnt="0">
        <dgm:presLayoutVars>
          <dgm:animLvl val="lvl"/>
          <dgm:resizeHandles val="exact"/>
        </dgm:presLayoutVars>
      </dgm:prSet>
      <dgm:spPr/>
    </dgm:pt>
    <dgm:pt modelId="{F7B67425-D6F3-472B-B998-9AD3694EEECE}" type="pres">
      <dgm:prSet presAssocID="{1A232B5E-6AC3-48B2-96B8-EE61802D421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1FC3F85-380F-4052-9CDC-E8582355F62C}" type="pres">
      <dgm:prSet presAssocID="{403BE61C-BD0D-4A37-9D81-5A60971EB8D3}" presName="spacer" presStyleCnt="0"/>
      <dgm:spPr/>
    </dgm:pt>
    <dgm:pt modelId="{D5F2BC96-A6AD-45BE-9C1A-DD70F1547F2F}" type="pres">
      <dgm:prSet presAssocID="{D3767576-D273-43F0-8E65-CE28B2FE3E2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DA08167-A690-4F88-8484-558DB5519CC9}" type="pres">
      <dgm:prSet presAssocID="{67B9CAB3-5C04-4386-9D17-3234691B04A0}" presName="spacer" presStyleCnt="0"/>
      <dgm:spPr/>
    </dgm:pt>
    <dgm:pt modelId="{B559BE67-B8DC-47A8-B018-C5CF7347AF10}" type="pres">
      <dgm:prSet presAssocID="{CC92C078-7D1D-4BEF-9FBE-73D449EF319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96F4A2A-2152-4CDE-8E04-F7EDA3F000D2}" type="pres">
      <dgm:prSet presAssocID="{CC92C078-7D1D-4BEF-9FBE-73D449EF3198}" presName="childText" presStyleLbl="revTx" presStyleIdx="0" presStyleCnt="2">
        <dgm:presLayoutVars>
          <dgm:bulletEnabled val="1"/>
        </dgm:presLayoutVars>
      </dgm:prSet>
      <dgm:spPr/>
    </dgm:pt>
    <dgm:pt modelId="{6E1B3BAC-A996-4898-B1AC-862CEF78F3FD}" type="pres">
      <dgm:prSet presAssocID="{470326CF-5C1D-4BF2-A765-FC860D6CCD46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B77EF18-89C1-4230-999E-6C39496AB247}" type="pres">
      <dgm:prSet presAssocID="{470326CF-5C1D-4BF2-A765-FC860D6CCD4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BFEED1B-D8D2-40E5-8DE8-B2C3CBB6571D}" srcId="{1033DD34-852F-4166-BCDE-D2E066758452}" destId="{470326CF-5C1D-4BF2-A765-FC860D6CCD46}" srcOrd="3" destOrd="0" parTransId="{2AD45265-6809-4E69-ACB9-A6EAD7AAC772}" sibTransId="{D721C082-4150-42CA-B4FC-F76B3D92BA40}"/>
    <dgm:cxn modelId="{12A2DC1D-FDF1-4B35-B3E1-EC644BB06051}" type="presOf" srcId="{3D398AA3-DDD4-45BC-A2BB-BA41B9968670}" destId="{196F4A2A-2152-4CDE-8E04-F7EDA3F000D2}" srcOrd="0" destOrd="0" presId="urn:microsoft.com/office/officeart/2005/8/layout/vList2"/>
    <dgm:cxn modelId="{3C119E24-7634-4186-89E2-4BFB6EB0069E}" type="presOf" srcId="{470326CF-5C1D-4BF2-A765-FC860D6CCD46}" destId="{6E1B3BAC-A996-4898-B1AC-862CEF78F3FD}" srcOrd="0" destOrd="0" presId="urn:microsoft.com/office/officeart/2005/8/layout/vList2"/>
    <dgm:cxn modelId="{20AD7127-43F2-428B-AD03-85D37DB23611}" type="presOf" srcId="{CC92C078-7D1D-4BEF-9FBE-73D449EF3198}" destId="{B559BE67-B8DC-47A8-B018-C5CF7347AF10}" srcOrd="0" destOrd="0" presId="urn:microsoft.com/office/officeart/2005/8/layout/vList2"/>
    <dgm:cxn modelId="{6B71A12B-4A36-4120-BCBA-E02AFA3C87CA}" srcId="{CC92C078-7D1D-4BEF-9FBE-73D449EF3198}" destId="{3D398AA3-DDD4-45BC-A2BB-BA41B9968670}" srcOrd="0" destOrd="0" parTransId="{63DC479C-721D-433A-AA02-53F5A073E34E}" sibTransId="{0BB7B83D-8986-493B-9B47-AF4B7E9DB830}"/>
    <dgm:cxn modelId="{58C4CD41-1AAB-4EAC-B285-6EE4534C33EA}" type="presOf" srcId="{1033DD34-852F-4166-BCDE-D2E066758452}" destId="{0111396E-C4F8-45C2-895F-CCF4829C7F74}" srcOrd="0" destOrd="0" presId="urn:microsoft.com/office/officeart/2005/8/layout/vList2"/>
    <dgm:cxn modelId="{013A8D67-B687-4F18-BF51-E43BEA21D863}" srcId="{1033DD34-852F-4166-BCDE-D2E066758452}" destId="{1A232B5E-6AC3-48B2-96B8-EE61802D421F}" srcOrd="0" destOrd="0" parTransId="{AA9BABF1-5B1C-4307-BC34-A8987E668F90}" sibTransId="{403BE61C-BD0D-4A37-9D81-5A60971EB8D3}"/>
    <dgm:cxn modelId="{6A042C6B-C1E1-4ED7-BEEA-05C5311E4647}" srcId="{470326CF-5C1D-4BF2-A765-FC860D6CCD46}" destId="{6C3DB722-EA32-46EE-9E66-BBC1D17EBA34}" srcOrd="1" destOrd="0" parTransId="{00D267A2-23D7-4C9A-ACD7-22491412C204}" sibTransId="{092533D2-8F7C-46D9-AD12-D11F0FC9CD5C}"/>
    <dgm:cxn modelId="{C14ACF71-1B50-449D-8A5F-ED43571177B4}" srcId="{470326CF-5C1D-4BF2-A765-FC860D6CCD46}" destId="{C03A41B8-6C6B-4387-ACD8-607129A9EE52}" srcOrd="0" destOrd="0" parTransId="{A9D4B356-9BDA-4CE1-9472-BB0050679171}" sibTransId="{354AA7B8-5D18-4689-9534-B3BA367AE284}"/>
    <dgm:cxn modelId="{5FF10659-F16A-435A-9F19-7FC692E9B17F}" srcId="{1033DD34-852F-4166-BCDE-D2E066758452}" destId="{D3767576-D273-43F0-8E65-CE28B2FE3E2B}" srcOrd="1" destOrd="0" parTransId="{338E241E-7685-48AC-A453-04761E883F36}" sibTransId="{67B9CAB3-5C04-4386-9D17-3234691B04A0}"/>
    <dgm:cxn modelId="{6E3FC59C-ACFA-440D-9AC0-0D3240B433F4}" type="presOf" srcId="{1A232B5E-6AC3-48B2-96B8-EE61802D421F}" destId="{F7B67425-D6F3-472B-B998-9AD3694EEECE}" srcOrd="0" destOrd="0" presId="urn:microsoft.com/office/officeart/2005/8/layout/vList2"/>
    <dgm:cxn modelId="{DFAE1C9D-3E61-4266-8908-21A9F736E605}" srcId="{470326CF-5C1D-4BF2-A765-FC860D6CCD46}" destId="{092E573E-93C9-4475-835B-662B5642D56D}" srcOrd="3" destOrd="0" parTransId="{64ED1CB5-EA75-428B-B875-4312D8C687DA}" sibTransId="{49324439-734E-493F-97A8-15B369078BF3}"/>
    <dgm:cxn modelId="{B4839BB4-BE0B-4232-A44C-28EE1EA8E12A}" type="presOf" srcId="{0E717F5F-4506-4C3C-B502-AB244EE01370}" destId="{8B77EF18-89C1-4230-999E-6C39496AB247}" srcOrd="0" destOrd="4" presId="urn:microsoft.com/office/officeart/2005/8/layout/vList2"/>
    <dgm:cxn modelId="{579E6FC8-D7A8-47CC-B4C1-98E6358B1AFE}" srcId="{1033DD34-852F-4166-BCDE-D2E066758452}" destId="{CC92C078-7D1D-4BEF-9FBE-73D449EF3198}" srcOrd="2" destOrd="0" parTransId="{02DF9853-ACFB-4A18-A8B9-1467B61D156F}" sibTransId="{DAF4ED24-7707-4B69-99B4-4286C00466D2}"/>
    <dgm:cxn modelId="{3BCB46CD-CE6A-4F56-AAF6-64CA3AE92972}" type="presOf" srcId="{6C3DB722-EA32-46EE-9E66-BBC1D17EBA34}" destId="{8B77EF18-89C1-4230-999E-6C39496AB247}" srcOrd="0" destOrd="1" presId="urn:microsoft.com/office/officeart/2005/8/layout/vList2"/>
    <dgm:cxn modelId="{EADE69CF-F39E-4F98-A239-1D90B5086759}" type="presOf" srcId="{092E573E-93C9-4475-835B-662B5642D56D}" destId="{8B77EF18-89C1-4230-999E-6C39496AB247}" srcOrd="0" destOrd="3" presId="urn:microsoft.com/office/officeart/2005/8/layout/vList2"/>
    <dgm:cxn modelId="{F18DD8E0-0E7D-49F5-80CD-63E16C62E620}" srcId="{470326CF-5C1D-4BF2-A765-FC860D6CCD46}" destId="{85711FFC-F3AA-45C4-B093-D9B8E817397A}" srcOrd="2" destOrd="0" parTransId="{6E06D431-EFDE-4AF2-9043-FAE5F2B62657}" sibTransId="{E1005CC5-034C-424F-B9A9-04F54D13FFC6}"/>
    <dgm:cxn modelId="{7EDB15E3-F630-4369-BAF2-37F12C5CA723}" type="presOf" srcId="{D3767576-D273-43F0-8E65-CE28B2FE3E2B}" destId="{D5F2BC96-A6AD-45BE-9C1A-DD70F1547F2F}" srcOrd="0" destOrd="0" presId="urn:microsoft.com/office/officeart/2005/8/layout/vList2"/>
    <dgm:cxn modelId="{808C0DF6-FA13-4990-84B2-C751BCAFA693}" type="presOf" srcId="{85711FFC-F3AA-45C4-B093-D9B8E817397A}" destId="{8B77EF18-89C1-4230-999E-6C39496AB247}" srcOrd="0" destOrd="2" presId="urn:microsoft.com/office/officeart/2005/8/layout/vList2"/>
    <dgm:cxn modelId="{B810CAFE-2457-407B-87A9-14209C743AE8}" type="presOf" srcId="{C03A41B8-6C6B-4387-ACD8-607129A9EE52}" destId="{8B77EF18-89C1-4230-999E-6C39496AB247}" srcOrd="0" destOrd="0" presId="urn:microsoft.com/office/officeart/2005/8/layout/vList2"/>
    <dgm:cxn modelId="{FF1A66FF-89B1-4017-B096-93A67CE0443C}" srcId="{470326CF-5C1D-4BF2-A765-FC860D6CCD46}" destId="{0E717F5F-4506-4C3C-B502-AB244EE01370}" srcOrd="4" destOrd="0" parTransId="{681A9FCF-D396-46A5-AC8B-2BF9F3F9DC61}" sibTransId="{42515683-2E41-4B76-B3B3-03738EB82733}"/>
    <dgm:cxn modelId="{A2E8FFF7-5959-4ABF-8E1A-3694F9C01EDF}" type="presParOf" srcId="{0111396E-C4F8-45C2-895F-CCF4829C7F74}" destId="{F7B67425-D6F3-472B-B998-9AD3694EEECE}" srcOrd="0" destOrd="0" presId="urn:microsoft.com/office/officeart/2005/8/layout/vList2"/>
    <dgm:cxn modelId="{CC27523E-1BA7-44CA-A3CD-74CD7EA79104}" type="presParOf" srcId="{0111396E-C4F8-45C2-895F-CCF4829C7F74}" destId="{61FC3F85-380F-4052-9CDC-E8582355F62C}" srcOrd="1" destOrd="0" presId="urn:microsoft.com/office/officeart/2005/8/layout/vList2"/>
    <dgm:cxn modelId="{9A3570A6-C6E3-4060-90F7-561AABE9B0FF}" type="presParOf" srcId="{0111396E-C4F8-45C2-895F-CCF4829C7F74}" destId="{D5F2BC96-A6AD-45BE-9C1A-DD70F1547F2F}" srcOrd="2" destOrd="0" presId="urn:microsoft.com/office/officeart/2005/8/layout/vList2"/>
    <dgm:cxn modelId="{49561A1E-1C99-4383-99F3-2FCBE06632AE}" type="presParOf" srcId="{0111396E-C4F8-45C2-895F-CCF4829C7F74}" destId="{ADA08167-A690-4F88-8484-558DB5519CC9}" srcOrd="3" destOrd="0" presId="urn:microsoft.com/office/officeart/2005/8/layout/vList2"/>
    <dgm:cxn modelId="{BFA1BB76-8B4D-4C98-A74C-F2FB673CECC0}" type="presParOf" srcId="{0111396E-C4F8-45C2-895F-CCF4829C7F74}" destId="{B559BE67-B8DC-47A8-B018-C5CF7347AF10}" srcOrd="4" destOrd="0" presId="urn:microsoft.com/office/officeart/2005/8/layout/vList2"/>
    <dgm:cxn modelId="{A0B9A7B6-056A-4228-8469-F8BC2E33BBFC}" type="presParOf" srcId="{0111396E-C4F8-45C2-895F-CCF4829C7F74}" destId="{196F4A2A-2152-4CDE-8E04-F7EDA3F000D2}" srcOrd="5" destOrd="0" presId="urn:microsoft.com/office/officeart/2005/8/layout/vList2"/>
    <dgm:cxn modelId="{DA8D8E95-94FD-4AC9-8B2A-283FA8B5C0F1}" type="presParOf" srcId="{0111396E-C4F8-45C2-895F-CCF4829C7F74}" destId="{6E1B3BAC-A996-4898-B1AC-862CEF78F3FD}" srcOrd="6" destOrd="0" presId="urn:microsoft.com/office/officeart/2005/8/layout/vList2"/>
    <dgm:cxn modelId="{0BFFAD3C-4DAB-4D09-9143-4100F5880731}" type="presParOf" srcId="{0111396E-C4F8-45C2-895F-CCF4829C7F74}" destId="{8B77EF18-89C1-4230-999E-6C39496AB247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05DBB86-416D-4056-A724-B149D08FEBC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975967E-D9E5-4459-95E7-816B78026D42}">
      <dgm:prSet/>
      <dgm:spPr/>
      <dgm:t>
        <a:bodyPr/>
        <a:lstStyle/>
        <a:p>
          <a:r>
            <a:rPr lang="en-US" dirty="0"/>
            <a:t>Who’s where &amp; what’s what</a:t>
          </a:r>
        </a:p>
      </dgm:t>
    </dgm:pt>
    <dgm:pt modelId="{490474B1-2D56-406D-B48A-95794FCD2F24}" type="parTrans" cxnId="{15487EE7-108F-420A-8502-453DF2518245}">
      <dgm:prSet/>
      <dgm:spPr/>
      <dgm:t>
        <a:bodyPr/>
        <a:lstStyle/>
        <a:p>
          <a:endParaRPr lang="en-US"/>
        </a:p>
      </dgm:t>
    </dgm:pt>
    <dgm:pt modelId="{AA2DF38A-027D-481C-A19C-11B445E78645}" type="sibTrans" cxnId="{15487EE7-108F-420A-8502-453DF2518245}">
      <dgm:prSet/>
      <dgm:spPr/>
      <dgm:t>
        <a:bodyPr/>
        <a:lstStyle/>
        <a:p>
          <a:endParaRPr lang="en-US"/>
        </a:p>
      </dgm:t>
    </dgm:pt>
    <dgm:pt modelId="{5977046F-9EF7-4140-923E-51B317E02180}">
      <dgm:prSet/>
      <dgm:spPr/>
      <dgm:t>
        <a:bodyPr/>
        <a:lstStyle/>
        <a:p>
          <a:r>
            <a:rPr lang="en-US" dirty="0"/>
            <a:t>Database of information</a:t>
          </a:r>
        </a:p>
      </dgm:t>
    </dgm:pt>
    <dgm:pt modelId="{F68268AF-2918-472F-80B2-0B336A6E302C}" type="parTrans" cxnId="{8EA05C46-6A1D-43EF-AC24-1079B6FE7692}">
      <dgm:prSet/>
      <dgm:spPr/>
      <dgm:t>
        <a:bodyPr/>
        <a:lstStyle/>
        <a:p>
          <a:endParaRPr lang="en-US"/>
        </a:p>
      </dgm:t>
    </dgm:pt>
    <dgm:pt modelId="{73256AB4-5E70-4D9C-8DE6-AA95AF553DAB}" type="sibTrans" cxnId="{8EA05C46-6A1D-43EF-AC24-1079B6FE7692}">
      <dgm:prSet/>
      <dgm:spPr/>
      <dgm:t>
        <a:bodyPr/>
        <a:lstStyle/>
        <a:p>
          <a:endParaRPr lang="en-US"/>
        </a:p>
      </dgm:t>
    </dgm:pt>
    <dgm:pt modelId="{43B6763A-59C6-4C6B-982F-32E07BF9F81E}">
      <dgm:prSet/>
      <dgm:spPr/>
      <dgm:t>
        <a:bodyPr/>
        <a:lstStyle/>
        <a:p>
          <a:r>
            <a:rPr lang="en-US" dirty="0"/>
            <a:t>Who, what, where</a:t>
          </a:r>
        </a:p>
      </dgm:t>
    </dgm:pt>
    <dgm:pt modelId="{36D2F6F0-1D58-4710-A6B6-727B43D28EF5}" type="parTrans" cxnId="{9846A734-6F8E-4CA9-8C10-9D04C24E0232}">
      <dgm:prSet/>
      <dgm:spPr/>
      <dgm:t>
        <a:bodyPr/>
        <a:lstStyle/>
        <a:p>
          <a:endParaRPr lang="en-US"/>
        </a:p>
      </dgm:t>
    </dgm:pt>
    <dgm:pt modelId="{BBC14732-AD74-4F9E-A3B6-B114D02114E8}" type="sibTrans" cxnId="{9846A734-6F8E-4CA9-8C10-9D04C24E0232}">
      <dgm:prSet/>
      <dgm:spPr/>
      <dgm:t>
        <a:bodyPr/>
        <a:lstStyle/>
        <a:p>
          <a:endParaRPr lang="en-US"/>
        </a:p>
      </dgm:t>
    </dgm:pt>
    <dgm:pt modelId="{B0D893D8-D577-4A2A-A43B-BF3102D5670E}">
      <dgm:prSet/>
      <dgm:spPr/>
      <dgm:t>
        <a:bodyPr/>
        <a:lstStyle/>
        <a:p>
          <a:r>
            <a:rPr lang="en-US" dirty="0"/>
            <a:t>Retrievable for future use</a:t>
          </a:r>
        </a:p>
      </dgm:t>
    </dgm:pt>
    <dgm:pt modelId="{8CE71D42-9246-415B-8BF1-EE0C6495B8FC}" type="parTrans" cxnId="{B1B4D4B7-D3A7-4A8D-A68F-FDE80CAD8592}">
      <dgm:prSet/>
      <dgm:spPr/>
      <dgm:t>
        <a:bodyPr/>
        <a:lstStyle/>
        <a:p>
          <a:endParaRPr lang="en-US"/>
        </a:p>
      </dgm:t>
    </dgm:pt>
    <dgm:pt modelId="{DCF72C0A-5AD0-4EDB-A364-068489C94808}" type="sibTrans" cxnId="{B1B4D4B7-D3A7-4A8D-A68F-FDE80CAD8592}">
      <dgm:prSet/>
      <dgm:spPr/>
      <dgm:t>
        <a:bodyPr/>
        <a:lstStyle/>
        <a:p>
          <a:endParaRPr lang="en-US"/>
        </a:p>
      </dgm:t>
    </dgm:pt>
    <dgm:pt modelId="{7D08605C-B087-460E-B02A-F5C7FF3FBC62}" type="pres">
      <dgm:prSet presAssocID="{805DBB86-416D-4056-A724-B149D08FEBCC}" presName="root" presStyleCnt="0">
        <dgm:presLayoutVars>
          <dgm:dir/>
          <dgm:resizeHandles val="exact"/>
        </dgm:presLayoutVars>
      </dgm:prSet>
      <dgm:spPr/>
    </dgm:pt>
    <dgm:pt modelId="{51F71E11-F14E-4D6F-B1BE-E1CE5B9968C6}" type="pres">
      <dgm:prSet presAssocID="{5975967E-D9E5-4459-95E7-816B78026D42}" presName="compNode" presStyleCnt="0"/>
      <dgm:spPr/>
    </dgm:pt>
    <dgm:pt modelId="{D98206BC-8E62-4315-AEA2-73D113DA9EC8}" type="pres">
      <dgm:prSet presAssocID="{5975967E-D9E5-4459-95E7-816B78026D42}" presName="bgRect" presStyleLbl="bgShp" presStyleIdx="0" presStyleCnt="3"/>
      <dgm:spPr/>
    </dgm:pt>
    <dgm:pt modelId="{09FF5F86-3570-48A7-B2E9-C0CC83731046}" type="pres">
      <dgm:prSet presAssocID="{5975967E-D9E5-4459-95E7-816B78026D4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nion"/>
        </a:ext>
      </dgm:extLst>
    </dgm:pt>
    <dgm:pt modelId="{5A87B152-83EB-4E68-A2E8-9335DDBE873A}" type="pres">
      <dgm:prSet presAssocID="{5975967E-D9E5-4459-95E7-816B78026D42}" presName="spaceRect" presStyleCnt="0"/>
      <dgm:spPr/>
    </dgm:pt>
    <dgm:pt modelId="{2D184FBF-E645-487B-9D0D-D382BEB2E0AC}" type="pres">
      <dgm:prSet presAssocID="{5975967E-D9E5-4459-95E7-816B78026D42}" presName="parTx" presStyleLbl="revTx" presStyleIdx="0" presStyleCnt="4">
        <dgm:presLayoutVars>
          <dgm:chMax val="0"/>
          <dgm:chPref val="0"/>
        </dgm:presLayoutVars>
      </dgm:prSet>
      <dgm:spPr/>
    </dgm:pt>
    <dgm:pt modelId="{8BB082BE-F410-4D29-88E4-0627E2ED0FCE}" type="pres">
      <dgm:prSet presAssocID="{AA2DF38A-027D-481C-A19C-11B445E78645}" presName="sibTrans" presStyleCnt="0"/>
      <dgm:spPr/>
    </dgm:pt>
    <dgm:pt modelId="{3CC17B5C-9EB4-40BD-B3FE-E21B7E515F5A}" type="pres">
      <dgm:prSet presAssocID="{5977046F-9EF7-4140-923E-51B317E02180}" presName="compNode" presStyleCnt="0"/>
      <dgm:spPr/>
    </dgm:pt>
    <dgm:pt modelId="{8DC83A69-22CD-4E02-A499-AB837CAEDC6E}" type="pres">
      <dgm:prSet presAssocID="{5977046F-9EF7-4140-923E-51B317E02180}" presName="bgRect" presStyleLbl="bgShp" presStyleIdx="1" presStyleCnt="3"/>
      <dgm:spPr/>
    </dgm:pt>
    <dgm:pt modelId="{EC928DE9-6996-4AFE-B11F-9CAA2E61BFE5}" type="pres">
      <dgm:prSet presAssocID="{5977046F-9EF7-4140-923E-51B317E0218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98EB3516-64A5-48AE-ADA5-0504E25205B6}" type="pres">
      <dgm:prSet presAssocID="{5977046F-9EF7-4140-923E-51B317E02180}" presName="spaceRect" presStyleCnt="0"/>
      <dgm:spPr/>
    </dgm:pt>
    <dgm:pt modelId="{08F340E5-5D7B-455C-8B94-732879BE52E6}" type="pres">
      <dgm:prSet presAssocID="{5977046F-9EF7-4140-923E-51B317E02180}" presName="parTx" presStyleLbl="revTx" presStyleIdx="1" presStyleCnt="4">
        <dgm:presLayoutVars>
          <dgm:chMax val="0"/>
          <dgm:chPref val="0"/>
        </dgm:presLayoutVars>
      </dgm:prSet>
      <dgm:spPr/>
    </dgm:pt>
    <dgm:pt modelId="{8A5BA61B-6F74-482B-AAEC-9EE648B53E93}" type="pres">
      <dgm:prSet presAssocID="{5977046F-9EF7-4140-923E-51B317E02180}" presName="desTx" presStyleLbl="revTx" presStyleIdx="2" presStyleCnt="4">
        <dgm:presLayoutVars/>
      </dgm:prSet>
      <dgm:spPr/>
    </dgm:pt>
    <dgm:pt modelId="{5230DC87-187C-4B7A-9D98-799A749B796A}" type="pres">
      <dgm:prSet presAssocID="{73256AB4-5E70-4D9C-8DE6-AA95AF553DAB}" presName="sibTrans" presStyleCnt="0"/>
      <dgm:spPr/>
    </dgm:pt>
    <dgm:pt modelId="{DB1A1CB1-D6E6-4425-8691-6114962979CB}" type="pres">
      <dgm:prSet presAssocID="{B0D893D8-D577-4A2A-A43B-BF3102D5670E}" presName="compNode" presStyleCnt="0"/>
      <dgm:spPr/>
    </dgm:pt>
    <dgm:pt modelId="{9786FF66-9834-4418-BCE2-9EFFF8A70EB5}" type="pres">
      <dgm:prSet presAssocID="{B0D893D8-D577-4A2A-A43B-BF3102D5670E}" presName="bgRect" presStyleLbl="bgShp" presStyleIdx="2" presStyleCnt="3"/>
      <dgm:spPr/>
    </dgm:pt>
    <dgm:pt modelId="{65E44FAE-9854-459D-A5F4-282618B2D1C7}" type="pres">
      <dgm:prSet presAssocID="{B0D893D8-D577-4A2A-A43B-BF3102D5670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luencer"/>
        </a:ext>
      </dgm:extLst>
    </dgm:pt>
    <dgm:pt modelId="{532FEE3C-808A-43FF-87E7-21C4AB38DE05}" type="pres">
      <dgm:prSet presAssocID="{B0D893D8-D577-4A2A-A43B-BF3102D5670E}" presName="spaceRect" presStyleCnt="0"/>
      <dgm:spPr/>
    </dgm:pt>
    <dgm:pt modelId="{DFE65176-B864-4C88-8EE9-567D037C3516}" type="pres">
      <dgm:prSet presAssocID="{B0D893D8-D577-4A2A-A43B-BF3102D5670E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D915F16-DA49-4135-9480-EC7261B23BF8}" type="presOf" srcId="{5975967E-D9E5-4459-95E7-816B78026D42}" destId="{2D184FBF-E645-487B-9D0D-D382BEB2E0AC}" srcOrd="0" destOrd="0" presId="urn:microsoft.com/office/officeart/2018/2/layout/IconVerticalSolidList"/>
    <dgm:cxn modelId="{E735C126-7F85-4E8A-93D7-515801B54B46}" type="presOf" srcId="{805DBB86-416D-4056-A724-B149D08FEBCC}" destId="{7D08605C-B087-460E-B02A-F5C7FF3FBC62}" srcOrd="0" destOrd="0" presId="urn:microsoft.com/office/officeart/2018/2/layout/IconVerticalSolidList"/>
    <dgm:cxn modelId="{9846A734-6F8E-4CA9-8C10-9D04C24E0232}" srcId="{5977046F-9EF7-4140-923E-51B317E02180}" destId="{43B6763A-59C6-4C6B-982F-32E07BF9F81E}" srcOrd="0" destOrd="0" parTransId="{36D2F6F0-1D58-4710-A6B6-727B43D28EF5}" sibTransId="{BBC14732-AD74-4F9E-A3B6-B114D02114E8}"/>
    <dgm:cxn modelId="{8EA05C46-6A1D-43EF-AC24-1079B6FE7692}" srcId="{805DBB86-416D-4056-A724-B149D08FEBCC}" destId="{5977046F-9EF7-4140-923E-51B317E02180}" srcOrd="1" destOrd="0" parTransId="{F68268AF-2918-472F-80B2-0B336A6E302C}" sibTransId="{73256AB4-5E70-4D9C-8DE6-AA95AF553DAB}"/>
    <dgm:cxn modelId="{F56B1F47-B555-4FFA-A133-746438FA06E5}" type="presOf" srcId="{43B6763A-59C6-4C6B-982F-32E07BF9F81E}" destId="{8A5BA61B-6F74-482B-AAEC-9EE648B53E93}" srcOrd="0" destOrd="0" presId="urn:microsoft.com/office/officeart/2018/2/layout/IconVerticalSolidList"/>
    <dgm:cxn modelId="{36976D7F-227A-4318-8488-F698DCE2E279}" type="presOf" srcId="{B0D893D8-D577-4A2A-A43B-BF3102D5670E}" destId="{DFE65176-B864-4C88-8EE9-567D037C3516}" srcOrd="0" destOrd="0" presId="urn:microsoft.com/office/officeart/2018/2/layout/IconVerticalSolidList"/>
    <dgm:cxn modelId="{B1B4D4B7-D3A7-4A8D-A68F-FDE80CAD8592}" srcId="{805DBB86-416D-4056-A724-B149D08FEBCC}" destId="{B0D893D8-D577-4A2A-A43B-BF3102D5670E}" srcOrd="2" destOrd="0" parTransId="{8CE71D42-9246-415B-8BF1-EE0C6495B8FC}" sibTransId="{DCF72C0A-5AD0-4EDB-A364-068489C94808}"/>
    <dgm:cxn modelId="{BBD649BC-368A-42DB-9F11-1EADCFF485C3}" type="presOf" srcId="{5977046F-9EF7-4140-923E-51B317E02180}" destId="{08F340E5-5D7B-455C-8B94-732879BE52E6}" srcOrd="0" destOrd="0" presId="urn:microsoft.com/office/officeart/2018/2/layout/IconVerticalSolidList"/>
    <dgm:cxn modelId="{15487EE7-108F-420A-8502-453DF2518245}" srcId="{805DBB86-416D-4056-A724-B149D08FEBCC}" destId="{5975967E-D9E5-4459-95E7-816B78026D42}" srcOrd="0" destOrd="0" parTransId="{490474B1-2D56-406D-B48A-95794FCD2F24}" sibTransId="{AA2DF38A-027D-481C-A19C-11B445E78645}"/>
    <dgm:cxn modelId="{B6923D31-F916-4F5C-9A3A-164177662F8D}" type="presParOf" srcId="{7D08605C-B087-460E-B02A-F5C7FF3FBC62}" destId="{51F71E11-F14E-4D6F-B1BE-E1CE5B9968C6}" srcOrd="0" destOrd="0" presId="urn:microsoft.com/office/officeart/2018/2/layout/IconVerticalSolidList"/>
    <dgm:cxn modelId="{2221B697-3D91-4DC6-A473-4FDDC459F283}" type="presParOf" srcId="{51F71E11-F14E-4D6F-B1BE-E1CE5B9968C6}" destId="{D98206BC-8E62-4315-AEA2-73D113DA9EC8}" srcOrd="0" destOrd="0" presId="urn:microsoft.com/office/officeart/2018/2/layout/IconVerticalSolidList"/>
    <dgm:cxn modelId="{2B8910C9-FCD6-4174-926E-5A4443414216}" type="presParOf" srcId="{51F71E11-F14E-4D6F-B1BE-E1CE5B9968C6}" destId="{09FF5F86-3570-48A7-B2E9-C0CC83731046}" srcOrd="1" destOrd="0" presId="urn:microsoft.com/office/officeart/2018/2/layout/IconVerticalSolidList"/>
    <dgm:cxn modelId="{A614087B-38BD-4F76-AACB-DD828199A8E3}" type="presParOf" srcId="{51F71E11-F14E-4D6F-B1BE-E1CE5B9968C6}" destId="{5A87B152-83EB-4E68-A2E8-9335DDBE873A}" srcOrd="2" destOrd="0" presId="urn:microsoft.com/office/officeart/2018/2/layout/IconVerticalSolidList"/>
    <dgm:cxn modelId="{D3035653-0751-4DC6-A985-CC2C25C2500B}" type="presParOf" srcId="{51F71E11-F14E-4D6F-B1BE-E1CE5B9968C6}" destId="{2D184FBF-E645-487B-9D0D-D382BEB2E0AC}" srcOrd="3" destOrd="0" presId="urn:microsoft.com/office/officeart/2018/2/layout/IconVerticalSolidList"/>
    <dgm:cxn modelId="{8532C2B4-157A-4AB2-AAD6-B8A2A670F649}" type="presParOf" srcId="{7D08605C-B087-460E-B02A-F5C7FF3FBC62}" destId="{8BB082BE-F410-4D29-88E4-0627E2ED0FCE}" srcOrd="1" destOrd="0" presId="urn:microsoft.com/office/officeart/2018/2/layout/IconVerticalSolidList"/>
    <dgm:cxn modelId="{1F88900D-550A-41C7-954A-84882E284B4C}" type="presParOf" srcId="{7D08605C-B087-460E-B02A-F5C7FF3FBC62}" destId="{3CC17B5C-9EB4-40BD-B3FE-E21B7E515F5A}" srcOrd="2" destOrd="0" presId="urn:microsoft.com/office/officeart/2018/2/layout/IconVerticalSolidList"/>
    <dgm:cxn modelId="{3B1F8B93-02A4-4C58-AACE-5BDC4DD0C678}" type="presParOf" srcId="{3CC17B5C-9EB4-40BD-B3FE-E21B7E515F5A}" destId="{8DC83A69-22CD-4E02-A499-AB837CAEDC6E}" srcOrd="0" destOrd="0" presId="urn:microsoft.com/office/officeart/2018/2/layout/IconVerticalSolidList"/>
    <dgm:cxn modelId="{8BD5DD12-540C-4048-A9D2-97F15FEBC02C}" type="presParOf" srcId="{3CC17B5C-9EB4-40BD-B3FE-E21B7E515F5A}" destId="{EC928DE9-6996-4AFE-B11F-9CAA2E61BFE5}" srcOrd="1" destOrd="0" presId="urn:microsoft.com/office/officeart/2018/2/layout/IconVerticalSolidList"/>
    <dgm:cxn modelId="{24938DA8-2BB9-4FC1-956F-011E42E85CAA}" type="presParOf" srcId="{3CC17B5C-9EB4-40BD-B3FE-E21B7E515F5A}" destId="{98EB3516-64A5-48AE-ADA5-0504E25205B6}" srcOrd="2" destOrd="0" presId="urn:microsoft.com/office/officeart/2018/2/layout/IconVerticalSolidList"/>
    <dgm:cxn modelId="{9D57AB73-A9F5-4162-8FAC-17112960098D}" type="presParOf" srcId="{3CC17B5C-9EB4-40BD-B3FE-E21B7E515F5A}" destId="{08F340E5-5D7B-455C-8B94-732879BE52E6}" srcOrd="3" destOrd="0" presId="urn:microsoft.com/office/officeart/2018/2/layout/IconVerticalSolidList"/>
    <dgm:cxn modelId="{23484D27-3746-483D-8852-B7B8C25D40BD}" type="presParOf" srcId="{3CC17B5C-9EB4-40BD-B3FE-E21B7E515F5A}" destId="{8A5BA61B-6F74-482B-AAEC-9EE648B53E93}" srcOrd="4" destOrd="0" presId="urn:microsoft.com/office/officeart/2018/2/layout/IconVerticalSolidList"/>
    <dgm:cxn modelId="{A18859FF-4675-4D90-8DBD-B14BD08DBC09}" type="presParOf" srcId="{7D08605C-B087-460E-B02A-F5C7FF3FBC62}" destId="{5230DC87-187C-4B7A-9D98-799A749B796A}" srcOrd="3" destOrd="0" presId="urn:microsoft.com/office/officeart/2018/2/layout/IconVerticalSolidList"/>
    <dgm:cxn modelId="{22C6E7C2-3A80-46D2-ACD7-DB6305A66D6B}" type="presParOf" srcId="{7D08605C-B087-460E-B02A-F5C7FF3FBC62}" destId="{DB1A1CB1-D6E6-4425-8691-6114962979CB}" srcOrd="4" destOrd="0" presId="urn:microsoft.com/office/officeart/2018/2/layout/IconVerticalSolidList"/>
    <dgm:cxn modelId="{F9D9259A-C1B8-4703-9E6F-403362DCDA91}" type="presParOf" srcId="{DB1A1CB1-D6E6-4425-8691-6114962979CB}" destId="{9786FF66-9834-4418-BCE2-9EFFF8A70EB5}" srcOrd="0" destOrd="0" presId="urn:microsoft.com/office/officeart/2018/2/layout/IconVerticalSolidList"/>
    <dgm:cxn modelId="{6842D3C3-1006-4491-B8EC-A428CB74B98C}" type="presParOf" srcId="{DB1A1CB1-D6E6-4425-8691-6114962979CB}" destId="{65E44FAE-9854-459D-A5F4-282618B2D1C7}" srcOrd="1" destOrd="0" presId="urn:microsoft.com/office/officeart/2018/2/layout/IconVerticalSolidList"/>
    <dgm:cxn modelId="{328C2DB4-01E4-4D77-B2B0-54E4411932EB}" type="presParOf" srcId="{DB1A1CB1-D6E6-4425-8691-6114962979CB}" destId="{532FEE3C-808A-43FF-87E7-21C4AB38DE05}" srcOrd="2" destOrd="0" presId="urn:microsoft.com/office/officeart/2018/2/layout/IconVerticalSolidList"/>
    <dgm:cxn modelId="{AB3084D7-1B2C-4910-B064-C927F6B4E84A}" type="presParOf" srcId="{DB1A1CB1-D6E6-4425-8691-6114962979CB}" destId="{DFE65176-B864-4C88-8EE9-567D037C351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B075EE-CAFD-4D15-959A-9A98D585029D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53E4ABB-8804-4B02-B6F2-A569657B9754}">
      <dgm:prSet/>
      <dgm:spPr/>
      <dgm:t>
        <a:bodyPr/>
        <a:lstStyle/>
        <a:p>
          <a:r>
            <a:rPr lang="en-US" dirty="0"/>
            <a:t>Must cover the area where the facilities are currently located</a:t>
          </a:r>
        </a:p>
      </dgm:t>
    </dgm:pt>
    <dgm:pt modelId="{9FC2DB9C-7B64-4390-BD5F-423DA1B0B311}" type="parTrans" cxnId="{734BE9C2-1E38-480C-952C-0EFD8CE2F459}">
      <dgm:prSet/>
      <dgm:spPr/>
      <dgm:t>
        <a:bodyPr/>
        <a:lstStyle/>
        <a:p>
          <a:endParaRPr lang="en-US"/>
        </a:p>
      </dgm:t>
    </dgm:pt>
    <dgm:pt modelId="{1BC617BD-6070-486E-A5BB-77CFE346AF64}" type="sibTrans" cxnId="{734BE9C2-1E38-480C-952C-0EFD8CE2F459}">
      <dgm:prSet/>
      <dgm:spPr/>
      <dgm:t>
        <a:bodyPr/>
        <a:lstStyle/>
        <a:p>
          <a:endParaRPr lang="en-US" dirty="0"/>
        </a:p>
      </dgm:t>
    </dgm:pt>
    <dgm:pt modelId="{E7196FEE-83D9-41B8-9742-34E88B1A5878}">
      <dgm:prSet/>
      <dgm:spPr/>
      <dgm:t>
        <a:bodyPr/>
        <a:lstStyle/>
        <a:p>
          <a:r>
            <a:rPr lang="en-US" dirty="0"/>
            <a:t>Include the corresponding parcel number(s) from DOT plans for cross reference</a:t>
          </a:r>
        </a:p>
      </dgm:t>
    </dgm:pt>
    <dgm:pt modelId="{7902BA9A-AEFC-46C3-92B8-55335B36862E}" type="parTrans" cxnId="{AD53EC9A-D7C8-407A-8DC7-5F89D0BA9E32}">
      <dgm:prSet/>
      <dgm:spPr/>
      <dgm:t>
        <a:bodyPr/>
        <a:lstStyle/>
        <a:p>
          <a:endParaRPr lang="en-US"/>
        </a:p>
      </dgm:t>
    </dgm:pt>
    <dgm:pt modelId="{25EB5212-433B-4207-9757-F69B63D81A63}" type="sibTrans" cxnId="{AD53EC9A-D7C8-407A-8DC7-5F89D0BA9E32}">
      <dgm:prSet/>
      <dgm:spPr/>
      <dgm:t>
        <a:bodyPr/>
        <a:lstStyle/>
        <a:p>
          <a:endParaRPr lang="en-US" dirty="0"/>
        </a:p>
      </dgm:t>
    </dgm:pt>
    <dgm:pt modelId="{80A24FAA-B26C-49FC-A9C9-390E1567E7A8}">
      <dgm:prSet/>
      <dgm:spPr/>
      <dgm:t>
        <a:bodyPr/>
        <a:lstStyle/>
        <a:p>
          <a:r>
            <a:rPr lang="en-US" dirty="0"/>
            <a:t>Establishes state’s authority to reimburse</a:t>
          </a:r>
        </a:p>
      </dgm:t>
    </dgm:pt>
    <dgm:pt modelId="{A18DE037-EBEF-4600-9E26-0E265334DF61}" type="parTrans" cxnId="{3DE3EFA6-CC3C-4422-B1D8-3CC8F7726D65}">
      <dgm:prSet/>
      <dgm:spPr/>
      <dgm:t>
        <a:bodyPr/>
        <a:lstStyle/>
        <a:p>
          <a:endParaRPr lang="en-US"/>
        </a:p>
      </dgm:t>
    </dgm:pt>
    <dgm:pt modelId="{E06163BA-1574-4967-98C1-25C31652B763}" type="sibTrans" cxnId="{3DE3EFA6-CC3C-4422-B1D8-3CC8F7726D65}">
      <dgm:prSet/>
      <dgm:spPr/>
      <dgm:t>
        <a:bodyPr/>
        <a:lstStyle/>
        <a:p>
          <a:endParaRPr lang="en-US"/>
        </a:p>
      </dgm:t>
    </dgm:pt>
    <dgm:pt modelId="{35BB5E67-34E4-463E-B14A-1F0E163A1F1C}" type="pres">
      <dgm:prSet presAssocID="{69B075EE-CAFD-4D15-959A-9A98D585029D}" presName="outerComposite" presStyleCnt="0">
        <dgm:presLayoutVars>
          <dgm:chMax val="5"/>
          <dgm:dir/>
          <dgm:resizeHandles val="exact"/>
        </dgm:presLayoutVars>
      </dgm:prSet>
      <dgm:spPr/>
    </dgm:pt>
    <dgm:pt modelId="{61682807-4DC9-4744-A797-85183CAF846A}" type="pres">
      <dgm:prSet presAssocID="{69B075EE-CAFD-4D15-959A-9A98D585029D}" presName="dummyMaxCanvas" presStyleCnt="0">
        <dgm:presLayoutVars/>
      </dgm:prSet>
      <dgm:spPr/>
    </dgm:pt>
    <dgm:pt modelId="{A731152E-78AD-4021-91EC-A9CF6812224E}" type="pres">
      <dgm:prSet presAssocID="{69B075EE-CAFD-4D15-959A-9A98D585029D}" presName="ThreeNodes_1" presStyleLbl="node1" presStyleIdx="0" presStyleCnt="3">
        <dgm:presLayoutVars>
          <dgm:bulletEnabled val="1"/>
        </dgm:presLayoutVars>
      </dgm:prSet>
      <dgm:spPr/>
    </dgm:pt>
    <dgm:pt modelId="{A2CEC0C1-9FAE-4B69-93DA-AAFF11A60C47}" type="pres">
      <dgm:prSet presAssocID="{69B075EE-CAFD-4D15-959A-9A98D585029D}" presName="ThreeNodes_2" presStyleLbl="node1" presStyleIdx="1" presStyleCnt="3">
        <dgm:presLayoutVars>
          <dgm:bulletEnabled val="1"/>
        </dgm:presLayoutVars>
      </dgm:prSet>
      <dgm:spPr/>
    </dgm:pt>
    <dgm:pt modelId="{57236A1D-B167-4189-B1B7-C59E36804D01}" type="pres">
      <dgm:prSet presAssocID="{69B075EE-CAFD-4D15-959A-9A98D585029D}" presName="ThreeNodes_3" presStyleLbl="node1" presStyleIdx="2" presStyleCnt="3">
        <dgm:presLayoutVars>
          <dgm:bulletEnabled val="1"/>
        </dgm:presLayoutVars>
      </dgm:prSet>
      <dgm:spPr/>
    </dgm:pt>
    <dgm:pt modelId="{DE363AD6-3F6C-4021-AF4F-A6910057D86E}" type="pres">
      <dgm:prSet presAssocID="{69B075EE-CAFD-4D15-959A-9A98D585029D}" presName="ThreeConn_1-2" presStyleLbl="fgAccFollowNode1" presStyleIdx="0" presStyleCnt="2">
        <dgm:presLayoutVars>
          <dgm:bulletEnabled val="1"/>
        </dgm:presLayoutVars>
      </dgm:prSet>
      <dgm:spPr/>
    </dgm:pt>
    <dgm:pt modelId="{B5400E4F-9FC0-434A-9617-0B2F5FA7B38C}" type="pres">
      <dgm:prSet presAssocID="{69B075EE-CAFD-4D15-959A-9A98D585029D}" presName="ThreeConn_2-3" presStyleLbl="fgAccFollowNode1" presStyleIdx="1" presStyleCnt="2">
        <dgm:presLayoutVars>
          <dgm:bulletEnabled val="1"/>
        </dgm:presLayoutVars>
      </dgm:prSet>
      <dgm:spPr/>
    </dgm:pt>
    <dgm:pt modelId="{7D0AC314-3BC0-4EBD-81E6-6FBE8DD029AB}" type="pres">
      <dgm:prSet presAssocID="{69B075EE-CAFD-4D15-959A-9A98D585029D}" presName="ThreeNodes_1_text" presStyleLbl="node1" presStyleIdx="2" presStyleCnt="3">
        <dgm:presLayoutVars>
          <dgm:bulletEnabled val="1"/>
        </dgm:presLayoutVars>
      </dgm:prSet>
      <dgm:spPr/>
    </dgm:pt>
    <dgm:pt modelId="{ACE07367-8839-4B55-AFFB-FCFBFDE8B31A}" type="pres">
      <dgm:prSet presAssocID="{69B075EE-CAFD-4D15-959A-9A98D585029D}" presName="ThreeNodes_2_text" presStyleLbl="node1" presStyleIdx="2" presStyleCnt="3">
        <dgm:presLayoutVars>
          <dgm:bulletEnabled val="1"/>
        </dgm:presLayoutVars>
      </dgm:prSet>
      <dgm:spPr/>
    </dgm:pt>
    <dgm:pt modelId="{E2235FC6-CE78-4882-9893-CCEC69AFC75D}" type="pres">
      <dgm:prSet presAssocID="{69B075EE-CAFD-4D15-959A-9A98D585029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24140B03-7A45-4487-A8FE-1A0FD0D966F5}" type="presOf" srcId="{80A24FAA-B26C-49FC-A9C9-390E1567E7A8}" destId="{E2235FC6-CE78-4882-9893-CCEC69AFC75D}" srcOrd="1" destOrd="0" presId="urn:microsoft.com/office/officeart/2005/8/layout/vProcess5"/>
    <dgm:cxn modelId="{C3BDFA06-DB90-4222-904F-3E18593748B1}" type="presOf" srcId="{69B075EE-CAFD-4D15-959A-9A98D585029D}" destId="{35BB5E67-34E4-463E-B14A-1F0E163A1F1C}" srcOrd="0" destOrd="0" presId="urn:microsoft.com/office/officeart/2005/8/layout/vProcess5"/>
    <dgm:cxn modelId="{0E22181C-E260-4D26-80C3-A37C298618EC}" type="presOf" srcId="{F53E4ABB-8804-4B02-B6F2-A569657B9754}" destId="{7D0AC314-3BC0-4EBD-81E6-6FBE8DD029AB}" srcOrd="1" destOrd="0" presId="urn:microsoft.com/office/officeart/2005/8/layout/vProcess5"/>
    <dgm:cxn modelId="{EBDEEA5E-FEC2-4487-A8AF-6CACF38FFA33}" type="presOf" srcId="{E7196FEE-83D9-41B8-9742-34E88B1A5878}" destId="{A2CEC0C1-9FAE-4B69-93DA-AAFF11A60C47}" srcOrd="0" destOrd="0" presId="urn:microsoft.com/office/officeart/2005/8/layout/vProcess5"/>
    <dgm:cxn modelId="{F7B8BA44-1316-442A-9503-BAB3CA14EC0C}" type="presOf" srcId="{E7196FEE-83D9-41B8-9742-34E88B1A5878}" destId="{ACE07367-8839-4B55-AFFB-FCFBFDE8B31A}" srcOrd="1" destOrd="0" presId="urn:microsoft.com/office/officeart/2005/8/layout/vProcess5"/>
    <dgm:cxn modelId="{AD53EC9A-D7C8-407A-8DC7-5F89D0BA9E32}" srcId="{69B075EE-CAFD-4D15-959A-9A98D585029D}" destId="{E7196FEE-83D9-41B8-9742-34E88B1A5878}" srcOrd="1" destOrd="0" parTransId="{7902BA9A-AEFC-46C3-92B8-55335B36862E}" sibTransId="{25EB5212-433B-4207-9757-F69B63D81A63}"/>
    <dgm:cxn modelId="{540828A5-8E54-414D-BD58-26C1660A1E61}" type="presOf" srcId="{1BC617BD-6070-486E-A5BB-77CFE346AF64}" destId="{DE363AD6-3F6C-4021-AF4F-A6910057D86E}" srcOrd="0" destOrd="0" presId="urn:microsoft.com/office/officeart/2005/8/layout/vProcess5"/>
    <dgm:cxn modelId="{3DE3EFA6-CC3C-4422-B1D8-3CC8F7726D65}" srcId="{69B075EE-CAFD-4D15-959A-9A98D585029D}" destId="{80A24FAA-B26C-49FC-A9C9-390E1567E7A8}" srcOrd="2" destOrd="0" parTransId="{A18DE037-EBEF-4600-9E26-0E265334DF61}" sibTransId="{E06163BA-1574-4967-98C1-25C31652B763}"/>
    <dgm:cxn modelId="{734BE9C2-1E38-480C-952C-0EFD8CE2F459}" srcId="{69B075EE-CAFD-4D15-959A-9A98D585029D}" destId="{F53E4ABB-8804-4B02-B6F2-A569657B9754}" srcOrd="0" destOrd="0" parTransId="{9FC2DB9C-7B64-4390-BD5F-423DA1B0B311}" sibTransId="{1BC617BD-6070-486E-A5BB-77CFE346AF64}"/>
    <dgm:cxn modelId="{196F6FD4-E101-4D16-B93C-7FA30EFB3DE2}" type="presOf" srcId="{80A24FAA-B26C-49FC-A9C9-390E1567E7A8}" destId="{57236A1D-B167-4189-B1B7-C59E36804D01}" srcOrd="0" destOrd="0" presId="urn:microsoft.com/office/officeart/2005/8/layout/vProcess5"/>
    <dgm:cxn modelId="{BD4529F0-3F9D-4B34-A5DE-C556B1F8298E}" type="presOf" srcId="{25EB5212-433B-4207-9757-F69B63D81A63}" destId="{B5400E4F-9FC0-434A-9617-0B2F5FA7B38C}" srcOrd="0" destOrd="0" presId="urn:microsoft.com/office/officeart/2005/8/layout/vProcess5"/>
    <dgm:cxn modelId="{805504FB-2A27-4B83-85D6-AE6B45683122}" type="presOf" srcId="{F53E4ABB-8804-4B02-B6F2-A569657B9754}" destId="{A731152E-78AD-4021-91EC-A9CF6812224E}" srcOrd="0" destOrd="0" presId="urn:microsoft.com/office/officeart/2005/8/layout/vProcess5"/>
    <dgm:cxn modelId="{96C83335-392B-4050-AE54-31DAD63F63B1}" type="presParOf" srcId="{35BB5E67-34E4-463E-B14A-1F0E163A1F1C}" destId="{61682807-4DC9-4744-A797-85183CAF846A}" srcOrd="0" destOrd="0" presId="urn:microsoft.com/office/officeart/2005/8/layout/vProcess5"/>
    <dgm:cxn modelId="{506FD06B-3B5B-45EE-AC3D-2B7D512ADE8C}" type="presParOf" srcId="{35BB5E67-34E4-463E-B14A-1F0E163A1F1C}" destId="{A731152E-78AD-4021-91EC-A9CF6812224E}" srcOrd="1" destOrd="0" presId="urn:microsoft.com/office/officeart/2005/8/layout/vProcess5"/>
    <dgm:cxn modelId="{BC9AC191-5FF4-46CF-B911-63A74F25557A}" type="presParOf" srcId="{35BB5E67-34E4-463E-B14A-1F0E163A1F1C}" destId="{A2CEC0C1-9FAE-4B69-93DA-AAFF11A60C47}" srcOrd="2" destOrd="0" presId="urn:microsoft.com/office/officeart/2005/8/layout/vProcess5"/>
    <dgm:cxn modelId="{2DFF61AB-9E66-4AA4-AB5F-FEEB6223E16C}" type="presParOf" srcId="{35BB5E67-34E4-463E-B14A-1F0E163A1F1C}" destId="{57236A1D-B167-4189-B1B7-C59E36804D01}" srcOrd="3" destOrd="0" presId="urn:microsoft.com/office/officeart/2005/8/layout/vProcess5"/>
    <dgm:cxn modelId="{55B6B121-E5F4-4576-8124-C482379F44A5}" type="presParOf" srcId="{35BB5E67-34E4-463E-B14A-1F0E163A1F1C}" destId="{DE363AD6-3F6C-4021-AF4F-A6910057D86E}" srcOrd="4" destOrd="0" presId="urn:microsoft.com/office/officeart/2005/8/layout/vProcess5"/>
    <dgm:cxn modelId="{CC8BA8AB-B97C-4C56-94B0-6D21597EE4DA}" type="presParOf" srcId="{35BB5E67-34E4-463E-B14A-1F0E163A1F1C}" destId="{B5400E4F-9FC0-434A-9617-0B2F5FA7B38C}" srcOrd="5" destOrd="0" presId="urn:microsoft.com/office/officeart/2005/8/layout/vProcess5"/>
    <dgm:cxn modelId="{247A04F9-DC69-46FE-A5BE-CC2C25628CB9}" type="presParOf" srcId="{35BB5E67-34E4-463E-B14A-1F0E163A1F1C}" destId="{7D0AC314-3BC0-4EBD-81E6-6FBE8DD029AB}" srcOrd="6" destOrd="0" presId="urn:microsoft.com/office/officeart/2005/8/layout/vProcess5"/>
    <dgm:cxn modelId="{89237FF2-85E3-475F-8572-A7692A70D56B}" type="presParOf" srcId="{35BB5E67-34E4-463E-B14A-1F0E163A1F1C}" destId="{ACE07367-8839-4B55-AFFB-FCFBFDE8B31A}" srcOrd="7" destOrd="0" presId="urn:microsoft.com/office/officeart/2005/8/layout/vProcess5"/>
    <dgm:cxn modelId="{6E7056E8-BC90-446A-9475-28587CFB1D52}" type="presParOf" srcId="{35BB5E67-34E4-463E-B14A-1F0E163A1F1C}" destId="{E2235FC6-CE78-4882-9893-CCEC69AFC75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A452241-647D-4BBD-98FD-FBD4C70F368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91A646F-5994-41BB-AE0B-370E7BF6A8F7}">
      <dgm:prSet/>
      <dgm:spPr/>
      <dgm:t>
        <a:bodyPr/>
        <a:lstStyle/>
        <a:p>
          <a:r>
            <a:rPr lang="en-US" dirty="0"/>
            <a:t>Do you see a benefit to having a shared GIS of utility locations?</a:t>
          </a:r>
        </a:p>
      </dgm:t>
    </dgm:pt>
    <dgm:pt modelId="{A0F23968-26C2-4F04-8151-F66E5DBEF66C}" type="parTrans" cxnId="{42CD52D1-341D-4292-8594-A88B64E48300}">
      <dgm:prSet/>
      <dgm:spPr/>
      <dgm:t>
        <a:bodyPr/>
        <a:lstStyle/>
        <a:p>
          <a:endParaRPr lang="en-US"/>
        </a:p>
      </dgm:t>
    </dgm:pt>
    <dgm:pt modelId="{FA62C287-0F24-4FEB-8D73-4F05E6A89CC2}" type="sibTrans" cxnId="{42CD52D1-341D-4292-8594-A88B64E48300}">
      <dgm:prSet/>
      <dgm:spPr/>
      <dgm:t>
        <a:bodyPr/>
        <a:lstStyle/>
        <a:p>
          <a:endParaRPr lang="en-US"/>
        </a:p>
      </dgm:t>
    </dgm:pt>
    <dgm:pt modelId="{9286FB0A-F1B8-42E2-90D6-3B95D1822937}">
      <dgm:prSet/>
      <dgm:spPr/>
      <dgm:t>
        <a:bodyPr/>
        <a:lstStyle/>
        <a:p>
          <a:r>
            <a:rPr lang="en-US" dirty="0"/>
            <a:t>What are obstacles?</a:t>
          </a:r>
        </a:p>
      </dgm:t>
    </dgm:pt>
    <dgm:pt modelId="{46A13C48-C635-4920-98C4-E47BA4BFA258}" type="parTrans" cxnId="{DF71DE21-D109-4837-8BDD-BE451237FC7F}">
      <dgm:prSet/>
      <dgm:spPr/>
      <dgm:t>
        <a:bodyPr/>
        <a:lstStyle/>
        <a:p>
          <a:endParaRPr lang="en-US"/>
        </a:p>
      </dgm:t>
    </dgm:pt>
    <dgm:pt modelId="{F6E5F08E-BE2A-45B6-A02F-BDC05F1E99D8}" type="sibTrans" cxnId="{DF71DE21-D109-4837-8BDD-BE451237FC7F}">
      <dgm:prSet/>
      <dgm:spPr/>
      <dgm:t>
        <a:bodyPr/>
        <a:lstStyle/>
        <a:p>
          <a:endParaRPr lang="en-US"/>
        </a:p>
      </dgm:t>
    </dgm:pt>
    <dgm:pt modelId="{EBC5509D-6032-4E39-8E13-1D20ECC418EB}">
      <dgm:prSet/>
      <dgm:spPr/>
      <dgm:t>
        <a:bodyPr/>
        <a:lstStyle/>
        <a:p>
          <a:r>
            <a:rPr lang="en-US" dirty="0"/>
            <a:t>Who are the partners?</a:t>
          </a:r>
        </a:p>
      </dgm:t>
    </dgm:pt>
    <dgm:pt modelId="{61503D60-F845-43AA-AC25-73C15BB4514A}" type="parTrans" cxnId="{73A4AB03-0736-41B4-A676-0EFFBAD9BE4C}">
      <dgm:prSet/>
      <dgm:spPr/>
      <dgm:t>
        <a:bodyPr/>
        <a:lstStyle/>
        <a:p>
          <a:endParaRPr lang="en-US"/>
        </a:p>
      </dgm:t>
    </dgm:pt>
    <dgm:pt modelId="{30A42F89-4709-47DB-A0B0-5777FB0E7D64}" type="sibTrans" cxnId="{73A4AB03-0736-41B4-A676-0EFFBAD9BE4C}">
      <dgm:prSet/>
      <dgm:spPr/>
      <dgm:t>
        <a:bodyPr/>
        <a:lstStyle/>
        <a:p>
          <a:endParaRPr lang="en-US"/>
        </a:p>
      </dgm:t>
    </dgm:pt>
    <dgm:pt modelId="{513DBB34-4F38-4F45-9002-D692DFFD8DDD}">
      <dgm:prSet/>
      <dgm:spPr/>
      <dgm:t>
        <a:bodyPr/>
        <a:lstStyle/>
        <a:p>
          <a:r>
            <a:rPr lang="en-US" dirty="0"/>
            <a:t>Do you think it’s achievable?</a:t>
          </a:r>
        </a:p>
      </dgm:t>
    </dgm:pt>
    <dgm:pt modelId="{57926E6D-F239-4C6D-B8D2-BA1DAB9DBBF5}" type="parTrans" cxnId="{A5A351E6-15C6-4BD0-AB8C-C6990C483799}">
      <dgm:prSet/>
      <dgm:spPr/>
      <dgm:t>
        <a:bodyPr/>
        <a:lstStyle/>
        <a:p>
          <a:endParaRPr lang="en-US"/>
        </a:p>
      </dgm:t>
    </dgm:pt>
    <dgm:pt modelId="{E3827A81-6CA9-43FB-9AFE-635D72676D0C}" type="sibTrans" cxnId="{A5A351E6-15C6-4BD0-AB8C-C6990C483799}">
      <dgm:prSet/>
      <dgm:spPr/>
      <dgm:t>
        <a:bodyPr/>
        <a:lstStyle/>
        <a:p>
          <a:endParaRPr lang="en-US"/>
        </a:p>
      </dgm:t>
    </dgm:pt>
    <dgm:pt modelId="{D3E21DC3-AE99-410B-BAB9-9E18E01FF553}">
      <dgm:prSet/>
      <dgm:spPr/>
      <dgm:t>
        <a:bodyPr/>
        <a:lstStyle/>
        <a:p>
          <a:r>
            <a:rPr lang="en-US" dirty="0"/>
            <a:t>Are you willing to be an advocate?</a:t>
          </a:r>
        </a:p>
      </dgm:t>
    </dgm:pt>
    <dgm:pt modelId="{29F73557-0C43-408A-871E-53CFCC914403}" type="parTrans" cxnId="{222DF323-EA07-4648-85E3-8F6C6F5918B7}">
      <dgm:prSet/>
      <dgm:spPr/>
      <dgm:t>
        <a:bodyPr/>
        <a:lstStyle/>
        <a:p>
          <a:endParaRPr lang="en-US"/>
        </a:p>
      </dgm:t>
    </dgm:pt>
    <dgm:pt modelId="{9FED9611-FEC7-456B-9D2F-91E50F606E19}" type="sibTrans" cxnId="{222DF323-EA07-4648-85E3-8F6C6F5918B7}">
      <dgm:prSet/>
      <dgm:spPr/>
      <dgm:t>
        <a:bodyPr/>
        <a:lstStyle/>
        <a:p>
          <a:endParaRPr lang="en-US"/>
        </a:p>
      </dgm:t>
    </dgm:pt>
    <dgm:pt modelId="{71120498-089F-4BB9-B647-395E64BF05CD}">
      <dgm:prSet/>
      <dgm:spPr/>
      <dgm:t>
        <a:bodyPr/>
        <a:lstStyle/>
        <a:p>
          <a:r>
            <a:rPr lang="en-US" dirty="0"/>
            <a:t>How can you help?</a:t>
          </a:r>
        </a:p>
      </dgm:t>
    </dgm:pt>
    <dgm:pt modelId="{0E9F6B60-D63C-499D-93E4-1C4716F33173}" type="parTrans" cxnId="{E637B8CE-FE35-46A9-9980-24154C5B7FF5}">
      <dgm:prSet/>
      <dgm:spPr/>
      <dgm:t>
        <a:bodyPr/>
        <a:lstStyle/>
        <a:p>
          <a:endParaRPr lang="en-US"/>
        </a:p>
      </dgm:t>
    </dgm:pt>
    <dgm:pt modelId="{2EED4F6C-1E27-4F8F-B8F2-54A63B2966AC}" type="sibTrans" cxnId="{E637B8CE-FE35-46A9-9980-24154C5B7FF5}">
      <dgm:prSet/>
      <dgm:spPr/>
      <dgm:t>
        <a:bodyPr/>
        <a:lstStyle/>
        <a:p>
          <a:endParaRPr lang="en-US"/>
        </a:p>
      </dgm:t>
    </dgm:pt>
    <dgm:pt modelId="{ABF8F19B-D7BC-4356-925E-B8D55DBDA693}" type="pres">
      <dgm:prSet presAssocID="{1A452241-647D-4BBD-98FD-FBD4C70F3689}" presName="root" presStyleCnt="0">
        <dgm:presLayoutVars>
          <dgm:dir/>
          <dgm:resizeHandles val="exact"/>
        </dgm:presLayoutVars>
      </dgm:prSet>
      <dgm:spPr/>
    </dgm:pt>
    <dgm:pt modelId="{7836998B-3A28-485A-87B6-6FE197615C42}" type="pres">
      <dgm:prSet presAssocID="{E91A646F-5994-41BB-AE0B-370E7BF6A8F7}" presName="compNode" presStyleCnt="0"/>
      <dgm:spPr/>
    </dgm:pt>
    <dgm:pt modelId="{2009CAE8-C469-4565-889E-665B039FC49F}" type="pres">
      <dgm:prSet presAssocID="{E91A646F-5994-41BB-AE0B-370E7BF6A8F7}" presName="bgRect" presStyleLbl="bgShp" presStyleIdx="0" presStyleCnt="6"/>
      <dgm:spPr/>
    </dgm:pt>
    <dgm:pt modelId="{7461C21E-76CA-4314-8CE1-ABFD2C0471CD}" type="pres">
      <dgm:prSet presAssocID="{E91A646F-5994-41BB-AE0B-370E7BF6A8F7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6BD2E1C2-36B1-4240-861C-8B6AAC7E6E33}" type="pres">
      <dgm:prSet presAssocID="{E91A646F-5994-41BB-AE0B-370E7BF6A8F7}" presName="spaceRect" presStyleCnt="0"/>
      <dgm:spPr/>
    </dgm:pt>
    <dgm:pt modelId="{2575B4B2-E49D-4070-8C3E-0BE0DADD5722}" type="pres">
      <dgm:prSet presAssocID="{E91A646F-5994-41BB-AE0B-370E7BF6A8F7}" presName="parTx" presStyleLbl="revTx" presStyleIdx="0" presStyleCnt="6">
        <dgm:presLayoutVars>
          <dgm:chMax val="0"/>
          <dgm:chPref val="0"/>
        </dgm:presLayoutVars>
      </dgm:prSet>
      <dgm:spPr/>
    </dgm:pt>
    <dgm:pt modelId="{73965AF9-7096-4F4C-BEE7-0C0552A90BB7}" type="pres">
      <dgm:prSet presAssocID="{FA62C287-0F24-4FEB-8D73-4F05E6A89CC2}" presName="sibTrans" presStyleCnt="0"/>
      <dgm:spPr/>
    </dgm:pt>
    <dgm:pt modelId="{FE9C002A-5024-4140-8AD2-9EA2CC98FF07}" type="pres">
      <dgm:prSet presAssocID="{9286FB0A-F1B8-42E2-90D6-3B95D1822937}" presName="compNode" presStyleCnt="0"/>
      <dgm:spPr/>
    </dgm:pt>
    <dgm:pt modelId="{38BC653D-B625-465A-92A2-46AEFD9B093D}" type="pres">
      <dgm:prSet presAssocID="{9286FB0A-F1B8-42E2-90D6-3B95D1822937}" presName="bgRect" presStyleLbl="bgShp" presStyleIdx="1" presStyleCnt="6"/>
      <dgm:spPr/>
    </dgm:pt>
    <dgm:pt modelId="{BCCE09DC-9C92-416A-9EAB-64C34E276F1C}" type="pres">
      <dgm:prSet presAssocID="{9286FB0A-F1B8-42E2-90D6-3B95D1822937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DC28DA0F-DC1F-4765-8232-0D1C34DBD1BA}" type="pres">
      <dgm:prSet presAssocID="{9286FB0A-F1B8-42E2-90D6-3B95D1822937}" presName="spaceRect" presStyleCnt="0"/>
      <dgm:spPr/>
    </dgm:pt>
    <dgm:pt modelId="{367AE245-CB10-4449-A261-D35035B75AFD}" type="pres">
      <dgm:prSet presAssocID="{9286FB0A-F1B8-42E2-90D6-3B95D1822937}" presName="parTx" presStyleLbl="revTx" presStyleIdx="1" presStyleCnt="6">
        <dgm:presLayoutVars>
          <dgm:chMax val="0"/>
          <dgm:chPref val="0"/>
        </dgm:presLayoutVars>
      </dgm:prSet>
      <dgm:spPr/>
    </dgm:pt>
    <dgm:pt modelId="{313095B4-F30D-496E-BD39-BE2EF971E21E}" type="pres">
      <dgm:prSet presAssocID="{F6E5F08E-BE2A-45B6-A02F-BDC05F1E99D8}" presName="sibTrans" presStyleCnt="0"/>
      <dgm:spPr/>
    </dgm:pt>
    <dgm:pt modelId="{E2FB05EB-05B6-47B0-9968-55919BBFC334}" type="pres">
      <dgm:prSet presAssocID="{EBC5509D-6032-4E39-8E13-1D20ECC418EB}" presName="compNode" presStyleCnt="0"/>
      <dgm:spPr/>
    </dgm:pt>
    <dgm:pt modelId="{3F995477-5DAA-4D3C-8811-94FF1C2274D9}" type="pres">
      <dgm:prSet presAssocID="{EBC5509D-6032-4E39-8E13-1D20ECC418EB}" presName="bgRect" presStyleLbl="bgShp" presStyleIdx="2" presStyleCnt="6"/>
      <dgm:spPr/>
    </dgm:pt>
    <dgm:pt modelId="{B3BE6F0B-393E-4598-8BBA-3B15499F6752}" type="pres">
      <dgm:prSet presAssocID="{EBC5509D-6032-4E39-8E13-1D20ECC418EB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D6FA453-7911-45A3-B10D-673327DEDD7D}" type="pres">
      <dgm:prSet presAssocID="{EBC5509D-6032-4E39-8E13-1D20ECC418EB}" presName="spaceRect" presStyleCnt="0"/>
      <dgm:spPr/>
    </dgm:pt>
    <dgm:pt modelId="{9DC715F9-652E-4E17-BEAB-A53DA674DC75}" type="pres">
      <dgm:prSet presAssocID="{EBC5509D-6032-4E39-8E13-1D20ECC418EB}" presName="parTx" presStyleLbl="revTx" presStyleIdx="2" presStyleCnt="6">
        <dgm:presLayoutVars>
          <dgm:chMax val="0"/>
          <dgm:chPref val="0"/>
        </dgm:presLayoutVars>
      </dgm:prSet>
      <dgm:spPr/>
    </dgm:pt>
    <dgm:pt modelId="{101320DC-C80E-4ED3-AB08-A3C76591AABE}" type="pres">
      <dgm:prSet presAssocID="{30A42F89-4709-47DB-A0B0-5777FB0E7D64}" presName="sibTrans" presStyleCnt="0"/>
      <dgm:spPr/>
    </dgm:pt>
    <dgm:pt modelId="{56EE3D06-A1C8-4D32-9454-8BEB64A8354A}" type="pres">
      <dgm:prSet presAssocID="{513DBB34-4F38-4F45-9002-D692DFFD8DDD}" presName="compNode" presStyleCnt="0"/>
      <dgm:spPr/>
    </dgm:pt>
    <dgm:pt modelId="{EE5024C8-D694-4367-BD47-81B08E5EEB70}" type="pres">
      <dgm:prSet presAssocID="{513DBB34-4F38-4F45-9002-D692DFFD8DDD}" presName="bgRect" presStyleLbl="bgShp" presStyleIdx="3" presStyleCnt="6"/>
      <dgm:spPr/>
    </dgm:pt>
    <dgm:pt modelId="{FEAEA5DF-BB75-438F-880B-DA4E2EE34F1D}" type="pres">
      <dgm:prSet presAssocID="{513DBB34-4F38-4F45-9002-D692DFFD8DD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9DBCBA3F-E90C-442D-90DA-3A000DDB4690}" type="pres">
      <dgm:prSet presAssocID="{513DBB34-4F38-4F45-9002-D692DFFD8DDD}" presName="spaceRect" presStyleCnt="0"/>
      <dgm:spPr/>
    </dgm:pt>
    <dgm:pt modelId="{E8A95EBE-9995-40C0-A86C-040BE0B1D540}" type="pres">
      <dgm:prSet presAssocID="{513DBB34-4F38-4F45-9002-D692DFFD8DDD}" presName="parTx" presStyleLbl="revTx" presStyleIdx="3" presStyleCnt="6">
        <dgm:presLayoutVars>
          <dgm:chMax val="0"/>
          <dgm:chPref val="0"/>
        </dgm:presLayoutVars>
      </dgm:prSet>
      <dgm:spPr/>
    </dgm:pt>
    <dgm:pt modelId="{9946435C-D0CA-49B7-8FD6-0564F5451395}" type="pres">
      <dgm:prSet presAssocID="{E3827A81-6CA9-43FB-9AFE-635D72676D0C}" presName="sibTrans" presStyleCnt="0"/>
      <dgm:spPr/>
    </dgm:pt>
    <dgm:pt modelId="{9CD5704B-195D-4910-80D0-4E12A53A3E11}" type="pres">
      <dgm:prSet presAssocID="{D3E21DC3-AE99-410B-BAB9-9E18E01FF553}" presName="compNode" presStyleCnt="0"/>
      <dgm:spPr/>
    </dgm:pt>
    <dgm:pt modelId="{B8C45C59-1FB8-4E22-ACDE-AA07A9461B69}" type="pres">
      <dgm:prSet presAssocID="{D3E21DC3-AE99-410B-BAB9-9E18E01FF553}" presName="bgRect" presStyleLbl="bgShp" presStyleIdx="4" presStyleCnt="6"/>
      <dgm:spPr/>
    </dgm:pt>
    <dgm:pt modelId="{8A40A002-6F93-49AB-AB3E-2E6C2D94FCFC}" type="pres">
      <dgm:prSet presAssocID="{D3E21DC3-AE99-410B-BAB9-9E18E01FF553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964332A8-7867-431E-9383-A3F59F1C4960}" type="pres">
      <dgm:prSet presAssocID="{D3E21DC3-AE99-410B-BAB9-9E18E01FF553}" presName="spaceRect" presStyleCnt="0"/>
      <dgm:spPr/>
    </dgm:pt>
    <dgm:pt modelId="{6DA31160-750D-4C30-B38B-3F28D00A0765}" type="pres">
      <dgm:prSet presAssocID="{D3E21DC3-AE99-410B-BAB9-9E18E01FF553}" presName="parTx" presStyleLbl="revTx" presStyleIdx="4" presStyleCnt="6">
        <dgm:presLayoutVars>
          <dgm:chMax val="0"/>
          <dgm:chPref val="0"/>
        </dgm:presLayoutVars>
      </dgm:prSet>
      <dgm:spPr/>
    </dgm:pt>
    <dgm:pt modelId="{7A1FEDB9-9A21-46AA-8B6B-1DB716C63322}" type="pres">
      <dgm:prSet presAssocID="{9FED9611-FEC7-456B-9D2F-91E50F606E19}" presName="sibTrans" presStyleCnt="0"/>
      <dgm:spPr/>
    </dgm:pt>
    <dgm:pt modelId="{23FC0575-CB93-4510-85B0-A06BD32425C6}" type="pres">
      <dgm:prSet presAssocID="{71120498-089F-4BB9-B647-395E64BF05CD}" presName="compNode" presStyleCnt="0"/>
      <dgm:spPr/>
    </dgm:pt>
    <dgm:pt modelId="{1AAF7818-E4E5-4F33-87DD-25BF32AD2B6D}" type="pres">
      <dgm:prSet presAssocID="{71120498-089F-4BB9-B647-395E64BF05CD}" presName="bgRect" presStyleLbl="bgShp" presStyleIdx="5" presStyleCnt="6"/>
      <dgm:spPr/>
    </dgm:pt>
    <dgm:pt modelId="{20FDA08A-315A-425F-83E8-CA9CACE4865C}" type="pres">
      <dgm:prSet presAssocID="{71120498-089F-4BB9-B647-395E64BF05CD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urkey"/>
        </a:ext>
      </dgm:extLst>
    </dgm:pt>
    <dgm:pt modelId="{119A61C9-E260-4EFE-BD98-C5EABD9A4887}" type="pres">
      <dgm:prSet presAssocID="{71120498-089F-4BB9-B647-395E64BF05CD}" presName="spaceRect" presStyleCnt="0"/>
      <dgm:spPr/>
    </dgm:pt>
    <dgm:pt modelId="{6F63FB58-6C00-4115-9AC5-C5222D15EC7F}" type="pres">
      <dgm:prSet presAssocID="{71120498-089F-4BB9-B647-395E64BF05CD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73A4AB03-0736-41B4-A676-0EFFBAD9BE4C}" srcId="{1A452241-647D-4BBD-98FD-FBD4C70F3689}" destId="{EBC5509D-6032-4E39-8E13-1D20ECC418EB}" srcOrd="2" destOrd="0" parTransId="{61503D60-F845-43AA-AC25-73C15BB4514A}" sibTransId="{30A42F89-4709-47DB-A0B0-5777FB0E7D64}"/>
    <dgm:cxn modelId="{63B85F14-8CE3-4120-9C0E-2752EF4B0016}" type="presOf" srcId="{EBC5509D-6032-4E39-8E13-1D20ECC418EB}" destId="{9DC715F9-652E-4E17-BEAB-A53DA674DC75}" srcOrd="0" destOrd="0" presId="urn:microsoft.com/office/officeart/2018/2/layout/IconVerticalSolidList"/>
    <dgm:cxn modelId="{DF71DE21-D109-4837-8BDD-BE451237FC7F}" srcId="{1A452241-647D-4BBD-98FD-FBD4C70F3689}" destId="{9286FB0A-F1B8-42E2-90D6-3B95D1822937}" srcOrd="1" destOrd="0" parTransId="{46A13C48-C635-4920-98C4-E47BA4BFA258}" sibTransId="{F6E5F08E-BE2A-45B6-A02F-BDC05F1E99D8}"/>
    <dgm:cxn modelId="{222DF323-EA07-4648-85E3-8F6C6F5918B7}" srcId="{1A452241-647D-4BBD-98FD-FBD4C70F3689}" destId="{D3E21DC3-AE99-410B-BAB9-9E18E01FF553}" srcOrd="4" destOrd="0" parTransId="{29F73557-0C43-408A-871E-53CFCC914403}" sibTransId="{9FED9611-FEC7-456B-9D2F-91E50F606E19}"/>
    <dgm:cxn modelId="{9570E65F-AA84-41F5-BC45-7D44E1EAC243}" type="presOf" srcId="{E91A646F-5994-41BB-AE0B-370E7BF6A8F7}" destId="{2575B4B2-E49D-4070-8C3E-0BE0DADD5722}" srcOrd="0" destOrd="0" presId="urn:microsoft.com/office/officeart/2018/2/layout/IconVerticalSolidList"/>
    <dgm:cxn modelId="{5E9D6376-50F8-407B-BC41-D0C76ADC2B1B}" type="presOf" srcId="{1A452241-647D-4BBD-98FD-FBD4C70F3689}" destId="{ABF8F19B-D7BC-4356-925E-B8D55DBDA693}" srcOrd="0" destOrd="0" presId="urn:microsoft.com/office/officeart/2018/2/layout/IconVerticalSolidList"/>
    <dgm:cxn modelId="{DC61288F-B456-4628-BAD4-0DA416DF547C}" type="presOf" srcId="{D3E21DC3-AE99-410B-BAB9-9E18E01FF553}" destId="{6DA31160-750D-4C30-B38B-3F28D00A0765}" srcOrd="0" destOrd="0" presId="urn:microsoft.com/office/officeart/2018/2/layout/IconVerticalSolidList"/>
    <dgm:cxn modelId="{E10AAD9F-1D66-4A32-9D9C-36A711652238}" type="presOf" srcId="{9286FB0A-F1B8-42E2-90D6-3B95D1822937}" destId="{367AE245-CB10-4449-A261-D35035B75AFD}" srcOrd="0" destOrd="0" presId="urn:microsoft.com/office/officeart/2018/2/layout/IconVerticalSolidList"/>
    <dgm:cxn modelId="{33F95CA6-4D37-4432-BBEA-B81C44FC6679}" type="presOf" srcId="{71120498-089F-4BB9-B647-395E64BF05CD}" destId="{6F63FB58-6C00-4115-9AC5-C5222D15EC7F}" srcOrd="0" destOrd="0" presId="urn:microsoft.com/office/officeart/2018/2/layout/IconVerticalSolidList"/>
    <dgm:cxn modelId="{D2EA33B0-0E1D-4F18-B195-69B8A8D6A7C0}" type="presOf" srcId="{513DBB34-4F38-4F45-9002-D692DFFD8DDD}" destId="{E8A95EBE-9995-40C0-A86C-040BE0B1D540}" srcOrd="0" destOrd="0" presId="urn:microsoft.com/office/officeart/2018/2/layout/IconVerticalSolidList"/>
    <dgm:cxn modelId="{E637B8CE-FE35-46A9-9980-24154C5B7FF5}" srcId="{1A452241-647D-4BBD-98FD-FBD4C70F3689}" destId="{71120498-089F-4BB9-B647-395E64BF05CD}" srcOrd="5" destOrd="0" parTransId="{0E9F6B60-D63C-499D-93E4-1C4716F33173}" sibTransId="{2EED4F6C-1E27-4F8F-B8F2-54A63B2966AC}"/>
    <dgm:cxn modelId="{42CD52D1-341D-4292-8594-A88B64E48300}" srcId="{1A452241-647D-4BBD-98FD-FBD4C70F3689}" destId="{E91A646F-5994-41BB-AE0B-370E7BF6A8F7}" srcOrd="0" destOrd="0" parTransId="{A0F23968-26C2-4F04-8151-F66E5DBEF66C}" sibTransId="{FA62C287-0F24-4FEB-8D73-4F05E6A89CC2}"/>
    <dgm:cxn modelId="{A5A351E6-15C6-4BD0-AB8C-C6990C483799}" srcId="{1A452241-647D-4BBD-98FD-FBD4C70F3689}" destId="{513DBB34-4F38-4F45-9002-D692DFFD8DDD}" srcOrd="3" destOrd="0" parTransId="{57926E6D-F239-4C6D-B8D2-BA1DAB9DBBF5}" sibTransId="{E3827A81-6CA9-43FB-9AFE-635D72676D0C}"/>
    <dgm:cxn modelId="{5152C30D-3C85-412D-8F5E-C910243F2B2E}" type="presParOf" srcId="{ABF8F19B-D7BC-4356-925E-B8D55DBDA693}" destId="{7836998B-3A28-485A-87B6-6FE197615C42}" srcOrd="0" destOrd="0" presId="urn:microsoft.com/office/officeart/2018/2/layout/IconVerticalSolidList"/>
    <dgm:cxn modelId="{2F38E2EF-99EF-4A18-9450-187E5590CB10}" type="presParOf" srcId="{7836998B-3A28-485A-87B6-6FE197615C42}" destId="{2009CAE8-C469-4565-889E-665B039FC49F}" srcOrd="0" destOrd="0" presId="urn:microsoft.com/office/officeart/2018/2/layout/IconVerticalSolidList"/>
    <dgm:cxn modelId="{6A77FE14-04A7-4A2C-B371-738B18864921}" type="presParOf" srcId="{7836998B-3A28-485A-87B6-6FE197615C42}" destId="{7461C21E-76CA-4314-8CE1-ABFD2C0471CD}" srcOrd="1" destOrd="0" presId="urn:microsoft.com/office/officeart/2018/2/layout/IconVerticalSolidList"/>
    <dgm:cxn modelId="{00DE6740-5D35-4320-9590-F8DE90CA79BD}" type="presParOf" srcId="{7836998B-3A28-485A-87B6-6FE197615C42}" destId="{6BD2E1C2-36B1-4240-861C-8B6AAC7E6E33}" srcOrd="2" destOrd="0" presId="urn:microsoft.com/office/officeart/2018/2/layout/IconVerticalSolidList"/>
    <dgm:cxn modelId="{00EF69A4-04E3-47B3-9E05-81ED29E1C1FE}" type="presParOf" srcId="{7836998B-3A28-485A-87B6-6FE197615C42}" destId="{2575B4B2-E49D-4070-8C3E-0BE0DADD5722}" srcOrd="3" destOrd="0" presId="urn:microsoft.com/office/officeart/2018/2/layout/IconVerticalSolidList"/>
    <dgm:cxn modelId="{3B30B1AF-423E-4D88-AF3E-5454AC1ABECF}" type="presParOf" srcId="{ABF8F19B-D7BC-4356-925E-B8D55DBDA693}" destId="{73965AF9-7096-4F4C-BEE7-0C0552A90BB7}" srcOrd="1" destOrd="0" presId="urn:microsoft.com/office/officeart/2018/2/layout/IconVerticalSolidList"/>
    <dgm:cxn modelId="{38BF2324-029E-443C-A24C-DF39DA769E13}" type="presParOf" srcId="{ABF8F19B-D7BC-4356-925E-B8D55DBDA693}" destId="{FE9C002A-5024-4140-8AD2-9EA2CC98FF07}" srcOrd="2" destOrd="0" presId="urn:microsoft.com/office/officeart/2018/2/layout/IconVerticalSolidList"/>
    <dgm:cxn modelId="{C57EF74E-2FB0-471D-9AF2-9F093584F7B1}" type="presParOf" srcId="{FE9C002A-5024-4140-8AD2-9EA2CC98FF07}" destId="{38BC653D-B625-465A-92A2-46AEFD9B093D}" srcOrd="0" destOrd="0" presId="urn:microsoft.com/office/officeart/2018/2/layout/IconVerticalSolidList"/>
    <dgm:cxn modelId="{F37C0AB9-6505-474A-B795-22FA57C23DA0}" type="presParOf" srcId="{FE9C002A-5024-4140-8AD2-9EA2CC98FF07}" destId="{BCCE09DC-9C92-416A-9EAB-64C34E276F1C}" srcOrd="1" destOrd="0" presId="urn:microsoft.com/office/officeart/2018/2/layout/IconVerticalSolidList"/>
    <dgm:cxn modelId="{768AF1FB-BEC9-45B6-A86A-8CFE6540B9BB}" type="presParOf" srcId="{FE9C002A-5024-4140-8AD2-9EA2CC98FF07}" destId="{DC28DA0F-DC1F-4765-8232-0D1C34DBD1BA}" srcOrd="2" destOrd="0" presId="urn:microsoft.com/office/officeart/2018/2/layout/IconVerticalSolidList"/>
    <dgm:cxn modelId="{02106AF4-3254-4058-847E-A849715824A7}" type="presParOf" srcId="{FE9C002A-5024-4140-8AD2-9EA2CC98FF07}" destId="{367AE245-CB10-4449-A261-D35035B75AFD}" srcOrd="3" destOrd="0" presId="urn:microsoft.com/office/officeart/2018/2/layout/IconVerticalSolidList"/>
    <dgm:cxn modelId="{A6AD1325-50D5-49B1-B8FE-95959F2FD272}" type="presParOf" srcId="{ABF8F19B-D7BC-4356-925E-B8D55DBDA693}" destId="{313095B4-F30D-496E-BD39-BE2EF971E21E}" srcOrd="3" destOrd="0" presId="urn:microsoft.com/office/officeart/2018/2/layout/IconVerticalSolidList"/>
    <dgm:cxn modelId="{7AF6C75B-902B-4A1A-AC26-29D4A71B802D}" type="presParOf" srcId="{ABF8F19B-D7BC-4356-925E-B8D55DBDA693}" destId="{E2FB05EB-05B6-47B0-9968-55919BBFC334}" srcOrd="4" destOrd="0" presId="urn:microsoft.com/office/officeart/2018/2/layout/IconVerticalSolidList"/>
    <dgm:cxn modelId="{A16014DB-568B-48B0-8225-1EA6C0820016}" type="presParOf" srcId="{E2FB05EB-05B6-47B0-9968-55919BBFC334}" destId="{3F995477-5DAA-4D3C-8811-94FF1C2274D9}" srcOrd="0" destOrd="0" presId="urn:microsoft.com/office/officeart/2018/2/layout/IconVerticalSolidList"/>
    <dgm:cxn modelId="{1BDA67BD-A020-4CBA-8DF2-F7EC7E68E88F}" type="presParOf" srcId="{E2FB05EB-05B6-47B0-9968-55919BBFC334}" destId="{B3BE6F0B-393E-4598-8BBA-3B15499F6752}" srcOrd="1" destOrd="0" presId="urn:microsoft.com/office/officeart/2018/2/layout/IconVerticalSolidList"/>
    <dgm:cxn modelId="{65AAB020-B52C-4A83-B3A2-EDF9E0119BDF}" type="presParOf" srcId="{E2FB05EB-05B6-47B0-9968-55919BBFC334}" destId="{1D6FA453-7911-45A3-B10D-673327DEDD7D}" srcOrd="2" destOrd="0" presId="urn:microsoft.com/office/officeart/2018/2/layout/IconVerticalSolidList"/>
    <dgm:cxn modelId="{7CB6B5C7-95FE-485B-B5E0-5E5F9F75C5A3}" type="presParOf" srcId="{E2FB05EB-05B6-47B0-9968-55919BBFC334}" destId="{9DC715F9-652E-4E17-BEAB-A53DA674DC75}" srcOrd="3" destOrd="0" presId="urn:microsoft.com/office/officeart/2018/2/layout/IconVerticalSolidList"/>
    <dgm:cxn modelId="{15B3390A-0178-485B-A8A0-896646E809C8}" type="presParOf" srcId="{ABF8F19B-D7BC-4356-925E-B8D55DBDA693}" destId="{101320DC-C80E-4ED3-AB08-A3C76591AABE}" srcOrd="5" destOrd="0" presId="urn:microsoft.com/office/officeart/2018/2/layout/IconVerticalSolidList"/>
    <dgm:cxn modelId="{0F573C49-AA3A-4123-BBC9-75CFD0D0C832}" type="presParOf" srcId="{ABF8F19B-D7BC-4356-925E-B8D55DBDA693}" destId="{56EE3D06-A1C8-4D32-9454-8BEB64A8354A}" srcOrd="6" destOrd="0" presId="urn:microsoft.com/office/officeart/2018/2/layout/IconVerticalSolidList"/>
    <dgm:cxn modelId="{F8032AA7-8429-447B-80C4-84E8A8216C99}" type="presParOf" srcId="{56EE3D06-A1C8-4D32-9454-8BEB64A8354A}" destId="{EE5024C8-D694-4367-BD47-81B08E5EEB70}" srcOrd="0" destOrd="0" presId="urn:microsoft.com/office/officeart/2018/2/layout/IconVerticalSolidList"/>
    <dgm:cxn modelId="{F1ECF517-C5E5-4733-899C-A3E1BCC4F982}" type="presParOf" srcId="{56EE3D06-A1C8-4D32-9454-8BEB64A8354A}" destId="{FEAEA5DF-BB75-438F-880B-DA4E2EE34F1D}" srcOrd="1" destOrd="0" presId="urn:microsoft.com/office/officeart/2018/2/layout/IconVerticalSolidList"/>
    <dgm:cxn modelId="{977D4391-2954-42A8-A1D1-D66ABB228DF5}" type="presParOf" srcId="{56EE3D06-A1C8-4D32-9454-8BEB64A8354A}" destId="{9DBCBA3F-E90C-442D-90DA-3A000DDB4690}" srcOrd="2" destOrd="0" presId="urn:microsoft.com/office/officeart/2018/2/layout/IconVerticalSolidList"/>
    <dgm:cxn modelId="{9467B65E-EB9A-4F5B-A86F-91B38B8DF032}" type="presParOf" srcId="{56EE3D06-A1C8-4D32-9454-8BEB64A8354A}" destId="{E8A95EBE-9995-40C0-A86C-040BE0B1D540}" srcOrd="3" destOrd="0" presId="urn:microsoft.com/office/officeart/2018/2/layout/IconVerticalSolidList"/>
    <dgm:cxn modelId="{609ED7E8-0F23-42A4-9F70-D2BD7DEEB3DA}" type="presParOf" srcId="{ABF8F19B-D7BC-4356-925E-B8D55DBDA693}" destId="{9946435C-D0CA-49B7-8FD6-0564F5451395}" srcOrd="7" destOrd="0" presId="urn:microsoft.com/office/officeart/2018/2/layout/IconVerticalSolidList"/>
    <dgm:cxn modelId="{F1A693AC-4DF7-4A23-A434-C83FFFD39056}" type="presParOf" srcId="{ABF8F19B-D7BC-4356-925E-B8D55DBDA693}" destId="{9CD5704B-195D-4910-80D0-4E12A53A3E11}" srcOrd="8" destOrd="0" presId="urn:microsoft.com/office/officeart/2018/2/layout/IconVerticalSolidList"/>
    <dgm:cxn modelId="{9CD5EAC1-73AD-4459-818F-702B788CCBA1}" type="presParOf" srcId="{9CD5704B-195D-4910-80D0-4E12A53A3E11}" destId="{B8C45C59-1FB8-4E22-ACDE-AA07A9461B69}" srcOrd="0" destOrd="0" presId="urn:microsoft.com/office/officeart/2018/2/layout/IconVerticalSolidList"/>
    <dgm:cxn modelId="{833BD51D-F9A2-4FA2-8F29-4D7CFC261FC3}" type="presParOf" srcId="{9CD5704B-195D-4910-80D0-4E12A53A3E11}" destId="{8A40A002-6F93-49AB-AB3E-2E6C2D94FCFC}" srcOrd="1" destOrd="0" presId="urn:microsoft.com/office/officeart/2018/2/layout/IconVerticalSolidList"/>
    <dgm:cxn modelId="{C2D60071-F854-4ABF-896F-3035E97F7462}" type="presParOf" srcId="{9CD5704B-195D-4910-80D0-4E12A53A3E11}" destId="{964332A8-7867-431E-9383-A3F59F1C4960}" srcOrd="2" destOrd="0" presId="urn:microsoft.com/office/officeart/2018/2/layout/IconVerticalSolidList"/>
    <dgm:cxn modelId="{8B5020FB-0D16-4522-9971-9631F04D8736}" type="presParOf" srcId="{9CD5704B-195D-4910-80D0-4E12A53A3E11}" destId="{6DA31160-750D-4C30-B38B-3F28D00A0765}" srcOrd="3" destOrd="0" presId="urn:microsoft.com/office/officeart/2018/2/layout/IconVerticalSolidList"/>
    <dgm:cxn modelId="{2D0CA283-FBF9-4B46-A5ED-E5FDD541D304}" type="presParOf" srcId="{ABF8F19B-D7BC-4356-925E-B8D55DBDA693}" destId="{7A1FEDB9-9A21-46AA-8B6B-1DB716C63322}" srcOrd="9" destOrd="0" presId="urn:microsoft.com/office/officeart/2018/2/layout/IconVerticalSolidList"/>
    <dgm:cxn modelId="{EA86CE4F-7A4C-4FE3-98B6-E695D7187C2C}" type="presParOf" srcId="{ABF8F19B-D7BC-4356-925E-B8D55DBDA693}" destId="{23FC0575-CB93-4510-85B0-A06BD32425C6}" srcOrd="10" destOrd="0" presId="urn:microsoft.com/office/officeart/2018/2/layout/IconVerticalSolidList"/>
    <dgm:cxn modelId="{98899C28-534E-4768-92D8-C96326F6495E}" type="presParOf" srcId="{23FC0575-CB93-4510-85B0-A06BD32425C6}" destId="{1AAF7818-E4E5-4F33-87DD-25BF32AD2B6D}" srcOrd="0" destOrd="0" presId="urn:microsoft.com/office/officeart/2018/2/layout/IconVerticalSolidList"/>
    <dgm:cxn modelId="{A327C394-77B2-4F86-835C-6DDEA96F8D67}" type="presParOf" srcId="{23FC0575-CB93-4510-85B0-A06BD32425C6}" destId="{20FDA08A-315A-425F-83E8-CA9CACE4865C}" srcOrd="1" destOrd="0" presId="urn:microsoft.com/office/officeart/2018/2/layout/IconVerticalSolidList"/>
    <dgm:cxn modelId="{BD7AAED4-F1CB-40EA-AD91-F4B95D24A68F}" type="presParOf" srcId="{23FC0575-CB93-4510-85B0-A06BD32425C6}" destId="{119A61C9-E260-4EFE-BD98-C5EABD9A4887}" srcOrd="2" destOrd="0" presId="urn:microsoft.com/office/officeart/2018/2/layout/IconVerticalSolidList"/>
    <dgm:cxn modelId="{B51EF0EB-A2D0-4EB7-9547-B3D9A385C7C3}" type="presParOf" srcId="{23FC0575-CB93-4510-85B0-A06BD32425C6}" destId="{6F63FB58-6C00-4115-9AC5-C5222D15EC7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D20E3B-BA0B-45BF-9A42-0B4748E51555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DA40533-19DB-4738-97F4-79B9DACAE28A}">
      <dgm:prSet/>
      <dgm:spPr/>
      <dgm:t>
        <a:bodyPr/>
        <a:lstStyle/>
        <a:p>
          <a:r>
            <a:rPr lang="en-US" dirty="0"/>
            <a:t>Show existing location of facilities</a:t>
          </a:r>
        </a:p>
      </dgm:t>
    </dgm:pt>
    <dgm:pt modelId="{82C3B3B0-D72C-4D94-80A6-AA0E8C450F9D}" type="parTrans" cxnId="{E1B8310B-748A-4D46-BD94-0EE7301819D4}">
      <dgm:prSet/>
      <dgm:spPr/>
      <dgm:t>
        <a:bodyPr/>
        <a:lstStyle/>
        <a:p>
          <a:endParaRPr lang="en-US"/>
        </a:p>
      </dgm:t>
    </dgm:pt>
    <dgm:pt modelId="{DC699441-84F0-4195-A4E0-02FBA7436AC2}" type="sibTrans" cxnId="{E1B8310B-748A-4D46-BD94-0EE7301819D4}">
      <dgm:prSet phldrT="1" phldr="0"/>
      <dgm:spPr/>
      <dgm:t>
        <a:bodyPr/>
        <a:lstStyle/>
        <a:p>
          <a:r>
            <a:rPr lang="en-US" dirty="0"/>
            <a:t>1</a:t>
          </a:r>
        </a:p>
      </dgm:t>
    </dgm:pt>
    <dgm:pt modelId="{C1685A83-468B-4E1A-9C4C-90EB919BECEF}">
      <dgm:prSet/>
      <dgm:spPr/>
      <dgm:t>
        <a:bodyPr/>
        <a:lstStyle/>
        <a:p>
          <a:r>
            <a:rPr lang="en-US" dirty="0"/>
            <a:t>Show proposed location of facilities</a:t>
          </a:r>
        </a:p>
      </dgm:t>
    </dgm:pt>
    <dgm:pt modelId="{0DADEA00-089E-4907-BC32-B3104C39411C}" type="parTrans" cxnId="{004E91B3-C639-498D-8737-FEDDE4EEA15F}">
      <dgm:prSet/>
      <dgm:spPr/>
      <dgm:t>
        <a:bodyPr/>
        <a:lstStyle/>
        <a:p>
          <a:endParaRPr lang="en-US"/>
        </a:p>
      </dgm:t>
    </dgm:pt>
    <dgm:pt modelId="{5CC69251-B769-49EE-8219-0765A16E7AED}" type="sibTrans" cxnId="{004E91B3-C639-498D-8737-FEDDE4EEA15F}">
      <dgm:prSet phldrT="2" phldr="0"/>
      <dgm:spPr/>
      <dgm:t>
        <a:bodyPr/>
        <a:lstStyle/>
        <a:p>
          <a:r>
            <a:rPr lang="en-US" dirty="0"/>
            <a:t>2</a:t>
          </a:r>
        </a:p>
      </dgm:t>
    </dgm:pt>
    <dgm:pt modelId="{F6BF0E4F-A26A-4C34-9DA5-04B0B4757009}">
      <dgm:prSet/>
      <dgm:spPr/>
      <dgm:t>
        <a:bodyPr/>
        <a:lstStyle/>
        <a:p>
          <a:r>
            <a:rPr lang="en-US" dirty="0"/>
            <a:t>Overlay on DOT plans and cross sections</a:t>
          </a:r>
        </a:p>
      </dgm:t>
    </dgm:pt>
    <dgm:pt modelId="{CAAB1EBC-0B03-4DA7-BDE5-087BB798D0F7}" type="parTrans" cxnId="{0314A39B-9A72-4D92-A03E-2474B308EA53}">
      <dgm:prSet/>
      <dgm:spPr/>
      <dgm:t>
        <a:bodyPr/>
        <a:lstStyle/>
        <a:p>
          <a:endParaRPr lang="en-US"/>
        </a:p>
      </dgm:t>
    </dgm:pt>
    <dgm:pt modelId="{2EDEABF6-4FB1-4704-826B-D096D8E2D1A8}" type="sibTrans" cxnId="{0314A39B-9A72-4D92-A03E-2474B308EA53}">
      <dgm:prSet phldrT="3" phldr="0"/>
      <dgm:spPr/>
      <dgm:t>
        <a:bodyPr/>
        <a:lstStyle/>
        <a:p>
          <a:r>
            <a:rPr lang="en-US" dirty="0"/>
            <a:t>3</a:t>
          </a:r>
        </a:p>
      </dgm:t>
    </dgm:pt>
    <dgm:pt modelId="{11E2EB1B-DBD2-4DBD-B33D-079E587B9C23}" type="pres">
      <dgm:prSet presAssocID="{E6D20E3B-BA0B-45BF-9A42-0B4748E51555}" presName="Name0" presStyleCnt="0">
        <dgm:presLayoutVars>
          <dgm:animLvl val="lvl"/>
          <dgm:resizeHandles val="exact"/>
        </dgm:presLayoutVars>
      </dgm:prSet>
      <dgm:spPr/>
    </dgm:pt>
    <dgm:pt modelId="{2856955B-9DE9-41CE-8B28-7EBB8A88FF2B}" type="pres">
      <dgm:prSet presAssocID="{EDA40533-19DB-4738-97F4-79B9DACAE28A}" presName="compositeNode" presStyleCnt="0">
        <dgm:presLayoutVars>
          <dgm:bulletEnabled val="1"/>
        </dgm:presLayoutVars>
      </dgm:prSet>
      <dgm:spPr/>
    </dgm:pt>
    <dgm:pt modelId="{9624ACD5-B489-410D-91D5-3F5F9E0C19E9}" type="pres">
      <dgm:prSet presAssocID="{EDA40533-19DB-4738-97F4-79B9DACAE28A}" presName="bgRect" presStyleLbl="bgAccFollowNode1" presStyleIdx="0" presStyleCnt="3"/>
      <dgm:spPr/>
    </dgm:pt>
    <dgm:pt modelId="{788F63B9-C154-41DE-B489-7BA40E3CF9D6}" type="pres">
      <dgm:prSet presAssocID="{DC699441-84F0-4195-A4E0-02FBA7436AC2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51FE63CC-BB82-4380-89CD-8E63B8C5CEC9}" type="pres">
      <dgm:prSet presAssocID="{EDA40533-19DB-4738-97F4-79B9DACAE28A}" presName="bottomLine" presStyleLbl="alignNode1" presStyleIdx="1" presStyleCnt="6">
        <dgm:presLayoutVars/>
      </dgm:prSet>
      <dgm:spPr/>
    </dgm:pt>
    <dgm:pt modelId="{174E27DE-2488-421E-9AAA-1E6A4A51F078}" type="pres">
      <dgm:prSet presAssocID="{EDA40533-19DB-4738-97F4-79B9DACAE28A}" presName="nodeText" presStyleLbl="bgAccFollowNode1" presStyleIdx="0" presStyleCnt="3">
        <dgm:presLayoutVars>
          <dgm:bulletEnabled val="1"/>
        </dgm:presLayoutVars>
      </dgm:prSet>
      <dgm:spPr/>
    </dgm:pt>
    <dgm:pt modelId="{47F254D9-DF98-4582-B4C1-C57C9801759A}" type="pres">
      <dgm:prSet presAssocID="{DC699441-84F0-4195-A4E0-02FBA7436AC2}" presName="sibTrans" presStyleCnt="0"/>
      <dgm:spPr/>
    </dgm:pt>
    <dgm:pt modelId="{1F66F913-A77D-47F2-9A93-848CB4F27416}" type="pres">
      <dgm:prSet presAssocID="{C1685A83-468B-4E1A-9C4C-90EB919BECEF}" presName="compositeNode" presStyleCnt="0">
        <dgm:presLayoutVars>
          <dgm:bulletEnabled val="1"/>
        </dgm:presLayoutVars>
      </dgm:prSet>
      <dgm:spPr/>
    </dgm:pt>
    <dgm:pt modelId="{1C232A58-1C02-45FD-8087-6A8F1F21976E}" type="pres">
      <dgm:prSet presAssocID="{C1685A83-468B-4E1A-9C4C-90EB919BECEF}" presName="bgRect" presStyleLbl="bgAccFollowNode1" presStyleIdx="1" presStyleCnt="3"/>
      <dgm:spPr/>
    </dgm:pt>
    <dgm:pt modelId="{9FDEE2BB-8B7F-4313-9E3F-94AA0A3D2A47}" type="pres">
      <dgm:prSet presAssocID="{5CC69251-B769-49EE-8219-0765A16E7AED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75AD7F6C-DCB4-40E5-BBDC-A3B9C5177938}" type="pres">
      <dgm:prSet presAssocID="{C1685A83-468B-4E1A-9C4C-90EB919BECEF}" presName="bottomLine" presStyleLbl="alignNode1" presStyleIdx="3" presStyleCnt="6">
        <dgm:presLayoutVars/>
      </dgm:prSet>
      <dgm:spPr/>
    </dgm:pt>
    <dgm:pt modelId="{05A169B0-F476-4C93-9A72-0D59759F3159}" type="pres">
      <dgm:prSet presAssocID="{C1685A83-468B-4E1A-9C4C-90EB919BECEF}" presName="nodeText" presStyleLbl="bgAccFollowNode1" presStyleIdx="1" presStyleCnt="3">
        <dgm:presLayoutVars>
          <dgm:bulletEnabled val="1"/>
        </dgm:presLayoutVars>
      </dgm:prSet>
      <dgm:spPr/>
    </dgm:pt>
    <dgm:pt modelId="{03B56B5A-F856-4B94-9BB5-3DE4DA0375C2}" type="pres">
      <dgm:prSet presAssocID="{5CC69251-B769-49EE-8219-0765A16E7AED}" presName="sibTrans" presStyleCnt="0"/>
      <dgm:spPr/>
    </dgm:pt>
    <dgm:pt modelId="{135A3B5D-2F30-425B-BC09-0FA7638E2332}" type="pres">
      <dgm:prSet presAssocID="{F6BF0E4F-A26A-4C34-9DA5-04B0B4757009}" presName="compositeNode" presStyleCnt="0">
        <dgm:presLayoutVars>
          <dgm:bulletEnabled val="1"/>
        </dgm:presLayoutVars>
      </dgm:prSet>
      <dgm:spPr/>
    </dgm:pt>
    <dgm:pt modelId="{3437F287-B2CE-4C5D-A82B-DA64E1961D21}" type="pres">
      <dgm:prSet presAssocID="{F6BF0E4F-A26A-4C34-9DA5-04B0B4757009}" presName="bgRect" presStyleLbl="bgAccFollowNode1" presStyleIdx="2" presStyleCnt="3"/>
      <dgm:spPr/>
    </dgm:pt>
    <dgm:pt modelId="{E00D9E8D-7451-4D43-98E9-C47A19281C40}" type="pres">
      <dgm:prSet presAssocID="{2EDEABF6-4FB1-4704-826B-D096D8E2D1A8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ADDF4E84-694F-4229-96C6-73725425B4A3}" type="pres">
      <dgm:prSet presAssocID="{F6BF0E4F-A26A-4C34-9DA5-04B0B4757009}" presName="bottomLine" presStyleLbl="alignNode1" presStyleIdx="5" presStyleCnt="6">
        <dgm:presLayoutVars/>
      </dgm:prSet>
      <dgm:spPr/>
    </dgm:pt>
    <dgm:pt modelId="{D761EA05-3AE8-4BBF-B360-3CD08611EF12}" type="pres">
      <dgm:prSet presAssocID="{F6BF0E4F-A26A-4C34-9DA5-04B0B4757009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E1B8310B-748A-4D46-BD94-0EE7301819D4}" srcId="{E6D20E3B-BA0B-45BF-9A42-0B4748E51555}" destId="{EDA40533-19DB-4738-97F4-79B9DACAE28A}" srcOrd="0" destOrd="0" parTransId="{82C3B3B0-D72C-4D94-80A6-AA0E8C450F9D}" sibTransId="{DC699441-84F0-4195-A4E0-02FBA7436AC2}"/>
    <dgm:cxn modelId="{AFD3AB0C-A273-457B-9E4A-2D95AA871C2F}" type="presOf" srcId="{F6BF0E4F-A26A-4C34-9DA5-04B0B4757009}" destId="{D761EA05-3AE8-4BBF-B360-3CD08611EF12}" srcOrd="1" destOrd="0" presId="urn:microsoft.com/office/officeart/2016/7/layout/BasicLinearProcessNumbered"/>
    <dgm:cxn modelId="{E259F528-9334-4788-840E-40DA7C352172}" type="presOf" srcId="{5CC69251-B769-49EE-8219-0765A16E7AED}" destId="{9FDEE2BB-8B7F-4313-9E3F-94AA0A3D2A47}" srcOrd="0" destOrd="0" presId="urn:microsoft.com/office/officeart/2016/7/layout/BasicLinearProcessNumbered"/>
    <dgm:cxn modelId="{78A4AE43-E742-4197-8BE4-0165620135BE}" type="presOf" srcId="{2EDEABF6-4FB1-4704-826B-D096D8E2D1A8}" destId="{E00D9E8D-7451-4D43-98E9-C47A19281C40}" srcOrd="0" destOrd="0" presId="urn:microsoft.com/office/officeart/2016/7/layout/BasicLinearProcessNumbered"/>
    <dgm:cxn modelId="{54EC9E66-A0E4-4EC6-9B2A-A1943D77163A}" type="presOf" srcId="{C1685A83-468B-4E1A-9C4C-90EB919BECEF}" destId="{05A169B0-F476-4C93-9A72-0D59759F3159}" srcOrd="1" destOrd="0" presId="urn:microsoft.com/office/officeart/2016/7/layout/BasicLinearProcessNumbered"/>
    <dgm:cxn modelId="{F669F867-5C8B-4329-8424-99219B8E2033}" type="presOf" srcId="{EDA40533-19DB-4738-97F4-79B9DACAE28A}" destId="{9624ACD5-B489-410D-91D5-3F5F9E0C19E9}" srcOrd="0" destOrd="0" presId="urn:microsoft.com/office/officeart/2016/7/layout/BasicLinearProcessNumbered"/>
    <dgm:cxn modelId="{CF47834F-37A0-47FE-8B18-13E0BE834C16}" type="presOf" srcId="{EDA40533-19DB-4738-97F4-79B9DACAE28A}" destId="{174E27DE-2488-421E-9AAA-1E6A4A51F078}" srcOrd="1" destOrd="0" presId="urn:microsoft.com/office/officeart/2016/7/layout/BasicLinearProcessNumbered"/>
    <dgm:cxn modelId="{BC093658-93E8-4971-94F2-34812F5F3F1D}" type="presOf" srcId="{E6D20E3B-BA0B-45BF-9A42-0B4748E51555}" destId="{11E2EB1B-DBD2-4DBD-B33D-079E587B9C23}" srcOrd="0" destOrd="0" presId="urn:microsoft.com/office/officeart/2016/7/layout/BasicLinearProcessNumbered"/>
    <dgm:cxn modelId="{0314A39B-9A72-4D92-A03E-2474B308EA53}" srcId="{E6D20E3B-BA0B-45BF-9A42-0B4748E51555}" destId="{F6BF0E4F-A26A-4C34-9DA5-04B0B4757009}" srcOrd="2" destOrd="0" parTransId="{CAAB1EBC-0B03-4DA7-BDE5-087BB798D0F7}" sibTransId="{2EDEABF6-4FB1-4704-826B-D096D8E2D1A8}"/>
    <dgm:cxn modelId="{004E91B3-C639-498D-8737-FEDDE4EEA15F}" srcId="{E6D20E3B-BA0B-45BF-9A42-0B4748E51555}" destId="{C1685A83-468B-4E1A-9C4C-90EB919BECEF}" srcOrd="1" destOrd="0" parTransId="{0DADEA00-089E-4907-BC32-B3104C39411C}" sibTransId="{5CC69251-B769-49EE-8219-0765A16E7AED}"/>
    <dgm:cxn modelId="{0F86C3D8-2930-4BFD-88B8-FAEE2616D8FF}" type="presOf" srcId="{F6BF0E4F-A26A-4C34-9DA5-04B0B4757009}" destId="{3437F287-B2CE-4C5D-A82B-DA64E1961D21}" srcOrd="0" destOrd="0" presId="urn:microsoft.com/office/officeart/2016/7/layout/BasicLinearProcessNumbered"/>
    <dgm:cxn modelId="{D0EFA6E4-7490-44EB-976B-2B9E8C88D4C0}" type="presOf" srcId="{C1685A83-468B-4E1A-9C4C-90EB919BECEF}" destId="{1C232A58-1C02-45FD-8087-6A8F1F21976E}" srcOrd="0" destOrd="0" presId="urn:microsoft.com/office/officeart/2016/7/layout/BasicLinearProcessNumbered"/>
    <dgm:cxn modelId="{819567F7-6173-45FF-B965-7DD5C4CF9A5A}" type="presOf" srcId="{DC699441-84F0-4195-A4E0-02FBA7436AC2}" destId="{788F63B9-C154-41DE-B489-7BA40E3CF9D6}" srcOrd="0" destOrd="0" presId="urn:microsoft.com/office/officeart/2016/7/layout/BasicLinearProcessNumbered"/>
    <dgm:cxn modelId="{D3B6DD44-72A8-4D10-951B-62DC31F9A4CA}" type="presParOf" srcId="{11E2EB1B-DBD2-4DBD-B33D-079E587B9C23}" destId="{2856955B-9DE9-41CE-8B28-7EBB8A88FF2B}" srcOrd="0" destOrd="0" presId="urn:microsoft.com/office/officeart/2016/7/layout/BasicLinearProcessNumbered"/>
    <dgm:cxn modelId="{3E7AF8A1-18DB-4223-BBD8-3A62A996E812}" type="presParOf" srcId="{2856955B-9DE9-41CE-8B28-7EBB8A88FF2B}" destId="{9624ACD5-B489-410D-91D5-3F5F9E0C19E9}" srcOrd="0" destOrd="0" presId="urn:microsoft.com/office/officeart/2016/7/layout/BasicLinearProcessNumbered"/>
    <dgm:cxn modelId="{D3EB6A31-3FA8-4575-BF5D-A12597AAA8E6}" type="presParOf" srcId="{2856955B-9DE9-41CE-8B28-7EBB8A88FF2B}" destId="{788F63B9-C154-41DE-B489-7BA40E3CF9D6}" srcOrd="1" destOrd="0" presId="urn:microsoft.com/office/officeart/2016/7/layout/BasicLinearProcessNumbered"/>
    <dgm:cxn modelId="{03C9BD92-218A-42BA-8685-7F1205A4AAE4}" type="presParOf" srcId="{2856955B-9DE9-41CE-8B28-7EBB8A88FF2B}" destId="{51FE63CC-BB82-4380-89CD-8E63B8C5CEC9}" srcOrd="2" destOrd="0" presId="urn:microsoft.com/office/officeart/2016/7/layout/BasicLinearProcessNumbered"/>
    <dgm:cxn modelId="{78178D22-2475-402F-A6CC-FBCB2BC44633}" type="presParOf" srcId="{2856955B-9DE9-41CE-8B28-7EBB8A88FF2B}" destId="{174E27DE-2488-421E-9AAA-1E6A4A51F078}" srcOrd="3" destOrd="0" presId="urn:microsoft.com/office/officeart/2016/7/layout/BasicLinearProcessNumbered"/>
    <dgm:cxn modelId="{E0389729-4340-4ECD-961A-3B2FE5E706BD}" type="presParOf" srcId="{11E2EB1B-DBD2-4DBD-B33D-079E587B9C23}" destId="{47F254D9-DF98-4582-B4C1-C57C9801759A}" srcOrd="1" destOrd="0" presId="urn:microsoft.com/office/officeart/2016/7/layout/BasicLinearProcessNumbered"/>
    <dgm:cxn modelId="{F3E09C70-296B-416A-A1AC-B6096A406F08}" type="presParOf" srcId="{11E2EB1B-DBD2-4DBD-B33D-079E587B9C23}" destId="{1F66F913-A77D-47F2-9A93-848CB4F27416}" srcOrd="2" destOrd="0" presId="urn:microsoft.com/office/officeart/2016/7/layout/BasicLinearProcessNumbered"/>
    <dgm:cxn modelId="{A5E5CA07-BC9D-4C36-8321-520BB73FC193}" type="presParOf" srcId="{1F66F913-A77D-47F2-9A93-848CB4F27416}" destId="{1C232A58-1C02-45FD-8087-6A8F1F21976E}" srcOrd="0" destOrd="0" presId="urn:microsoft.com/office/officeart/2016/7/layout/BasicLinearProcessNumbered"/>
    <dgm:cxn modelId="{505A1C9F-1078-490A-B6D2-8DC5E31D578C}" type="presParOf" srcId="{1F66F913-A77D-47F2-9A93-848CB4F27416}" destId="{9FDEE2BB-8B7F-4313-9E3F-94AA0A3D2A47}" srcOrd="1" destOrd="0" presId="urn:microsoft.com/office/officeart/2016/7/layout/BasicLinearProcessNumbered"/>
    <dgm:cxn modelId="{2DD7A2E8-73C8-4D75-9B5D-F5BA102B2D37}" type="presParOf" srcId="{1F66F913-A77D-47F2-9A93-848CB4F27416}" destId="{75AD7F6C-DCB4-40E5-BBDC-A3B9C5177938}" srcOrd="2" destOrd="0" presId="urn:microsoft.com/office/officeart/2016/7/layout/BasicLinearProcessNumbered"/>
    <dgm:cxn modelId="{5ABC6F69-EF90-4F6D-AF06-857A40841518}" type="presParOf" srcId="{1F66F913-A77D-47F2-9A93-848CB4F27416}" destId="{05A169B0-F476-4C93-9A72-0D59759F3159}" srcOrd="3" destOrd="0" presId="urn:microsoft.com/office/officeart/2016/7/layout/BasicLinearProcessNumbered"/>
    <dgm:cxn modelId="{D6E5AFD5-7204-437D-AEB8-D2E8E1373EBC}" type="presParOf" srcId="{11E2EB1B-DBD2-4DBD-B33D-079E587B9C23}" destId="{03B56B5A-F856-4B94-9BB5-3DE4DA0375C2}" srcOrd="3" destOrd="0" presId="urn:microsoft.com/office/officeart/2016/7/layout/BasicLinearProcessNumbered"/>
    <dgm:cxn modelId="{2CD3936B-E267-4E02-9387-6C64FC316DF9}" type="presParOf" srcId="{11E2EB1B-DBD2-4DBD-B33D-079E587B9C23}" destId="{135A3B5D-2F30-425B-BC09-0FA7638E2332}" srcOrd="4" destOrd="0" presId="urn:microsoft.com/office/officeart/2016/7/layout/BasicLinearProcessNumbered"/>
    <dgm:cxn modelId="{674D2397-2694-46DA-B5C5-95A9B82A6F23}" type="presParOf" srcId="{135A3B5D-2F30-425B-BC09-0FA7638E2332}" destId="{3437F287-B2CE-4C5D-A82B-DA64E1961D21}" srcOrd="0" destOrd="0" presId="urn:microsoft.com/office/officeart/2016/7/layout/BasicLinearProcessNumbered"/>
    <dgm:cxn modelId="{23D931E4-7ACF-4917-BC6E-38216497A7B6}" type="presParOf" srcId="{135A3B5D-2F30-425B-BC09-0FA7638E2332}" destId="{E00D9E8D-7451-4D43-98E9-C47A19281C40}" srcOrd="1" destOrd="0" presId="urn:microsoft.com/office/officeart/2016/7/layout/BasicLinearProcessNumbered"/>
    <dgm:cxn modelId="{A24F1FBD-13DC-4658-9477-2C90A8F2367C}" type="presParOf" srcId="{135A3B5D-2F30-425B-BC09-0FA7638E2332}" destId="{ADDF4E84-694F-4229-96C6-73725425B4A3}" srcOrd="2" destOrd="0" presId="urn:microsoft.com/office/officeart/2016/7/layout/BasicLinearProcessNumbered"/>
    <dgm:cxn modelId="{647D4E43-0A2A-4E6E-BDA1-46E30C50852C}" type="presParOf" srcId="{135A3B5D-2F30-425B-BC09-0FA7638E2332}" destId="{D761EA05-3AE8-4BBF-B360-3CD08611EF12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0AC424-2E36-4013-B0A2-A5AEBD1DC55B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2C6DCD9-78AE-4397-A0DC-0F9F95F9A6AC}">
      <dgm:prSet/>
      <dgm:spPr/>
      <dgm:t>
        <a:bodyPr/>
        <a:lstStyle/>
        <a:p>
          <a:r>
            <a:rPr lang="en-US" dirty="0"/>
            <a:t>Segregate direct, indirect &amp; “unallowable” costs</a:t>
          </a:r>
        </a:p>
      </dgm:t>
    </dgm:pt>
    <dgm:pt modelId="{46128C8D-B08B-4EF5-9300-AD100DD6E502}" type="parTrans" cxnId="{63E262C3-C283-4444-BE07-005B0C7E6BF5}">
      <dgm:prSet/>
      <dgm:spPr/>
      <dgm:t>
        <a:bodyPr/>
        <a:lstStyle/>
        <a:p>
          <a:endParaRPr lang="en-US"/>
        </a:p>
      </dgm:t>
    </dgm:pt>
    <dgm:pt modelId="{333108B7-A5D0-4E12-96C2-104DF06B5357}" type="sibTrans" cxnId="{63E262C3-C283-4444-BE07-005B0C7E6BF5}">
      <dgm:prSet phldrT="1" phldr="0"/>
      <dgm:spPr/>
      <dgm:t>
        <a:bodyPr/>
        <a:lstStyle/>
        <a:p>
          <a:r>
            <a:rPr lang="en-US" dirty="0"/>
            <a:t>1</a:t>
          </a:r>
        </a:p>
      </dgm:t>
    </dgm:pt>
    <dgm:pt modelId="{F00CDC97-034D-47E3-9EE9-E8BEEEFCEA0D}">
      <dgm:prSet/>
      <dgm:spPr/>
      <dgm:t>
        <a:bodyPr/>
        <a:lstStyle/>
        <a:p>
          <a:r>
            <a:rPr lang="en-US" dirty="0"/>
            <a:t>Cost Accounting Standards</a:t>
          </a:r>
        </a:p>
        <a:p>
          <a:r>
            <a:rPr lang="en-US" dirty="0"/>
            <a:t>Work Order System</a:t>
          </a:r>
        </a:p>
      </dgm:t>
    </dgm:pt>
    <dgm:pt modelId="{4F41CAC7-3671-430D-A6C0-B1D8FC9C9FE5}" type="parTrans" cxnId="{CADFF92D-49AF-4866-A121-B7B16945A723}">
      <dgm:prSet/>
      <dgm:spPr/>
      <dgm:t>
        <a:bodyPr/>
        <a:lstStyle/>
        <a:p>
          <a:endParaRPr lang="en-US"/>
        </a:p>
      </dgm:t>
    </dgm:pt>
    <dgm:pt modelId="{3476CB49-74B8-4FA9-88B9-362EA1FBACC3}" type="sibTrans" cxnId="{CADFF92D-49AF-4866-A121-B7B16945A723}">
      <dgm:prSet phldrT="2" phldr="0"/>
      <dgm:spPr/>
      <dgm:t>
        <a:bodyPr/>
        <a:lstStyle/>
        <a:p>
          <a:r>
            <a:rPr lang="en-US" dirty="0"/>
            <a:t>2</a:t>
          </a:r>
        </a:p>
      </dgm:t>
    </dgm:pt>
    <dgm:pt modelId="{94A96E9A-620E-408D-9D34-C1BEA2AADE1F}">
      <dgm:prSet/>
      <dgm:spPr/>
      <dgm:t>
        <a:bodyPr/>
        <a:lstStyle/>
        <a:p>
          <a:r>
            <a:rPr lang="en-US" dirty="0"/>
            <a:t>Ability to accumulate costs to a project</a:t>
          </a:r>
        </a:p>
      </dgm:t>
    </dgm:pt>
    <dgm:pt modelId="{7AB3D9DC-1731-44B4-A6C1-FB236CAB6296}" type="parTrans" cxnId="{A5B6157E-7BE1-46F4-93D8-6BE26B0973E9}">
      <dgm:prSet/>
      <dgm:spPr/>
      <dgm:t>
        <a:bodyPr/>
        <a:lstStyle/>
        <a:p>
          <a:endParaRPr lang="en-US"/>
        </a:p>
      </dgm:t>
    </dgm:pt>
    <dgm:pt modelId="{DDB100E4-B328-4ECC-B849-7149E19AAB3F}" type="sibTrans" cxnId="{A5B6157E-7BE1-46F4-93D8-6BE26B0973E9}">
      <dgm:prSet phldrT="3" phldr="0"/>
      <dgm:spPr/>
      <dgm:t>
        <a:bodyPr/>
        <a:lstStyle/>
        <a:p>
          <a:r>
            <a:rPr lang="en-US" dirty="0"/>
            <a:t>3</a:t>
          </a:r>
        </a:p>
      </dgm:t>
    </dgm:pt>
    <dgm:pt modelId="{54DC6AF4-6FC4-4A4E-AC96-CDBFC428266D}" type="pres">
      <dgm:prSet presAssocID="{C60AC424-2E36-4013-B0A2-A5AEBD1DC55B}" presName="Name0" presStyleCnt="0">
        <dgm:presLayoutVars>
          <dgm:animLvl val="lvl"/>
          <dgm:resizeHandles val="exact"/>
        </dgm:presLayoutVars>
      </dgm:prSet>
      <dgm:spPr/>
    </dgm:pt>
    <dgm:pt modelId="{A1CD91C6-C18C-4B5B-8E57-8E63AED1D956}" type="pres">
      <dgm:prSet presAssocID="{D2C6DCD9-78AE-4397-A0DC-0F9F95F9A6AC}" presName="compositeNode" presStyleCnt="0">
        <dgm:presLayoutVars>
          <dgm:bulletEnabled val="1"/>
        </dgm:presLayoutVars>
      </dgm:prSet>
      <dgm:spPr/>
    </dgm:pt>
    <dgm:pt modelId="{010C4DA0-E0B1-431D-91DC-E4A98DA545C6}" type="pres">
      <dgm:prSet presAssocID="{D2C6DCD9-78AE-4397-A0DC-0F9F95F9A6AC}" presName="bgRect" presStyleLbl="bgAccFollowNode1" presStyleIdx="0" presStyleCnt="3"/>
      <dgm:spPr/>
    </dgm:pt>
    <dgm:pt modelId="{59868A8A-2F80-41CB-97CD-0083062A51D4}" type="pres">
      <dgm:prSet presAssocID="{333108B7-A5D0-4E12-96C2-104DF06B5357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56A67451-C6CE-4D9D-B106-290424ECE2CF}" type="pres">
      <dgm:prSet presAssocID="{D2C6DCD9-78AE-4397-A0DC-0F9F95F9A6AC}" presName="bottomLine" presStyleLbl="alignNode1" presStyleIdx="1" presStyleCnt="6">
        <dgm:presLayoutVars/>
      </dgm:prSet>
      <dgm:spPr/>
    </dgm:pt>
    <dgm:pt modelId="{513EF605-DB33-4241-B35B-89E9131C9D66}" type="pres">
      <dgm:prSet presAssocID="{D2C6DCD9-78AE-4397-A0DC-0F9F95F9A6AC}" presName="nodeText" presStyleLbl="bgAccFollowNode1" presStyleIdx="0" presStyleCnt="3">
        <dgm:presLayoutVars>
          <dgm:bulletEnabled val="1"/>
        </dgm:presLayoutVars>
      </dgm:prSet>
      <dgm:spPr/>
    </dgm:pt>
    <dgm:pt modelId="{8EA3E885-8FA0-4AB6-8E1B-55F622839A8B}" type="pres">
      <dgm:prSet presAssocID="{333108B7-A5D0-4E12-96C2-104DF06B5357}" presName="sibTrans" presStyleCnt="0"/>
      <dgm:spPr/>
    </dgm:pt>
    <dgm:pt modelId="{8D009548-FC6A-4517-9296-49F4AD97F59A}" type="pres">
      <dgm:prSet presAssocID="{F00CDC97-034D-47E3-9EE9-E8BEEEFCEA0D}" presName="compositeNode" presStyleCnt="0">
        <dgm:presLayoutVars>
          <dgm:bulletEnabled val="1"/>
        </dgm:presLayoutVars>
      </dgm:prSet>
      <dgm:spPr/>
    </dgm:pt>
    <dgm:pt modelId="{28893B99-CCB9-4882-85DF-3081FF6FD009}" type="pres">
      <dgm:prSet presAssocID="{F00CDC97-034D-47E3-9EE9-E8BEEEFCEA0D}" presName="bgRect" presStyleLbl="bgAccFollowNode1" presStyleIdx="1" presStyleCnt="3"/>
      <dgm:spPr/>
    </dgm:pt>
    <dgm:pt modelId="{934BB149-5195-40F2-A0DF-75DE5A48D1E7}" type="pres">
      <dgm:prSet presAssocID="{3476CB49-74B8-4FA9-88B9-362EA1FBACC3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69AD8281-0D94-4078-900C-433C4E33745B}" type="pres">
      <dgm:prSet presAssocID="{F00CDC97-034D-47E3-9EE9-E8BEEEFCEA0D}" presName="bottomLine" presStyleLbl="alignNode1" presStyleIdx="3" presStyleCnt="6">
        <dgm:presLayoutVars/>
      </dgm:prSet>
      <dgm:spPr/>
    </dgm:pt>
    <dgm:pt modelId="{BA642B3F-CBC7-40F9-A980-2F8E4DB38B9E}" type="pres">
      <dgm:prSet presAssocID="{F00CDC97-034D-47E3-9EE9-E8BEEEFCEA0D}" presName="nodeText" presStyleLbl="bgAccFollowNode1" presStyleIdx="1" presStyleCnt="3">
        <dgm:presLayoutVars>
          <dgm:bulletEnabled val="1"/>
        </dgm:presLayoutVars>
      </dgm:prSet>
      <dgm:spPr/>
    </dgm:pt>
    <dgm:pt modelId="{B56DB6CC-878E-454E-A34E-7DCA7ADBD733}" type="pres">
      <dgm:prSet presAssocID="{3476CB49-74B8-4FA9-88B9-362EA1FBACC3}" presName="sibTrans" presStyleCnt="0"/>
      <dgm:spPr/>
    </dgm:pt>
    <dgm:pt modelId="{BF1BCD5F-6E73-4DFC-B117-1A030AD94506}" type="pres">
      <dgm:prSet presAssocID="{94A96E9A-620E-408D-9D34-C1BEA2AADE1F}" presName="compositeNode" presStyleCnt="0">
        <dgm:presLayoutVars>
          <dgm:bulletEnabled val="1"/>
        </dgm:presLayoutVars>
      </dgm:prSet>
      <dgm:spPr/>
    </dgm:pt>
    <dgm:pt modelId="{57CBBCD1-1AC3-4B63-9053-0F33BDBF1167}" type="pres">
      <dgm:prSet presAssocID="{94A96E9A-620E-408D-9D34-C1BEA2AADE1F}" presName="bgRect" presStyleLbl="bgAccFollowNode1" presStyleIdx="2" presStyleCnt="3"/>
      <dgm:spPr/>
    </dgm:pt>
    <dgm:pt modelId="{6460C205-1A01-48BD-AD3A-3977FE4CFECD}" type="pres">
      <dgm:prSet presAssocID="{DDB100E4-B328-4ECC-B849-7149E19AAB3F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1F7337F8-149A-4F13-B875-B0CB72275723}" type="pres">
      <dgm:prSet presAssocID="{94A96E9A-620E-408D-9D34-C1BEA2AADE1F}" presName="bottomLine" presStyleLbl="alignNode1" presStyleIdx="5" presStyleCnt="6">
        <dgm:presLayoutVars/>
      </dgm:prSet>
      <dgm:spPr/>
    </dgm:pt>
    <dgm:pt modelId="{9678F14F-61CD-4ED2-8717-BADFDFDAB2CF}" type="pres">
      <dgm:prSet presAssocID="{94A96E9A-620E-408D-9D34-C1BEA2AADE1F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2A665327-E546-4C5C-820C-503FB15EF52A}" type="presOf" srcId="{333108B7-A5D0-4E12-96C2-104DF06B5357}" destId="{59868A8A-2F80-41CB-97CD-0083062A51D4}" srcOrd="0" destOrd="0" presId="urn:microsoft.com/office/officeart/2016/7/layout/BasicLinearProcessNumbered"/>
    <dgm:cxn modelId="{72671B2C-6978-4F04-B7CB-BBFEC8343808}" type="presOf" srcId="{94A96E9A-620E-408D-9D34-C1BEA2AADE1F}" destId="{9678F14F-61CD-4ED2-8717-BADFDFDAB2CF}" srcOrd="1" destOrd="0" presId="urn:microsoft.com/office/officeart/2016/7/layout/BasicLinearProcessNumbered"/>
    <dgm:cxn modelId="{CADFF92D-49AF-4866-A121-B7B16945A723}" srcId="{C60AC424-2E36-4013-B0A2-A5AEBD1DC55B}" destId="{F00CDC97-034D-47E3-9EE9-E8BEEEFCEA0D}" srcOrd="1" destOrd="0" parTransId="{4F41CAC7-3671-430D-A6C0-B1D8FC9C9FE5}" sibTransId="{3476CB49-74B8-4FA9-88B9-362EA1FBACC3}"/>
    <dgm:cxn modelId="{09B4034A-26D9-4514-AB16-BA05350CE510}" type="presOf" srcId="{3476CB49-74B8-4FA9-88B9-362EA1FBACC3}" destId="{934BB149-5195-40F2-A0DF-75DE5A48D1E7}" srcOrd="0" destOrd="0" presId="urn:microsoft.com/office/officeart/2016/7/layout/BasicLinearProcessNumbered"/>
    <dgm:cxn modelId="{4D1E274A-A7C7-4AF1-BAE9-97D6C5F27C99}" type="presOf" srcId="{C60AC424-2E36-4013-B0A2-A5AEBD1DC55B}" destId="{54DC6AF4-6FC4-4A4E-AC96-CDBFC428266D}" srcOrd="0" destOrd="0" presId="urn:microsoft.com/office/officeart/2016/7/layout/BasicLinearProcessNumbered"/>
    <dgm:cxn modelId="{83731950-9F6C-4C61-9FAD-FEEFC2AFF294}" type="presOf" srcId="{D2C6DCD9-78AE-4397-A0DC-0F9F95F9A6AC}" destId="{513EF605-DB33-4241-B35B-89E9131C9D66}" srcOrd="1" destOrd="0" presId="urn:microsoft.com/office/officeart/2016/7/layout/BasicLinearProcessNumbered"/>
    <dgm:cxn modelId="{A5B6157E-7BE1-46F4-93D8-6BE26B0973E9}" srcId="{C60AC424-2E36-4013-B0A2-A5AEBD1DC55B}" destId="{94A96E9A-620E-408D-9D34-C1BEA2AADE1F}" srcOrd="2" destOrd="0" parTransId="{7AB3D9DC-1731-44B4-A6C1-FB236CAB6296}" sibTransId="{DDB100E4-B328-4ECC-B849-7149E19AAB3F}"/>
    <dgm:cxn modelId="{D406F1BB-C3D1-4926-8FD2-8ECBC6D312B1}" type="presOf" srcId="{94A96E9A-620E-408D-9D34-C1BEA2AADE1F}" destId="{57CBBCD1-1AC3-4B63-9053-0F33BDBF1167}" srcOrd="0" destOrd="0" presId="urn:microsoft.com/office/officeart/2016/7/layout/BasicLinearProcessNumbered"/>
    <dgm:cxn modelId="{63E262C3-C283-4444-BE07-005B0C7E6BF5}" srcId="{C60AC424-2E36-4013-B0A2-A5AEBD1DC55B}" destId="{D2C6DCD9-78AE-4397-A0DC-0F9F95F9A6AC}" srcOrd="0" destOrd="0" parTransId="{46128C8D-B08B-4EF5-9300-AD100DD6E502}" sibTransId="{333108B7-A5D0-4E12-96C2-104DF06B5357}"/>
    <dgm:cxn modelId="{FEF777CE-DC0D-4132-9055-5380773F72C0}" type="presOf" srcId="{DDB100E4-B328-4ECC-B849-7149E19AAB3F}" destId="{6460C205-1A01-48BD-AD3A-3977FE4CFECD}" srcOrd="0" destOrd="0" presId="urn:microsoft.com/office/officeart/2016/7/layout/BasicLinearProcessNumbered"/>
    <dgm:cxn modelId="{A0EC8AD5-993C-429E-920F-481FA80C0B33}" type="presOf" srcId="{D2C6DCD9-78AE-4397-A0DC-0F9F95F9A6AC}" destId="{010C4DA0-E0B1-431D-91DC-E4A98DA545C6}" srcOrd="0" destOrd="0" presId="urn:microsoft.com/office/officeart/2016/7/layout/BasicLinearProcessNumbered"/>
    <dgm:cxn modelId="{D3EB01E4-9251-4462-B608-6C498F8048F1}" type="presOf" srcId="{F00CDC97-034D-47E3-9EE9-E8BEEEFCEA0D}" destId="{BA642B3F-CBC7-40F9-A980-2F8E4DB38B9E}" srcOrd="1" destOrd="0" presId="urn:microsoft.com/office/officeart/2016/7/layout/BasicLinearProcessNumbered"/>
    <dgm:cxn modelId="{4AA4B6F0-50C0-4D62-81CF-D5EB879F01D0}" type="presOf" srcId="{F00CDC97-034D-47E3-9EE9-E8BEEEFCEA0D}" destId="{28893B99-CCB9-4882-85DF-3081FF6FD009}" srcOrd="0" destOrd="0" presId="urn:microsoft.com/office/officeart/2016/7/layout/BasicLinearProcessNumbered"/>
    <dgm:cxn modelId="{3A650889-04AC-4D30-938B-D51A119E4A4B}" type="presParOf" srcId="{54DC6AF4-6FC4-4A4E-AC96-CDBFC428266D}" destId="{A1CD91C6-C18C-4B5B-8E57-8E63AED1D956}" srcOrd="0" destOrd="0" presId="urn:microsoft.com/office/officeart/2016/7/layout/BasicLinearProcessNumbered"/>
    <dgm:cxn modelId="{13D4DC7A-6EBC-4BC0-93A4-3007B2EBC7E8}" type="presParOf" srcId="{A1CD91C6-C18C-4B5B-8E57-8E63AED1D956}" destId="{010C4DA0-E0B1-431D-91DC-E4A98DA545C6}" srcOrd="0" destOrd="0" presId="urn:microsoft.com/office/officeart/2016/7/layout/BasicLinearProcessNumbered"/>
    <dgm:cxn modelId="{A01B7360-C5FE-41D1-8A57-79A87B2DF486}" type="presParOf" srcId="{A1CD91C6-C18C-4B5B-8E57-8E63AED1D956}" destId="{59868A8A-2F80-41CB-97CD-0083062A51D4}" srcOrd="1" destOrd="0" presId="urn:microsoft.com/office/officeart/2016/7/layout/BasicLinearProcessNumbered"/>
    <dgm:cxn modelId="{E9EB93FF-46A2-445A-B292-EF0314297C93}" type="presParOf" srcId="{A1CD91C6-C18C-4B5B-8E57-8E63AED1D956}" destId="{56A67451-C6CE-4D9D-B106-290424ECE2CF}" srcOrd="2" destOrd="0" presId="urn:microsoft.com/office/officeart/2016/7/layout/BasicLinearProcessNumbered"/>
    <dgm:cxn modelId="{BFC21631-2A71-494B-B068-AB4DA0FB0027}" type="presParOf" srcId="{A1CD91C6-C18C-4B5B-8E57-8E63AED1D956}" destId="{513EF605-DB33-4241-B35B-89E9131C9D66}" srcOrd="3" destOrd="0" presId="urn:microsoft.com/office/officeart/2016/7/layout/BasicLinearProcessNumbered"/>
    <dgm:cxn modelId="{E39DBC96-F50C-4590-B1CB-FB8EACB1C160}" type="presParOf" srcId="{54DC6AF4-6FC4-4A4E-AC96-CDBFC428266D}" destId="{8EA3E885-8FA0-4AB6-8E1B-55F622839A8B}" srcOrd="1" destOrd="0" presId="urn:microsoft.com/office/officeart/2016/7/layout/BasicLinearProcessNumbered"/>
    <dgm:cxn modelId="{4E346D39-5348-45D0-A2F8-EBF572185042}" type="presParOf" srcId="{54DC6AF4-6FC4-4A4E-AC96-CDBFC428266D}" destId="{8D009548-FC6A-4517-9296-49F4AD97F59A}" srcOrd="2" destOrd="0" presId="urn:microsoft.com/office/officeart/2016/7/layout/BasicLinearProcessNumbered"/>
    <dgm:cxn modelId="{0A9C6CAA-1A60-434B-B9D6-72EBCD4F0B9F}" type="presParOf" srcId="{8D009548-FC6A-4517-9296-49F4AD97F59A}" destId="{28893B99-CCB9-4882-85DF-3081FF6FD009}" srcOrd="0" destOrd="0" presId="urn:microsoft.com/office/officeart/2016/7/layout/BasicLinearProcessNumbered"/>
    <dgm:cxn modelId="{E5594C5B-1330-41C2-B202-909988399A65}" type="presParOf" srcId="{8D009548-FC6A-4517-9296-49F4AD97F59A}" destId="{934BB149-5195-40F2-A0DF-75DE5A48D1E7}" srcOrd="1" destOrd="0" presId="urn:microsoft.com/office/officeart/2016/7/layout/BasicLinearProcessNumbered"/>
    <dgm:cxn modelId="{E6DE985A-0513-4CAB-A26D-D19844CC0AC8}" type="presParOf" srcId="{8D009548-FC6A-4517-9296-49F4AD97F59A}" destId="{69AD8281-0D94-4078-900C-433C4E33745B}" srcOrd="2" destOrd="0" presId="urn:microsoft.com/office/officeart/2016/7/layout/BasicLinearProcessNumbered"/>
    <dgm:cxn modelId="{46893B0C-FBE9-48FE-901F-50DBF3B5C620}" type="presParOf" srcId="{8D009548-FC6A-4517-9296-49F4AD97F59A}" destId="{BA642B3F-CBC7-40F9-A980-2F8E4DB38B9E}" srcOrd="3" destOrd="0" presId="urn:microsoft.com/office/officeart/2016/7/layout/BasicLinearProcessNumbered"/>
    <dgm:cxn modelId="{FC3BD17F-5A15-43FB-8385-11D2DCF3963A}" type="presParOf" srcId="{54DC6AF4-6FC4-4A4E-AC96-CDBFC428266D}" destId="{B56DB6CC-878E-454E-A34E-7DCA7ADBD733}" srcOrd="3" destOrd="0" presId="urn:microsoft.com/office/officeart/2016/7/layout/BasicLinearProcessNumbered"/>
    <dgm:cxn modelId="{6E68744A-E2AA-4B04-BEC4-8C1C820FCA62}" type="presParOf" srcId="{54DC6AF4-6FC4-4A4E-AC96-CDBFC428266D}" destId="{BF1BCD5F-6E73-4DFC-B117-1A030AD94506}" srcOrd="4" destOrd="0" presId="urn:microsoft.com/office/officeart/2016/7/layout/BasicLinearProcessNumbered"/>
    <dgm:cxn modelId="{56745973-7966-40B7-8C7D-ED80C49FF536}" type="presParOf" srcId="{BF1BCD5F-6E73-4DFC-B117-1A030AD94506}" destId="{57CBBCD1-1AC3-4B63-9053-0F33BDBF1167}" srcOrd="0" destOrd="0" presId="urn:microsoft.com/office/officeart/2016/7/layout/BasicLinearProcessNumbered"/>
    <dgm:cxn modelId="{DD903B91-7629-4E6C-B9F8-E9587E1992DA}" type="presParOf" srcId="{BF1BCD5F-6E73-4DFC-B117-1A030AD94506}" destId="{6460C205-1A01-48BD-AD3A-3977FE4CFECD}" srcOrd="1" destOrd="0" presId="urn:microsoft.com/office/officeart/2016/7/layout/BasicLinearProcessNumbered"/>
    <dgm:cxn modelId="{0268FA12-D41C-4A71-B4F6-FD48D58760AB}" type="presParOf" srcId="{BF1BCD5F-6E73-4DFC-B117-1A030AD94506}" destId="{1F7337F8-149A-4F13-B875-B0CB72275723}" srcOrd="2" destOrd="0" presId="urn:microsoft.com/office/officeart/2016/7/layout/BasicLinearProcessNumbered"/>
    <dgm:cxn modelId="{DBBF2103-09C6-412A-A462-B155EB782DCB}" type="presParOf" srcId="{BF1BCD5F-6E73-4DFC-B117-1A030AD94506}" destId="{9678F14F-61CD-4ED2-8717-BADFDFDAB2CF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ED389F-A59B-4325-8BC6-895936EF3BEF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4347B76-CAD9-4784-9E30-6475E872306A}">
      <dgm:prSet/>
      <dgm:spPr/>
      <dgm:t>
        <a:bodyPr/>
        <a:lstStyle/>
        <a:p>
          <a:r>
            <a:rPr lang="en-US" i="1" u="sng" dirty="0"/>
            <a:t>Benefit one project and only one project</a:t>
          </a:r>
          <a:endParaRPr lang="en-US" dirty="0"/>
        </a:p>
      </dgm:t>
    </dgm:pt>
    <dgm:pt modelId="{E3C275CA-CAEF-4D5C-B3A0-6F464BD40440}" type="parTrans" cxnId="{667778E3-423A-4481-A5A6-25EA34B8652D}">
      <dgm:prSet/>
      <dgm:spPr/>
      <dgm:t>
        <a:bodyPr/>
        <a:lstStyle/>
        <a:p>
          <a:endParaRPr lang="en-US"/>
        </a:p>
      </dgm:t>
    </dgm:pt>
    <dgm:pt modelId="{A65E8852-6DCE-47E1-B9FA-750D351A706D}" type="sibTrans" cxnId="{667778E3-423A-4481-A5A6-25EA34B8652D}">
      <dgm:prSet/>
      <dgm:spPr/>
      <dgm:t>
        <a:bodyPr/>
        <a:lstStyle/>
        <a:p>
          <a:endParaRPr lang="en-US"/>
        </a:p>
      </dgm:t>
    </dgm:pt>
    <dgm:pt modelId="{6AA89D3F-6DB6-4C81-8A32-7E28F2A2C501}">
      <dgm:prSet/>
      <dgm:spPr/>
      <dgm:t>
        <a:bodyPr/>
        <a:lstStyle/>
        <a:p>
          <a:r>
            <a:rPr lang="en-US" dirty="0"/>
            <a:t>Include:</a:t>
          </a:r>
        </a:p>
      </dgm:t>
    </dgm:pt>
    <dgm:pt modelId="{1C31518B-153F-4A3B-82D8-A8D8406BB5A1}" type="parTrans" cxnId="{D5186F03-962F-4443-A5AD-9881C7A4AA65}">
      <dgm:prSet/>
      <dgm:spPr/>
      <dgm:t>
        <a:bodyPr/>
        <a:lstStyle/>
        <a:p>
          <a:endParaRPr lang="en-US"/>
        </a:p>
      </dgm:t>
    </dgm:pt>
    <dgm:pt modelId="{0551925E-C5D7-4704-A7F0-436E28EF33F9}" type="sibTrans" cxnId="{D5186F03-962F-4443-A5AD-9881C7A4AA65}">
      <dgm:prSet/>
      <dgm:spPr/>
      <dgm:t>
        <a:bodyPr/>
        <a:lstStyle/>
        <a:p>
          <a:endParaRPr lang="en-US"/>
        </a:p>
      </dgm:t>
    </dgm:pt>
    <dgm:pt modelId="{A81D315D-C5C3-41AD-8FD4-B037A271A5D8}">
      <dgm:prSet/>
      <dgm:spPr/>
      <dgm:t>
        <a:bodyPr/>
        <a:lstStyle/>
        <a:p>
          <a:r>
            <a:rPr lang="en-US" dirty="0"/>
            <a:t>Materials, labor, equipment, etc.</a:t>
          </a:r>
        </a:p>
      </dgm:t>
    </dgm:pt>
    <dgm:pt modelId="{5C69DA80-D4B6-41F8-BA0D-A51A4CB1C13C}" type="parTrans" cxnId="{0563704A-5547-4F4E-BE52-4FEA96EA2AAD}">
      <dgm:prSet/>
      <dgm:spPr/>
      <dgm:t>
        <a:bodyPr/>
        <a:lstStyle/>
        <a:p>
          <a:endParaRPr lang="en-US"/>
        </a:p>
      </dgm:t>
    </dgm:pt>
    <dgm:pt modelId="{FB742444-108D-4ADA-B518-D3DBF62EFBCE}" type="sibTrans" cxnId="{0563704A-5547-4F4E-BE52-4FEA96EA2AAD}">
      <dgm:prSet/>
      <dgm:spPr/>
      <dgm:t>
        <a:bodyPr/>
        <a:lstStyle/>
        <a:p>
          <a:endParaRPr lang="en-US"/>
        </a:p>
      </dgm:t>
    </dgm:pt>
    <dgm:pt modelId="{6ACDC9BB-30C1-4B63-82F7-6A0F9AE0C654}">
      <dgm:prSet/>
      <dgm:spPr/>
      <dgm:t>
        <a:bodyPr/>
        <a:lstStyle/>
        <a:p>
          <a:r>
            <a:rPr lang="en-US" dirty="0"/>
            <a:t>Salaries &amp; expenses</a:t>
          </a:r>
        </a:p>
      </dgm:t>
    </dgm:pt>
    <dgm:pt modelId="{BC81CC3B-37D6-4A6E-9BE0-6CB73FDE785D}" type="parTrans" cxnId="{42F8633C-2C94-4202-889E-2842355227A5}">
      <dgm:prSet/>
      <dgm:spPr/>
      <dgm:t>
        <a:bodyPr/>
        <a:lstStyle/>
        <a:p>
          <a:endParaRPr lang="en-US"/>
        </a:p>
      </dgm:t>
    </dgm:pt>
    <dgm:pt modelId="{701DCDCD-42DA-4B33-A1AA-0D7BABE61F2B}" type="sibTrans" cxnId="{42F8633C-2C94-4202-889E-2842355227A5}">
      <dgm:prSet/>
      <dgm:spPr/>
      <dgm:t>
        <a:bodyPr/>
        <a:lstStyle/>
        <a:p>
          <a:endParaRPr lang="en-US"/>
        </a:p>
      </dgm:t>
    </dgm:pt>
    <dgm:pt modelId="{E3240189-C702-4CEB-A409-8BE6E0F9E2A2}">
      <dgm:prSet/>
      <dgm:spPr/>
      <dgm:t>
        <a:bodyPr/>
        <a:lstStyle/>
        <a:p>
          <a:r>
            <a:rPr lang="en-US" dirty="0"/>
            <a:t>Engineering</a:t>
          </a:r>
        </a:p>
      </dgm:t>
    </dgm:pt>
    <dgm:pt modelId="{6073D1EA-1695-49F5-B197-D75986E9C66F}" type="parTrans" cxnId="{347DB37B-47F9-4AAE-B108-7B1E1C2EF7BB}">
      <dgm:prSet/>
      <dgm:spPr/>
      <dgm:t>
        <a:bodyPr/>
        <a:lstStyle/>
        <a:p>
          <a:endParaRPr lang="en-US"/>
        </a:p>
      </dgm:t>
    </dgm:pt>
    <dgm:pt modelId="{3A586F80-D829-46D6-BD5F-422A466A6232}" type="sibTrans" cxnId="{347DB37B-47F9-4AAE-B108-7B1E1C2EF7BB}">
      <dgm:prSet/>
      <dgm:spPr/>
      <dgm:t>
        <a:bodyPr/>
        <a:lstStyle/>
        <a:p>
          <a:endParaRPr lang="en-US"/>
        </a:p>
      </dgm:t>
    </dgm:pt>
    <dgm:pt modelId="{F1ADFC07-EC86-4DE6-BD72-56A33834A188}">
      <dgm:prSet/>
      <dgm:spPr/>
      <dgm:t>
        <a:bodyPr/>
        <a:lstStyle/>
        <a:p>
          <a:r>
            <a:rPr lang="en-US" dirty="0"/>
            <a:t>Other services directly related to the project</a:t>
          </a:r>
        </a:p>
      </dgm:t>
    </dgm:pt>
    <dgm:pt modelId="{C8D633EE-9977-4B24-8EF9-79665D648417}" type="parTrans" cxnId="{668B4096-6BC3-4FB7-96D5-AAD8A250B549}">
      <dgm:prSet/>
      <dgm:spPr/>
      <dgm:t>
        <a:bodyPr/>
        <a:lstStyle/>
        <a:p>
          <a:endParaRPr lang="en-US"/>
        </a:p>
      </dgm:t>
    </dgm:pt>
    <dgm:pt modelId="{731FACDD-BC67-490B-AAD2-CA2BB9345859}" type="sibTrans" cxnId="{668B4096-6BC3-4FB7-96D5-AAD8A250B549}">
      <dgm:prSet/>
      <dgm:spPr/>
      <dgm:t>
        <a:bodyPr/>
        <a:lstStyle/>
        <a:p>
          <a:endParaRPr lang="en-US"/>
        </a:p>
      </dgm:t>
    </dgm:pt>
    <dgm:pt modelId="{4AF7B55F-19EC-4B98-BDA5-68B2AE84F071}" type="pres">
      <dgm:prSet presAssocID="{59ED389F-A59B-4325-8BC6-895936EF3BEF}" presName="Name0" presStyleCnt="0">
        <dgm:presLayoutVars>
          <dgm:dir/>
          <dgm:animLvl val="lvl"/>
          <dgm:resizeHandles val="exact"/>
        </dgm:presLayoutVars>
      </dgm:prSet>
      <dgm:spPr/>
    </dgm:pt>
    <dgm:pt modelId="{F6B640F0-D2AC-49ED-A389-FA91906BAEC1}" type="pres">
      <dgm:prSet presAssocID="{6AA89D3F-6DB6-4C81-8A32-7E28F2A2C501}" presName="boxAndChildren" presStyleCnt="0"/>
      <dgm:spPr/>
    </dgm:pt>
    <dgm:pt modelId="{2B9D53D9-3399-4702-99C7-DF76FE17BB94}" type="pres">
      <dgm:prSet presAssocID="{6AA89D3F-6DB6-4C81-8A32-7E28F2A2C501}" presName="parentTextBox" presStyleLbl="node1" presStyleIdx="0" presStyleCnt="2"/>
      <dgm:spPr/>
    </dgm:pt>
    <dgm:pt modelId="{F508D8FF-13A8-46E1-A135-390C5864BC21}" type="pres">
      <dgm:prSet presAssocID="{6AA89D3F-6DB6-4C81-8A32-7E28F2A2C501}" presName="entireBox" presStyleLbl="node1" presStyleIdx="0" presStyleCnt="2"/>
      <dgm:spPr/>
    </dgm:pt>
    <dgm:pt modelId="{48EB3895-16C5-4DF5-BD2E-F878A759376A}" type="pres">
      <dgm:prSet presAssocID="{6AA89D3F-6DB6-4C81-8A32-7E28F2A2C501}" presName="descendantBox" presStyleCnt="0"/>
      <dgm:spPr/>
    </dgm:pt>
    <dgm:pt modelId="{9DA51959-7CE6-4C8F-BBD7-658011BFA947}" type="pres">
      <dgm:prSet presAssocID="{A81D315D-C5C3-41AD-8FD4-B037A271A5D8}" presName="childTextBox" presStyleLbl="fgAccFollowNode1" presStyleIdx="0" presStyleCnt="4">
        <dgm:presLayoutVars>
          <dgm:bulletEnabled val="1"/>
        </dgm:presLayoutVars>
      </dgm:prSet>
      <dgm:spPr/>
    </dgm:pt>
    <dgm:pt modelId="{6558A0C5-4AB4-41B0-B73F-2E45B1051E41}" type="pres">
      <dgm:prSet presAssocID="{6ACDC9BB-30C1-4B63-82F7-6A0F9AE0C654}" presName="childTextBox" presStyleLbl="fgAccFollowNode1" presStyleIdx="1" presStyleCnt="4">
        <dgm:presLayoutVars>
          <dgm:bulletEnabled val="1"/>
        </dgm:presLayoutVars>
      </dgm:prSet>
      <dgm:spPr/>
    </dgm:pt>
    <dgm:pt modelId="{649C987D-E5C7-4DC2-93E1-4698853CBDC0}" type="pres">
      <dgm:prSet presAssocID="{E3240189-C702-4CEB-A409-8BE6E0F9E2A2}" presName="childTextBox" presStyleLbl="fgAccFollowNode1" presStyleIdx="2" presStyleCnt="4">
        <dgm:presLayoutVars>
          <dgm:bulletEnabled val="1"/>
        </dgm:presLayoutVars>
      </dgm:prSet>
      <dgm:spPr/>
    </dgm:pt>
    <dgm:pt modelId="{FACBD3E3-C7EA-4C7F-A88F-946CF2FF7194}" type="pres">
      <dgm:prSet presAssocID="{F1ADFC07-EC86-4DE6-BD72-56A33834A188}" presName="childTextBox" presStyleLbl="fgAccFollowNode1" presStyleIdx="3" presStyleCnt="4">
        <dgm:presLayoutVars>
          <dgm:bulletEnabled val="1"/>
        </dgm:presLayoutVars>
      </dgm:prSet>
      <dgm:spPr/>
    </dgm:pt>
    <dgm:pt modelId="{6223787E-D105-47EB-A7F9-9E9DF5559EF0}" type="pres">
      <dgm:prSet presAssocID="{A65E8852-6DCE-47E1-B9FA-750D351A706D}" presName="sp" presStyleCnt="0"/>
      <dgm:spPr/>
    </dgm:pt>
    <dgm:pt modelId="{B64541D3-D973-48EF-B57F-64DD1061EBD0}" type="pres">
      <dgm:prSet presAssocID="{F4347B76-CAD9-4784-9E30-6475E872306A}" presName="arrowAndChildren" presStyleCnt="0"/>
      <dgm:spPr/>
    </dgm:pt>
    <dgm:pt modelId="{8ECAC77E-504F-4D36-944F-A4E91C683FC0}" type="pres">
      <dgm:prSet presAssocID="{F4347B76-CAD9-4784-9E30-6475E872306A}" presName="parentTextArrow" presStyleLbl="node1" presStyleIdx="1" presStyleCnt="2"/>
      <dgm:spPr/>
    </dgm:pt>
  </dgm:ptLst>
  <dgm:cxnLst>
    <dgm:cxn modelId="{D5186F03-962F-4443-A5AD-9881C7A4AA65}" srcId="{59ED389F-A59B-4325-8BC6-895936EF3BEF}" destId="{6AA89D3F-6DB6-4C81-8A32-7E28F2A2C501}" srcOrd="1" destOrd="0" parTransId="{1C31518B-153F-4A3B-82D8-A8D8406BB5A1}" sibTransId="{0551925E-C5D7-4704-A7F0-436E28EF33F9}"/>
    <dgm:cxn modelId="{97C7F610-EB56-44EB-9D16-7AD6BD85B27A}" type="presOf" srcId="{59ED389F-A59B-4325-8BC6-895936EF3BEF}" destId="{4AF7B55F-19EC-4B98-BDA5-68B2AE84F071}" srcOrd="0" destOrd="0" presId="urn:microsoft.com/office/officeart/2005/8/layout/process4"/>
    <dgm:cxn modelId="{4ADB2F3C-82CC-46B8-9DCF-E8DEC8CBA3CE}" type="presOf" srcId="{F4347B76-CAD9-4784-9E30-6475E872306A}" destId="{8ECAC77E-504F-4D36-944F-A4E91C683FC0}" srcOrd="0" destOrd="0" presId="urn:microsoft.com/office/officeart/2005/8/layout/process4"/>
    <dgm:cxn modelId="{42F8633C-2C94-4202-889E-2842355227A5}" srcId="{6AA89D3F-6DB6-4C81-8A32-7E28F2A2C501}" destId="{6ACDC9BB-30C1-4B63-82F7-6A0F9AE0C654}" srcOrd="1" destOrd="0" parTransId="{BC81CC3B-37D6-4A6E-9BE0-6CB73FDE785D}" sibTransId="{701DCDCD-42DA-4B33-A1AA-0D7BABE61F2B}"/>
    <dgm:cxn modelId="{8B95BD62-14F2-401A-97A2-82579AB5E307}" type="presOf" srcId="{6AA89D3F-6DB6-4C81-8A32-7E28F2A2C501}" destId="{2B9D53D9-3399-4702-99C7-DF76FE17BB94}" srcOrd="0" destOrd="0" presId="urn:microsoft.com/office/officeart/2005/8/layout/process4"/>
    <dgm:cxn modelId="{0563704A-5547-4F4E-BE52-4FEA96EA2AAD}" srcId="{6AA89D3F-6DB6-4C81-8A32-7E28F2A2C501}" destId="{A81D315D-C5C3-41AD-8FD4-B037A271A5D8}" srcOrd="0" destOrd="0" parTransId="{5C69DA80-D4B6-41F8-BA0D-A51A4CB1C13C}" sibTransId="{FB742444-108D-4ADA-B518-D3DBF62EFBCE}"/>
    <dgm:cxn modelId="{347DB37B-47F9-4AAE-B108-7B1E1C2EF7BB}" srcId="{6AA89D3F-6DB6-4C81-8A32-7E28F2A2C501}" destId="{E3240189-C702-4CEB-A409-8BE6E0F9E2A2}" srcOrd="2" destOrd="0" parTransId="{6073D1EA-1695-49F5-B197-D75986E9C66F}" sibTransId="{3A586F80-D829-46D6-BD5F-422A466A6232}"/>
    <dgm:cxn modelId="{9743F68B-1A1C-4A0D-BC07-9A6008FC15E3}" type="presOf" srcId="{E3240189-C702-4CEB-A409-8BE6E0F9E2A2}" destId="{649C987D-E5C7-4DC2-93E1-4698853CBDC0}" srcOrd="0" destOrd="0" presId="urn:microsoft.com/office/officeart/2005/8/layout/process4"/>
    <dgm:cxn modelId="{AB350D8C-D63A-4743-9CAB-BB4B7A8E341F}" type="presOf" srcId="{6ACDC9BB-30C1-4B63-82F7-6A0F9AE0C654}" destId="{6558A0C5-4AB4-41B0-B73F-2E45B1051E41}" srcOrd="0" destOrd="0" presId="urn:microsoft.com/office/officeart/2005/8/layout/process4"/>
    <dgm:cxn modelId="{668B4096-6BC3-4FB7-96D5-AAD8A250B549}" srcId="{6AA89D3F-6DB6-4C81-8A32-7E28F2A2C501}" destId="{F1ADFC07-EC86-4DE6-BD72-56A33834A188}" srcOrd="3" destOrd="0" parTransId="{C8D633EE-9977-4B24-8EF9-79665D648417}" sibTransId="{731FACDD-BC67-490B-AAD2-CA2BB9345859}"/>
    <dgm:cxn modelId="{EF2D19AC-D91A-4A0C-AA41-5E1296EB55C7}" type="presOf" srcId="{A81D315D-C5C3-41AD-8FD4-B037A271A5D8}" destId="{9DA51959-7CE6-4C8F-BBD7-658011BFA947}" srcOrd="0" destOrd="0" presId="urn:microsoft.com/office/officeart/2005/8/layout/process4"/>
    <dgm:cxn modelId="{83ECC2BF-FE1E-4B1E-B905-B11BA98604EB}" type="presOf" srcId="{F1ADFC07-EC86-4DE6-BD72-56A33834A188}" destId="{FACBD3E3-C7EA-4C7F-A88F-946CF2FF7194}" srcOrd="0" destOrd="0" presId="urn:microsoft.com/office/officeart/2005/8/layout/process4"/>
    <dgm:cxn modelId="{C19848DC-1762-4033-B7D4-60E6685877FF}" type="presOf" srcId="{6AA89D3F-6DB6-4C81-8A32-7E28F2A2C501}" destId="{F508D8FF-13A8-46E1-A135-390C5864BC21}" srcOrd="1" destOrd="0" presId="urn:microsoft.com/office/officeart/2005/8/layout/process4"/>
    <dgm:cxn modelId="{667778E3-423A-4481-A5A6-25EA34B8652D}" srcId="{59ED389F-A59B-4325-8BC6-895936EF3BEF}" destId="{F4347B76-CAD9-4784-9E30-6475E872306A}" srcOrd="0" destOrd="0" parTransId="{E3C275CA-CAEF-4D5C-B3A0-6F464BD40440}" sibTransId="{A65E8852-6DCE-47E1-B9FA-750D351A706D}"/>
    <dgm:cxn modelId="{7D40AE52-85BC-48D9-8E3B-397B6275D153}" type="presParOf" srcId="{4AF7B55F-19EC-4B98-BDA5-68B2AE84F071}" destId="{F6B640F0-D2AC-49ED-A389-FA91906BAEC1}" srcOrd="0" destOrd="0" presId="urn:microsoft.com/office/officeart/2005/8/layout/process4"/>
    <dgm:cxn modelId="{7D7DB661-16AC-4E18-BF5D-216F52C93478}" type="presParOf" srcId="{F6B640F0-D2AC-49ED-A389-FA91906BAEC1}" destId="{2B9D53D9-3399-4702-99C7-DF76FE17BB94}" srcOrd="0" destOrd="0" presId="urn:microsoft.com/office/officeart/2005/8/layout/process4"/>
    <dgm:cxn modelId="{575EDAE9-6DF4-4ABB-AAA4-FE75FB6E46AC}" type="presParOf" srcId="{F6B640F0-D2AC-49ED-A389-FA91906BAEC1}" destId="{F508D8FF-13A8-46E1-A135-390C5864BC21}" srcOrd="1" destOrd="0" presId="urn:microsoft.com/office/officeart/2005/8/layout/process4"/>
    <dgm:cxn modelId="{858B2BC3-FE02-4B52-B7B1-FCF46BA9216A}" type="presParOf" srcId="{F6B640F0-D2AC-49ED-A389-FA91906BAEC1}" destId="{48EB3895-16C5-4DF5-BD2E-F878A759376A}" srcOrd="2" destOrd="0" presId="urn:microsoft.com/office/officeart/2005/8/layout/process4"/>
    <dgm:cxn modelId="{AAB3E445-12F9-4A52-9A23-AFA498135255}" type="presParOf" srcId="{48EB3895-16C5-4DF5-BD2E-F878A759376A}" destId="{9DA51959-7CE6-4C8F-BBD7-658011BFA947}" srcOrd="0" destOrd="0" presId="urn:microsoft.com/office/officeart/2005/8/layout/process4"/>
    <dgm:cxn modelId="{3EFDA4CF-17A3-4883-846F-921934033A9E}" type="presParOf" srcId="{48EB3895-16C5-4DF5-BD2E-F878A759376A}" destId="{6558A0C5-4AB4-41B0-B73F-2E45B1051E41}" srcOrd="1" destOrd="0" presId="urn:microsoft.com/office/officeart/2005/8/layout/process4"/>
    <dgm:cxn modelId="{2EA01A95-31AA-4226-8D5E-8DC124DF5792}" type="presParOf" srcId="{48EB3895-16C5-4DF5-BD2E-F878A759376A}" destId="{649C987D-E5C7-4DC2-93E1-4698853CBDC0}" srcOrd="2" destOrd="0" presId="urn:microsoft.com/office/officeart/2005/8/layout/process4"/>
    <dgm:cxn modelId="{26323883-43BD-4A07-A8E2-06883CFF9471}" type="presParOf" srcId="{48EB3895-16C5-4DF5-BD2E-F878A759376A}" destId="{FACBD3E3-C7EA-4C7F-A88F-946CF2FF7194}" srcOrd="3" destOrd="0" presId="urn:microsoft.com/office/officeart/2005/8/layout/process4"/>
    <dgm:cxn modelId="{A79E98B1-C7A9-42B2-A4B8-4910E75C9F27}" type="presParOf" srcId="{4AF7B55F-19EC-4B98-BDA5-68B2AE84F071}" destId="{6223787E-D105-47EB-A7F9-9E9DF5559EF0}" srcOrd="1" destOrd="0" presId="urn:microsoft.com/office/officeart/2005/8/layout/process4"/>
    <dgm:cxn modelId="{01CC0143-CBA3-491C-92F3-CA5955D4FF1C}" type="presParOf" srcId="{4AF7B55F-19EC-4B98-BDA5-68B2AE84F071}" destId="{B64541D3-D973-48EF-B57F-64DD1061EBD0}" srcOrd="2" destOrd="0" presId="urn:microsoft.com/office/officeart/2005/8/layout/process4"/>
    <dgm:cxn modelId="{E07EAEDB-0B5F-45D3-8D85-520F61B6E8A7}" type="presParOf" srcId="{B64541D3-D973-48EF-B57F-64DD1061EBD0}" destId="{8ECAC77E-504F-4D36-944F-A4E91C683FC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599048C-0ECA-40C0-A43C-F617EE21FA11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E435D6D-E24F-4530-A5A0-614AD632A1B9}">
      <dgm:prSet/>
      <dgm:spPr/>
      <dgm:t>
        <a:bodyPr/>
        <a:lstStyle/>
        <a:p>
          <a:r>
            <a:rPr lang="en-US" i="1" u="sng" dirty="0"/>
            <a:t>Costs incurred to run a business</a:t>
          </a:r>
          <a:endParaRPr lang="en-US" dirty="0"/>
        </a:p>
      </dgm:t>
    </dgm:pt>
    <dgm:pt modelId="{93CB6F04-9DCC-40B0-8F8F-B9ACCB042673}" type="parTrans" cxnId="{F49FDB59-38C4-4EE6-98EA-673DAE62DC6C}">
      <dgm:prSet/>
      <dgm:spPr/>
      <dgm:t>
        <a:bodyPr/>
        <a:lstStyle/>
        <a:p>
          <a:endParaRPr lang="en-US"/>
        </a:p>
      </dgm:t>
    </dgm:pt>
    <dgm:pt modelId="{73989470-E006-4762-8B76-EECA004691AD}" type="sibTrans" cxnId="{F49FDB59-38C4-4EE6-98EA-673DAE62DC6C}">
      <dgm:prSet/>
      <dgm:spPr/>
      <dgm:t>
        <a:bodyPr/>
        <a:lstStyle/>
        <a:p>
          <a:endParaRPr lang="en-US"/>
        </a:p>
      </dgm:t>
    </dgm:pt>
    <dgm:pt modelId="{61EED152-6BB6-4BE2-907D-298F9285D42C}">
      <dgm:prSet/>
      <dgm:spPr/>
      <dgm:t>
        <a:bodyPr/>
        <a:lstStyle/>
        <a:p>
          <a:r>
            <a:rPr lang="en-US" dirty="0"/>
            <a:t>Include:</a:t>
          </a:r>
        </a:p>
      </dgm:t>
    </dgm:pt>
    <dgm:pt modelId="{1BD3C192-664B-4C13-8CA0-17F7DB6127B7}" type="parTrans" cxnId="{BE52120A-8710-419F-B3C3-132E2494D351}">
      <dgm:prSet/>
      <dgm:spPr/>
      <dgm:t>
        <a:bodyPr/>
        <a:lstStyle/>
        <a:p>
          <a:endParaRPr lang="en-US"/>
        </a:p>
      </dgm:t>
    </dgm:pt>
    <dgm:pt modelId="{99BDF105-78B4-4BBF-B7E9-3F61275F8E45}" type="sibTrans" cxnId="{BE52120A-8710-419F-B3C3-132E2494D351}">
      <dgm:prSet/>
      <dgm:spPr/>
      <dgm:t>
        <a:bodyPr/>
        <a:lstStyle/>
        <a:p>
          <a:endParaRPr lang="en-US"/>
        </a:p>
      </dgm:t>
    </dgm:pt>
    <dgm:pt modelId="{356B819E-FF05-46C2-910F-CC05268FA2EF}">
      <dgm:prSet/>
      <dgm:spPr/>
      <dgm:t>
        <a:bodyPr/>
        <a:lstStyle/>
        <a:p>
          <a:r>
            <a:rPr lang="en-US" dirty="0"/>
            <a:t>Eligible - must be actual costs incurred: administration, accounting fees, insurance, legal fees, some labor &amp; salaries</a:t>
          </a:r>
        </a:p>
      </dgm:t>
    </dgm:pt>
    <dgm:pt modelId="{8225023A-732F-4D83-986D-3230EC0A32AA}" type="parTrans" cxnId="{DBB0070F-DB82-452D-908E-8C6B7E6F464B}">
      <dgm:prSet/>
      <dgm:spPr/>
      <dgm:t>
        <a:bodyPr/>
        <a:lstStyle/>
        <a:p>
          <a:endParaRPr lang="en-US"/>
        </a:p>
      </dgm:t>
    </dgm:pt>
    <dgm:pt modelId="{4BBDD716-4B0B-4023-8792-4F27DAF17D0D}" type="sibTrans" cxnId="{DBB0070F-DB82-452D-908E-8C6B7E6F464B}">
      <dgm:prSet/>
      <dgm:spPr/>
      <dgm:t>
        <a:bodyPr/>
        <a:lstStyle/>
        <a:p>
          <a:endParaRPr lang="en-US"/>
        </a:p>
      </dgm:t>
    </dgm:pt>
    <dgm:pt modelId="{EAC7C374-1F26-4E9C-A82F-83440BC69FA5}">
      <dgm:prSet/>
      <dgm:spPr/>
      <dgm:t>
        <a:bodyPr/>
        <a:lstStyle/>
        <a:p>
          <a:r>
            <a:rPr lang="en-US" i="1" dirty="0"/>
            <a:t>Not eligible – advertising, sales promotion, interest on borrowings, contributions, donations, entertainment, fines, penalties, lobbying, research programs, first-class travel, 5-star hotels over the government per diem allowances</a:t>
          </a:r>
          <a:endParaRPr lang="en-US" dirty="0"/>
        </a:p>
      </dgm:t>
    </dgm:pt>
    <dgm:pt modelId="{83479854-F0D1-4BCC-B9BF-38D53C0B93FB}" type="parTrans" cxnId="{389EE5C1-4740-4B09-95E3-5E57BE388C61}">
      <dgm:prSet/>
      <dgm:spPr/>
      <dgm:t>
        <a:bodyPr/>
        <a:lstStyle/>
        <a:p>
          <a:endParaRPr lang="en-US"/>
        </a:p>
      </dgm:t>
    </dgm:pt>
    <dgm:pt modelId="{2CD32E2D-68A3-451F-A2DC-4A706555A51C}" type="sibTrans" cxnId="{389EE5C1-4740-4B09-95E3-5E57BE388C61}">
      <dgm:prSet/>
      <dgm:spPr/>
      <dgm:t>
        <a:bodyPr/>
        <a:lstStyle/>
        <a:p>
          <a:endParaRPr lang="en-US"/>
        </a:p>
      </dgm:t>
    </dgm:pt>
    <dgm:pt modelId="{10008A52-098D-4094-A695-2F71B0E0638C}" type="pres">
      <dgm:prSet presAssocID="{4599048C-0ECA-40C0-A43C-F617EE21FA11}" presName="Name0" presStyleCnt="0">
        <dgm:presLayoutVars>
          <dgm:dir/>
          <dgm:animLvl val="lvl"/>
          <dgm:resizeHandles val="exact"/>
        </dgm:presLayoutVars>
      </dgm:prSet>
      <dgm:spPr/>
    </dgm:pt>
    <dgm:pt modelId="{86839A6D-05E6-48AC-AA3E-2F8206DFEB50}" type="pres">
      <dgm:prSet presAssocID="{61EED152-6BB6-4BE2-907D-298F9285D42C}" presName="boxAndChildren" presStyleCnt="0"/>
      <dgm:spPr/>
    </dgm:pt>
    <dgm:pt modelId="{4DA032B5-FD22-4C56-B314-DD8E001B8FDD}" type="pres">
      <dgm:prSet presAssocID="{61EED152-6BB6-4BE2-907D-298F9285D42C}" presName="parentTextBox" presStyleLbl="node1" presStyleIdx="0" presStyleCnt="2"/>
      <dgm:spPr/>
    </dgm:pt>
    <dgm:pt modelId="{7DBAC665-28A4-4B56-BA5F-F51B441E5DB1}" type="pres">
      <dgm:prSet presAssocID="{61EED152-6BB6-4BE2-907D-298F9285D42C}" presName="entireBox" presStyleLbl="node1" presStyleIdx="0" presStyleCnt="2"/>
      <dgm:spPr/>
    </dgm:pt>
    <dgm:pt modelId="{2BAEE02E-B752-46B9-BC7C-C7BB6B1205DE}" type="pres">
      <dgm:prSet presAssocID="{61EED152-6BB6-4BE2-907D-298F9285D42C}" presName="descendantBox" presStyleCnt="0"/>
      <dgm:spPr/>
    </dgm:pt>
    <dgm:pt modelId="{54166045-8A54-4CC5-B83F-AC61E0260583}" type="pres">
      <dgm:prSet presAssocID="{356B819E-FF05-46C2-910F-CC05268FA2EF}" presName="childTextBox" presStyleLbl="fgAccFollowNode1" presStyleIdx="0" presStyleCnt="2">
        <dgm:presLayoutVars>
          <dgm:bulletEnabled val="1"/>
        </dgm:presLayoutVars>
      </dgm:prSet>
      <dgm:spPr/>
    </dgm:pt>
    <dgm:pt modelId="{06E1BD16-4799-44F4-87A5-681203C94EEA}" type="pres">
      <dgm:prSet presAssocID="{EAC7C374-1F26-4E9C-A82F-83440BC69FA5}" presName="childTextBox" presStyleLbl="fgAccFollowNode1" presStyleIdx="1" presStyleCnt="2">
        <dgm:presLayoutVars>
          <dgm:bulletEnabled val="1"/>
        </dgm:presLayoutVars>
      </dgm:prSet>
      <dgm:spPr/>
    </dgm:pt>
    <dgm:pt modelId="{65BEA66D-F957-4A94-93B7-C0F1C23F5A8A}" type="pres">
      <dgm:prSet presAssocID="{73989470-E006-4762-8B76-EECA004691AD}" presName="sp" presStyleCnt="0"/>
      <dgm:spPr/>
    </dgm:pt>
    <dgm:pt modelId="{35D9FE46-5167-4B03-9CCD-F4DEC880349E}" type="pres">
      <dgm:prSet presAssocID="{5E435D6D-E24F-4530-A5A0-614AD632A1B9}" presName="arrowAndChildren" presStyleCnt="0"/>
      <dgm:spPr/>
    </dgm:pt>
    <dgm:pt modelId="{A19B3D39-0FA8-45A1-A395-D67919D8BB1F}" type="pres">
      <dgm:prSet presAssocID="{5E435D6D-E24F-4530-A5A0-614AD632A1B9}" presName="parentTextArrow" presStyleLbl="node1" presStyleIdx="1" presStyleCnt="2"/>
      <dgm:spPr/>
    </dgm:pt>
  </dgm:ptLst>
  <dgm:cxnLst>
    <dgm:cxn modelId="{BE52120A-8710-419F-B3C3-132E2494D351}" srcId="{4599048C-0ECA-40C0-A43C-F617EE21FA11}" destId="{61EED152-6BB6-4BE2-907D-298F9285D42C}" srcOrd="1" destOrd="0" parTransId="{1BD3C192-664B-4C13-8CA0-17F7DB6127B7}" sibTransId="{99BDF105-78B4-4BBF-B7E9-3F61275F8E45}"/>
    <dgm:cxn modelId="{DBB0070F-DB82-452D-908E-8C6B7E6F464B}" srcId="{61EED152-6BB6-4BE2-907D-298F9285D42C}" destId="{356B819E-FF05-46C2-910F-CC05268FA2EF}" srcOrd="0" destOrd="0" parTransId="{8225023A-732F-4D83-986D-3230EC0A32AA}" sibTransId="{4BBDD716-4B0B-4023-8792-4F27DAF17D0D}"/>
    <dgm:cxn modelId="{86BCA817-235B-4754-B82C-7D2379F8704F}" type="presOf" srcId="{356B819E-FF05-46C2-910F-CC05268FA2EF}" destId="{54166045-8A54-4CC5-B83F-AC61E0260583}" srcOrd="0" destOrd="0" presId="urn:microsoft.com/office/officeart/2005/8/layout/process4"/>
    <dgm:cxn modelId="{BE55F52E-C2A7-42A2-9522-9E53843055A8}" type="presOf" srcId="{EAC7C374-1F26-4E9C-A82F-83440BC69FA5}" destId="{06E1BD16-4799-44F4-87A5-681203C94EEA}" srcOrd="0" destOrd="0" presId="urn:microsoft.com/office/officeart/2005/8/layout/process4"/>
    <dgm:cxn modelId="{FA7F1B41-3944-42A6-A2CE-5179D7D9D42A}" type="presOf" srcId="{5E435D6D-E24F-4530-A5A0-614AD632A1B9}" destId="{A19B3D39-0FA8-45A1-A395-D67919D8BB1F}" srcOrd="0" destOrd="0" presId="urn:microsoft.com/office/officeart/2005/8/layout/process4"/>
    <dgm:cxn modelId="{B33A8171-9D73-4379-9ED1-45C37BA0868B}" type="presOf" srcId="{61EED152-6BB6-4BE2-907D-298F9285D42C}" destId="{7DBAC665-28A4-4B56-BA5F-F51B441E5DB1}" srcOrd="1" destOrd="0" presId="urn:microsoft.com/office/officeart/2005/8/layout/process4"/>
    <dgm:cxn modelId="{F49FDB59-38C4-4EE6-98EA-673DAE62DC6C}" srcId="{4599048C-0ECA-40C0-A43C-F617EE21FA11}" destId="{5E435D6D-E24F-4530-A5A0-614AD632A1B9}" srcOrd="0" destOrd="0" parTransId="{93CB6F04-9DCC-40B0-8F8F-B9ACCB042673}" sibTransId="{73989470-E006-4762-8B76-EECA004691AD}"/>
    <dgm:cxn modelId="{A06A4187-77FD-45E3-BE35-9B391BCECF77}" type="presOf" srcId="{61EED152-6BB6-4BE2-907D-298F9285D42C}" destId="{4DA032B5-FD22-4C56-B314-DD8E001B8FDD}" srcOrd="0" destOrd="0" presId="urn:microsoft.com/office/officeart/2005/8/layout/process4"/>
    <dgm:cxn modelId="{389EE5C1-4740-4B09-95E3-5E57BE388C61}" srcId="{61EED152-6BB6-4BE2-907D-298F9285D42C}" destId="{EAC7C374-1F26-4E9C-A82F-83440BC69FA5}" srcOrd="1" destOrd="0" parTransId="{83479854-F0D1-4BCC-B9BF-38D53C0B93FB}" sibTransId="{2CD32E2D-68A3-451F-A2DC-4A706555A51C}"/>
    <dgm:cxn modelId="{6F7694E5-87C3-40F0-A64D-E0A96A5D77D9}" type="presOf" srcId="{4599048C-0ECA-40C0-A43C-F617EE21FA11}" destId="{10008A52-098D-4094-A695-2F71B0E0638C}" srcOrd="0" destOrd="0" presId="urn:microsoft.com/office/officeart/2005/8/layout/process4"/>
    <dgm:cxn modelId="{9E2801A9-CB3D-44D3-8B09-FA5C0054CBA6}" type="presParOf" srcId="{10008A52-098D-4094-A695-2F71B0E0638C}" destId="{86839A6D-05E6-48AC-AA3E-2F8206DFEB50}" srcOrd="0" destOrd="0" presId="urn:microsoft.com/office/officeart/2005/8/layout/process4"/>
    <dgm:cxn modelId="{BCC8878B-4B0A-4BE9-8DF9-FACDBA57FAA9}" type="presParOf" srcId="{86839A6D-05E6-48AC-AA3E-2F8206DFEB50}" destId="{4DA032B5-FD22-4C56-B314-DD8E001B8FDD}" srcOrd="0" destOrd="0" presId="urn:microsoft.com/office/officeart/2005/8/layout/process4"/>
    <dgm:cxn modelId="{2899A08B-6378-4E1B-AE76-9D20A161F282}" type="presParOf" srcId="{86839A6D-05E6-48AC-AA3E-2F8206DFEB50}" destId="{7DBAC665-28A4-4B56-BA5F-F51B441E5DB1}" srcOrd="1" destOrd="0" presId="urn:microsoft.com/office/officeart/2005/8/layout/process4"/>
    <dgm:cxn modelId="{E2AEB917-F91D-49AD-890E-1D77E19266F7}" type="presParOf" srcId="{86839A6D-05E6-48AC-AA3E-2F8206DFEB50}" destId="{2BAEE02E-B752-46B9-BC7C-C7BB6B1205DE}" srcOrd="2" destOrd="0" presId="urn:microsoft.com/office/officeart/2005/8/layout/process4"/>
    <dgm:cxn modelId="{81A7D6C5-C93E-41B2-B5ED-9BDA6F9FBAC8}" type="presParOf" srcId="{2BAEE02E-B752-46B9-BC7C-C7BB6B1205DE}" destId="{54166045-8A54-4CC5-B83F-AC61E0260583}" srcOrd="0" destOrd="0" presId="urn:microsoft.com/office/officeart/2005/8/layout/process4"/>
    <dgm:cxn modelId="{2F068700-FCFE-4045-8167-245AF6443D70}" type="presParOf" srcId="{2BAEE02E-B752-46B9-BC7C-C7BB6B1205DE}" destId="{06E1BD16-4799-44F4-87A5-681203C94EEA}" srcOrd="1" destOrd="0" presId="urn:microsoft.com/office/officeart/2005/8/layout/process4"/>
    <dgm:cxn modelId="{700C958E-B4C7-4560-B4DF-60E7E9DD8D81}" type="presParOf" srcId="{10008A52-098D-4094-A695-2F71B0E0638C}" destId="{65BEA66D-F957-4A94-93B7-C0F1C23F5A8A}" srcOrd="1" destOrd="0" presId="urn:microsoft.com/office/officeart/2005/8/layout/process4"/>
    <dgm:cxn modelId="{42B4F7BB-B70B-4834-AB45-F653ABB91950}" type="presParOf" srcId="{10008A52-098D-4094-A695-2F71B0E0638C}" destId="{35D9FE46-5167-4B03-9CCD-F4DEC880349E}" srcOrd="2" destOrd="0" presId="urn:microsoft.com/office/officeart/2005/8/layout/process4"/>
    <dgm:cxn modelId="{798A8A75-589B-42A0-B43B-7E62AD8095D2}" type="presParOf" srcId="{35D9FE46-5167-4B03-9CCD-F4DEC880349E}" destId="{A19B3D39-0FA8-45A1-A395-D67919D8BB1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4E6E4FF-3F14-4980-9A46-1B62E5C0DD9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34663B0-2ACD-48F2-9E82-051BF3E0A6C5}">
      <dgm:prSet/>
      <dgm:spPr/>
      <dgm:t>
        <a:bodyPr/>
        <a:lstStyle/>
        <a:p>
          <a:pPr>
            <a:defRPr cap="all"/>
          </a:pPr>
          <a:r>
            <a:rPr lang="en-US" dirty="0"/>
            <a:t>Competitive bidding </a:t>
          </a:r>
          <a:br>
            <a:rPr lang="en-US" dirty="0"/>
          </a:br>
          <a:r>
            <a:rPr lang="en-US" dirty="0"/>
            <a:t>(solicit bids from a contractor)</a:t>
          </a:r>
        </a:p>
      </dgm:t>
    </dgm:pt>
    <dgm:pt modelId="{FA8CDFDD-5130-423B-8332-B669DB5653DB}" type="parTrans" cxnId="{64EA86A2-AEDF-44C2-8052-C84EBECC5C59}">
      <dgm:prSet/>
      <dgm:spPr/>
      <dgm:t>
        <a:bodyPr/>
        <a:lstStyle/>
        <a:p>
          <a:endParaRPr lang="en-US"/>
        </a:p>
      </dgm:t>
    </dgm:pt>
    <dgm:pt modelId="{24463743-C662-4140-972D-1E4A38627C7D}" type="sibTrans" cxnId="{64EA86A2-AEDF-44C2-8052-C84EBECC5C59}">
      <dgm:prSet/>
      <dgm:spPr/>
      <dgm:t>
        <a:bodyPr/>
        <a:lstStyle/>
        <a:p>
          <a:endParaRPr lang="en-US"/>
        </a:p>
      </dgm:t>
    </dgm:pt>
    <dgm:pt modelId="{9632AF17-EE60-4159-9A31-F891427F23C8}">
      <dgm:prSet/>
      <dgm:spPr/>
      <dgm:t>
        <a:bodyPr/>
        <a:lstStyle/>
        <a:p>
          <a:pPr>
            <a:defRPr cap="all"/>
          </a:pPr>
          <a:r>
            <a:rPr lang="en-US" dirty="0"/>
            <a:t>Force account</a:t>
          </a:r>
          <a:br>
            <a:rPr lang="en-US" dirty="0"/>
          </a:br>
          <a:r>
            <a:rPr lang="en-US" dirty="0"/>
            <a:t>(in-house labor)</a:t>
          </a:r>
        </a:p>
      </dgm:t>
    </dgm:pt>
    <dgm:pt modelId="{3C82FD13-E5CA-41A4-8484-20DE1A888333}" type="parTrans" cxnId="{14ABBA97-09C6-452A-A1B4-E6520E887FD4}">
      <dgm:prSet/>
      <dgm:spPr/>
      <dgm:t>
        <a:bodyPr/>
        <a:lstStyle/>
        <a:p>
          <a:endParaRPr lang="en-US"/>
        </a:p>
      </dgm:t>
    </dgm:pt>
    <dgm:pt modelId="{79B6E2EC-0A38-46DB-8108-C3913E41DD6A}" type="sibTrans" cxnId="{14ABBA97-09C6-452A-A1B4-E6520E887FD4}">
      <dgm:prSet/>
      <dgm:spPr/>
      <dgm:t>
        <a:bodyPr/>
        <a:lstStyle/>
        <a:p>
          <a:endParaRPr lang="en-US"/>
        </a:p>
      </dgm:t>
    </dgm:pt>
    <dgm:pt modelId="{79FE886B-14EB-481E-856B-5BF747BBA68A}" type="pres">
      <dgm:prSet presAssocID="{F4E6E4FF-3F14-4980-9A46-1B62E5C0DD9E}" presName="root" presStyleCnt="0">
        <dgm:presLayoutVars>
          <dgm:dir/>
          <dgm:resizeHandles val="exact"/>
        </dgm:presLayoutVars>
      </dgm:prSet>
      <dgm:spPr/>
    </dgm:pt>
    <dgm:pt modelId="{611147C5-D151-4EEA-B79A-0693F77F73F4}" type="pres">
      <dgm:prSet presAssocID="{B34663B0-2ACD-48F2-9E82-051BF3E0A6C5}" presName="compNode" presStyleCnt="0"/>
      <dgm:spPr/>
    </dgm:pt>
    <dgm:pt modelId="{143B3FFD-97EC-43C7-989F-6F60ABD65738}" type="pres">
      <dgm:prSet presAssocID="{B34663B0-2ACD-48F2-9E82-051BF3E0A6C5}" presName="iconBgRect" presStyleLbl="bgShp" presStyleIdx="0" presStyleCnt="2"/>
      <dgm:spPr/>
    </dgm:pt>
    <dgm:pt modelId="{827B379E-EB50-4AC6-A3ED-57562A2DAA00}" type="pres">
      <dgm:prSet presAssocID="{B34663B0-2ACD-48F2-9E82-051BF3E0A6C5}" presName="iconRect" presStyleLbl="node1" presStyleIdx="0" presStyleCnt="2"/>
      <dgm:spPr>
        <a:blipFill>
          <a:blip xmlns:r="http://schemas.openxmlformats.org/officeDocument/2006/relationships" r:embed="rId1">
            <a:alphaModFix/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struction worker"/>
        </a:ext>
      </dgm:extLst>
    </dgm:pt>
    <dgm:pt modelId="{6C119414-1AAC-493F-BCF4-06D5B1C754AB}" type="pres">
      <dgm:prSet presAssocID="{B34663B0-2ACD-48F2-9E82-051BF3E0A6C5}" presName="spaceRect" presStyleCnt="0"/>
      <dgm:spPr/>
    </dgm:pt>
    <dgm:pt modelId="{1D6B7F33-CEF8-4AEB-AB50-F772EDA225B3}" type="pres">
      <dgm:prSet presAssocID="{B34663B0-2ACD-48F2-9E82-051BF3E0A6C5}" presName="textRect" presStyleLbl="revTx" presStyleIdx="0" presStyleCnt="2" custScaleX="123976">
        <dgm:presLayoutVars>
          <dgm:chMax val="1"/>
          <dgm:chPref val="1"/>
        </dgm:presLayoutVars>
      </dgm:prSet>
      <dgm:spPr/>
    </dgm:pt>
    <dgm:pt modelId="{7333BB8E-2997-4E9B-8105-A49D3A30DC45}" type="pres">
      <dgm:prSet presAssocID="{24463743-C662-4140-972D-1E4A38627C7D}" presName="sibTrans" presStyleCnt="0"/>
      <dgm:spPr/>
    </dgm:pt>
    <dgm:pt modelId="{B137D18A-8668-4DDC-9C50-04791B76D638}" type="pres">
      <dgm:prSet presAssocID="{9632AF17-EE60-4159-9A31-F891427F23C8}" presName="compNode" presStyleCnt="0"/>
      <dgm:spPr/>
    </dgm:pt>
    <dgm:pt modelId="{3A8703B2-D6F8-448F-802A-1D436E70110F}" type="pres">
      <dgm:prSet presAssocID="{9632AF17-EE60-4159-9A31-F891427F23C8}" presName="iconBgRect" presStyleLbl="bgShp" presStyleIdx="1" presStyleCnt="2"/>
      <dgm:spPr/>
    </dgm:pt>
    <dgm:pt modelId="{C80D9734-76C1-4F73-AC97-4E06CDA5FE76}" type="pres">
      <dgm:prSet presAssocID="{9632AF17-EE60-4159-9A31-F891427F23C8}" presName="iconRect" presStyleLbl="node1" presStyleIdx="1" presStyleCnt="2"/>
      <dgm:spPr>
        <a:blipFill>
          <a:blip xmlns:r="http://schemas.openxmlformats.org/officeDocument/2006/relationships"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08CE23B6-E72E-4B82-8A96-D2BCC4E5E415}" type="pres">
      <dgm:prSet presAssocID="{9632AF17-EE60-4159-9A31-F891427F23C8}" presName="spaceRect" presStyleCnt="0"/>
      <dgm:spPr/>
    </dgm:pt>
    <dgm:pt modelId="{7E81851F-D576-45BC-BB20-72891BB17DA0}" type="pres">
      <dgm:prSet presAssocID="{9632AF17-EE60-4159-9A31-F891427F23C8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CF6CDA6B-1FDB-403C-85E2-DD81C0BCEF94}" type="presOf" srcId="{F4E6E4FF-3F14-4980-9A46-1B62E5C0DD9E}" destId="{79FE886B-14EB-481E-856B-5BF747BBA68A}" srcOrd="0" destOrd="0" presId="urn:microsoft.com/office/officeart/2018/5/layout/IconCircleLabelList"/>
    <dgm:cxn modelId="{4F459D7A-70AB-4B2E-8E71-4D49E88AE24E}" type="presOf" srcId="{B34663B0-2ACD-48F2-9E82-051BF3E0A6C5}" destId="{1D6B7F33-CEF8-4AEB-AB50-F772EDA225B3}" srcOrd="0" destOrd="0" presId="urn:microsoft.com/office/officeart/2018/5/layout/IconCircleLabelList"/>
    <dgm:cxn modelId="{D752EB80-6DB3-4F1D-AEF6-F8BDA2452B1F}" type="presOf" srcId="{9632AF17-EE60-4159-9A31-F891427F23C8}" destId="{7E81851F-D576-45BC-BB20-72891BB17DA0}" srcOrd="0" destOrd="0" presId="urn:microsoft.com/office/officeart/2018/5/layout/IconCircleLabelList"/>
    <dgm:cxn modelId="{14ABBA97-09C6-452A-A1B4-E6520E887FD4}" srcId="{F4E6E4FF-3F14-4980-9A46-1B62E5C0DD9E}" destId="{9632AF17-EE60-4159-9A31-F891427F23C8}" srcOrd="1" destOrd="0" parTransId="{3C82FD13-E5CA-41A4-8484-20DE1A888333}" sibTransId="{79B6E2EC-0A38-46DB-8108-C3913E41DD6A}"/>
    <dgm:cxn modelId="{64EA86A2-AEDF-44C2-8052-C84EBECC5C59}" srcId="{F4E6E4FF-3F14-4980-9A46-1B62E5C0DD9E}" destId="{B34663B0-2ACD-48F2-9E82-051BF3E0A6C5}" srcOrd="0" destOrd="0" parTransId="{FA8CDFDD-5130-423B-8332-B669DB5653DB}" sibTransId="{24463743-C662-4140-972D-1E4A38627C7D}"/>
    <dgm:cxn modelId="{7710D842-96D3-4032-B916-E4EB45E241A7}" type="presParOf" srcId="{79FE886B-14EB-481E-856B-5BF747BBA68A}" destId="{611147C5-D151-4EEA-B79A-0693F77F73F4}" srcOrd="0" destOrd="0" presId="urn:microsoft.com/office/officeart/2018/5/layout/IconCircleLabelList"/>
    <dgm:cxn modelId="{F1176C3B-7039-482B-ADA4-0906C694B912}" type="presParOf" srcId="{611147C5-D151-4EEA-B79A-0693F77F73F4}" destId="{143B3FFD-97EC-43C7-989F-6F60ABD65738}" srcOrd="0" destOrd="0" presId="urn:microsoft.com/office/officeart/2018/5/layout/IconCircleLabelList"/>
    <dgm:cxn modelId="{FEA079AA-DBEC-48AE-8E40-0DA1F00EDF4B}" type="presParOf" srcId="{611147C5-D151-4EEA-B79A-0693F77F73F4}" destId="{827B379E-EB50-4AC6-A3ED-57562A2DAA00}" srcOrd="1" destOrd="0" presId="urn:microsoft.com/office/officeart/2018/5/layout/IconCircleLabelList"/>
    <dgm:cxn modelId="{1C9CF7E4-AD08-4E02-869A-DEA4DAD8DE60}" type="presParOf" srcId="{611147C5-D151-4EEA-B79A-0693F77F73F4}" destId="{6C119414-1AAC-493F-BCF4-06D5B1C754AB}" srcOrd="2" destOrd="0" presId="urn:microsoft.com/office/officeart/2018/5/layout/IconCircleLabelList"/>
    <dgm:cxn modelId="{25BF6DBC-BDC0-4C9D-9D7C-C84B4D0A6762}" type="presParOf" srcId="{611147C5-D151-4EEA-B79A-0693F77F73F4}" destId="{1D6B7F33-CEF8-4AEB-AB50-F772EDA225B3}" srcOrd="3" destOrd="0" presId="urn:microsoft.com/office/officeart/2018/5/layout/IconCircleLabelList"/>
    <dgm:cxn modelId="{83EB4D22-B75D-45E5-93C2-B03DE159D974}" type="presParOf" srcId="{79FE886B-14EB-481E-856B-5BF747BBA68A}" destId="{7333BB8E-2997-4E9B-8105-A49D3A30DC45}" srcOrd="1" destOrd="0" presId="urn:microsoft.com/office/officeart/2018/5/layout/IconCircleLabelList"/>
    <dgm:cxn modelId="{B368F340-BD1C-4038-A892-597CB589DD60}" type="presParOf" srcId="{79FE886B-14EB-481E-856B-5BF747BBA68A}" destId="{B137D18A-8668-4DDC-9C50-04791B76D638}" srcOrd="2" destOrd="0" presId="urn:microsoft.com/office/officeart/2018/5/layout/IconCircleLabelList"/>
    <dgm:cxn modelId="{EC2F6692-B76E-4E29-BC6E-E8BE407BB5D0}" type="presParOf" srcId="{B137D18A-8668-4DDC-9C50-04791B76D638}" destId="{3A8703B2-D6F8-448F-802A-1D436E70110F}" srcOrd="0" destOrd="0" presId="urn:microsoft.com/office/officeart/2018/5/layout/IconCircleLabelList"/>
    <dgm:cxn modelId="{25E4CEF6-9ED4-4E18-AB5F-3E4F64EF394F}" type="presParOf" srcId="{B137D18A-8668-4DDC-9C50-04791B76D638}" destId="{C80D9734-76C1-4F73-AC97-4E06CDA5FE76}" srcOrd="1" destOrd="0" presId="urn:microsoft.com/office/officeart/2018/5/layout/IconCircleLabelList"/>
    <dgm:cxn modelId="{A33FF7DD-F249-460B-B4CB-12409D70C3AD}" type="presParOf" srcId="{B137D18A-8668-4DDC-9C50-04791B76D638}" destId="{08CE23B6-E72E-4B82-8A96-D2BCC4E5E415}" srcOrd="2" destOrd="0" presId="urn:microsoft.com/office/officeart/2018/5/layout/IconCircleLabelList"/>
    <dgm:cxn modelId="{9B7ECE07-333D-4041-8029-3B02B0B110A0}" type="presParOf" srcId="{B137D18A-8668-4DDC-9C50-04791B76D638}" destId="{7E81851F-D576-45BC-BB20-72891BB17DA0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9D39AF3-29E1-40A7-BF05-4C7A3912F7D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CC4291E-FC77-4E38-B3B2-BAD1ABA669A4}">
      <dgm:prSet/>
      <dgm:spPr/>
      <dgm:t>
        <a:bodyPr/>
        <a:lstStyle/>
        <a:p>
          <a:r>
            <a:rPr lang="en-US" dirty="0"/>
            <a:t>Pre-Audit</a:t>
          </a:r>
        </a:p>
      </dgm:t>
    </dgm:pt>
    <dgm:pt modelId="{58BBE665-0F48-47F5-9796-2E86E7361411}" type="parTrans" cxnId="{89A8DFF4-3209-49BE-A749-4BCEE0E0D879}">
      <dgm:prSet/>
      <dgm:spPr/>
      <dgm:t>
        <a:bodyPr/>
        <a:lstStyle/>
        <a:p>
          <a:endParaRPr lang="en-US"/>
        </a:p>
      </dgm:t>
    </dgm:pt>
    <dgm:pt modelId="{27855DDF-9E45-44D0-8B9C-5B0D29CF64D6}" type="sibTrans" cxnId="{89A8DFF4-3209-49BE-A749-4BCEE0E0D879}">
      <dgm:prSet/>
      <dgm:spPr/>
      <dgm:t>
        <a:bodyPr/>
        <a:lstStyle/>
        <a:p>
          <a:endParaRPr lang="en-US"/>
        </a:p>
      </dgm:t>
    </dgm:pt>
    <dgm:pt modelId="{B3738A5F-4FB9-4B26-9176-140D9DD4EBBB}">
      <dgm:prSet/>
      <dgm:spPr/>
      <dgm:t>
        <a:bodyPr/>
        <a:lstStyle/>
        <a:p>
          <a:r>
            <a:rPr lang="en-US" dirty="0"/>
            <a:t>Estimates over $50,000</a:t>
          </a:r>
        </a:p>
      </dgm:t>
    </dgm:pt>
    <dgm:pt modelId="{58A7078E-3836-471B-AD2B-B4B1DAB77AA2}" type="parTrans" cxnId="{D32CE464-C4BB-476B-A5FC-BC05BF527396}">
      <dgm:prSet/>
      <dgm:spPr/>
      <dgm:t>
        <a:bodyPr/>
        <a:lstStyle/>
        <a:p>
          <a:endParaRPr lang="en-US"/>
        </a:p>
      </dgm:t>
    </dgm:pt>
    <dgm:pt modelId="{D07681FC-8FDA-41EA-AAB0-A277A0C51317}" type="sibTrans" cxnId="{D32CE464-C4BB-476B-A5FC-BC05BF527396}">
      <dgm:prSet/>
      <dgm:spPr/>
      <dgm:t>
        <a:bodyPr/>
        <a:lstStyle/>
        <a:p>
          <a:endParaRPr lang="en-US"/>
        </a:p>
      </dgm:t>
    </dgm:pt>
    <dgm:pt modelId="{80E810F3-9296-4D76-9AFA-F1A8A835DF49}">
      <dgm:prSet/>
      <dgm:spPr/>
      <dgm:t>
        <a:bodyPr/>
        <a:lstStyle/>
        <a:p>
          <a:r>
            <a:rPr lang="en-US" dirty="0"/>
            <a:t>DOT Auditors – Finance Office</a:t>
          </a:r>
        </a:p>
      </dgm:t>
    </dgm:pt>
    <dgm:pt modelId="{C25B18CA-164E-4760-B105-06A3B3D0EBCB}" type="parTrans" cxnId="{C5818976-E8F2-49FC-84BF-AED9D3EA1B58}">
      <dgm:prSet/>
      <dgm:spPr/>
      <dgm:t>
        <a:bodyPr/>
        <a:lstStyle/>
        <a:p>
          <a:endParaRPr lang="en-US"/>
        </a:p>
      </dgm:t>
    </dgm:pt>
    <dgm:pt modelId="{7D10C0C7-272D-406F-A17D-10C9BFBEFEC8}" type="sibTrans" cxnId="{C5818976-E8F2-49FC-84BF-AED9D3EA1B58}">
      <dgm:prSet/>
      <dgm:spPr/>
      <dgm:t>
        <a:bodyPr/>
        <a:lstStyle/>
        <a:p>
          <a:endParaRPr lang="en-US"/>
        </a:p>
      </dgm:t>
    </dgm:pt>
    <dgm:pt modelId="{7F76CB29-7E73-4624-8BAB-96E8EA23B6F4}">
      <dgm:prSet/>
      <dgm:spPr/>
      <dgm:t>
        <a:bodyPr/>
        <a:lstStyle/>
        <a:p>
          <a:r>
            <a:rPr lang="en-US" dirty="0"/>
            <a:t>Review detailed estimate – Cost Accounting Standards</a:t>
          </a:r>
        </a:p>
      </dgm:t>
    </dgm:pt>
    <dgm:pt modelId="{E1C77599-68F2-4EC1-ACC0-A18EEADC74E7}" type="parTrans" cxnId="{2E054927-FEAF-4E11-BB0F-2D5EA9869878}">
      <dgm:prSet/>
      <dgm:spPr/>
      <dgm:t>
        <a:bodyPr/>
        <a:lstStyle/>
        <a:p>
          <a:endParaRPr lang="en-US"/>
        </a:p>
      </dgm:t>
    </dgm:pt>
    <dgm:pt modelId="{23A6C865-6706-4CF8-B48C-A9A973370F97}" type="sibTrans" cxnId="{2E054927-FEAF-4E11-BB0F-2D5EA9869878}">
      <dgm:prSet/>
      <dgm:spPr/>
      <dgm:t>
        <a:bodyPr/>
        <a:lstStyle/>
        <a:p>
          <a:endParaRPr lang="en-US"/>
        </a:p>
      </dgm:t>
    </dgm:pt>
    <dgm:pt modelId="{C1607EE5-26A5-426A-A407-7CAC243A323E}">
      <dgm:prSet/>
      <dgm:spPr/>
      <dgm:t>
        <a:bodyPr/>
        <a:lstStyle/>
        <a:p>
          <a:r>
            <a:rPr lang="en-US" dirty="0"/>
            <a:t>Ability to segregate costs</a:t>
          </a:r>
        </a:p>
      </dgm:t>
    </dgm:pt>
    <dgm:pt modelId="{DDD21A57-2973-4FA1-8095-ACF21F8573CB}" type="parTrans" cxnId="{E4EB68D8-39B5-493B-9460-2DBEDD7FEECB}">
      <dgm:prSet/>
      <dgm:spPr/>
      <dgm:t>
        <a:bodyPr/>
        <a:lstStyle/>
        <a:p>
          <a:endParaRPr lang="en-US"/>
        </a:p>
      </dgm:t>
    </dgm:pt>
    <dgm:pt modelId="{AF03BD4E-5D01-47FF-BF54-47E1D848C2B7}" type="sibTrans" cxnId="{E4EB68D8-39B5-493B-9460-2DBEDD7FEECB}">
      <dgm:prSet/>
      <dgm:spPr/>
      <dgm:t>
        <a:bodyPr/>
        <a:lstStyle/>
        <a:p>
          <a:endParaRPr lang="en-US"/>
        </a:p>
      </dgm:t>
    </dgm:pt>
    <dgm:pt modelId="{267A7B01-0892-42B3-B78A-CF06DDA72634}">
      <dgm:prSet/>
      <dgm:spPr/>
      <dgm:t>
        <a:bodyPr/>
        <a:lstStyle/>
        <a:p>
          <a:r>
            <a:rPr lang="en-US" dirty="0"/>
            <a:t>Send for signature</a:t>
          </a:r>
        </a:p>
      </dgm:t>
    </dgm:pt>
    <dgm:pt modelId="{84348006-01CD-4954-97D5-9D83D8D10402}" type="parTrans" cxnId="{F5AF14CF-C35C-410A-93A8-6586A3764E7D}">
      <dgm:prSet/>
      <dgm:spPr/>
      <dgm:t>
        <a:bodyPr/>
        <a:lstStyle/>
        <a:p>
          <a:endParaRPr lang="en-US"/>
        </a:p>
      </dgm:t>
    </dgm:pt>
    <dgm:pt modelId="{625A3321-F8DF-4105-ACF6-00D960C2E4C0}" type="sibTrans" cxnId="{F5AF14CF-C35C-410A-93A8-6586A3764E7D}">
      <dgm:prSet/>
      <dgm:spPr/>
      <dgm:t>
        <a:bodyPr/>
        <a:lstStyle/>
        <a:p>
          <a:endParaRPr lang="en-US"/>
        </a:p>
      </dgm:t>
    </dgm:pt>
    <dgm:pt modelId="{E34F182D-E93C-42F4-AE7B-9A76E88BBE1E}">
      <dgm:prSet/>
      <dgm:spPr/>
      <dgm:t>
        <a:bodyPr/>
        <a:lstStyle/>
        <a:p>
          <a:r>
            <a:rPr lang="en-US" dirty="0"/>
            <a:t>Staff Action</a:t>
          </a:r>
        </a:p>
      </dgm:t>
    </dgm:pt>
    <dgm:pt modelId="{88124BC5-7791-4448-A42E-45A735380935}" type="parTrans" cxnId="{D161A8C0-D587-4C29-9394-499F2D0C500B}">
      <dgm:prSet/>
      <dgm:spPr/>
      <dgm:t>
        <a:bodyPr/>
        <a:lstStyle/>
        <a:p>
          <a:endParaRPr lang="en-US"/>
        </a:p>
      </dgm:t>
    </dgm:pt>
    <dgm:pt modelId="{0218233E-5CDF-42D4-B756-26DF92077DE5}" type="sibTrans" cxnId="{D161A8C0-D587-4C29-9394-499F2D0C500B}">
      <dgm:prSet/>
      <dgm:spPr/>
      <dgm:t>
        <a:bodyPr/>
        <a:lstStyle/>
        <a:p>
          <a:endParaRPr lang="en-US"/>
        </a:p>
      </dgm:t>
    </dgm:pt>
    <dgm:pt modelId="{A31B59CF-00CE-48D4-9C95-F968F432EBE8}">
      <dgm:prSet/>
      <dgm:spPr/>
      <dgm:t>
        <a:bodyPr/>
        <a:lstStyle/>
        <a:p>
          <a:r>
            <a:rPr lang="en-US" dirty="0"/>
            <a:t>Agreements over $50,000</a:t>
          </a:r>
        </a:p>
      </dgm:t>
    </dgm:pt>
    <dgm:pt modelId="{A7E0FDB6-C21A-4833-BB76-3E8D48DBACEB}" type="parTrans" cxnId="{70477E4C-CC16-4A66-A2DF-91A8A22FCCD6}">
      <dgm:prSet/>
      <dgm:spPr/>
      <dgm:t>
        <a:bodyPr/>
        <a:lstStyle/>
        <a:p>
          <a:endParaRPr lang="en-US"/>
        </a:p>
      </dgm:t>
    </dgm:pt>
    <dgm:pt modelId="{13FEA23C-6779-45FB-8F4C-2714D8B2F072}" type="sibTrans" cxnId="{70477E4C-CC16-4A66-A2DF-91A8A22FCCD6}">
      <dgm:prSet/>
      <dgm:spPr/>
      <dgm:t>
        <a:bodyPr/>
        <a:lstStyle/>
        <a:p>
          <a:endParaRPr lang="en-US"/>
        </a:p>
      </dgm:t>
    </dgm:pt>
    <dgm:pt modelId="{8C9F3A09-7C7A-4B9C-AAEF-520EA503AAB2}">
      <dgm:prSet/>
      <dgm:spPr/>
      <dgm:t>
        <a:bodyPr/>
        <a:lstStyle/>
        <a:p>
          <a:r>
            <a:rPr lang="en-US" dirty="0"/>
            <a:t>DOT approval to enter into agreement with external party</a:t>
          </a:r>
        </a:p>
      </dgm:t>
    </dgm:pt>
    <dgm:pt modelId="{36D911CD-18B5-4324-A9FA-77E8711838BA}" type="parTrans" cxnId="{DA70EF60-C724-4AB3-8E8C-B422D75DDBCC}">
      <dgm:prSet/>
      <dgm:spPr/>
      <dgm:t>
        <a:bodyPr/>
        <a:lstStyle/>
        <a:p>
          <a:endParaRPr lang="en-US"/>
        </a:p>
      </dgm:t>
    </dgm:pt>
    <dgm:pt modelId="{102EEC1E-3CC1-45B0-95CE-95B91EAAC63F}" type="sibTrans" cxnId="{DA70EF60-C724-4AB3-8E8C-B422D75DDBCC}">
      <dgm:prSet/>
      <dgm:spPr/>
      <dgm:t>
        <a:bodyPr/>
        <a:lstStyle/>
        <a:p>
          <a:endParaRPr lang="en-US"/>
        </a:p>
      </dgm:t>
    </dgm:pt>
    <dgm:pt modelId="{91301650-6310-4E76-8098-38B30EE0672C}">
      <dgm:prSet/>
      <dgm:spPr/>
      <dgm:t>
        <a:bodyPr/>
        <a:lstStyle/>
        <a:p>
          <a:r>
            <a:rPr lang="en-US" dirty="0"/>
            <a:t>DOT may then sign agreement</a:t>
          </a:r>
        </a:p>
      </dgm:t>
    </dgm:pt>
    <dgm:pt modelId="{FD5E5F02-6FD9-4889-A399-C6150327F34D}" type="parTrans" cxnId="{17715B26-B3F8-4AAA-832E-C1461A2B8CC4}">
      <dgm:prSet/>
      <dgm:spPr/>
      <dgm:t>
        <a:bodyPr/>
        <a:lstStyle/>
        <a:p>
          <a:endParaRPr lang="en-US"/>
        </a:p>
      </dgm:t>
    </dgm:pt>
    <dgm:pt modelId="{07E69FC8-FA47-48FC-8BC3-9DDA9F7730BC}" type="sibTrans" cxnId="{17715B26-B3F8-4AAA-832E-C1461A2B8CC4}">
      <dgm:prSet/>
      <dgm:spPr/>
      <dgm:t>
        <a:bodyPr/>
        <a:lstStyle/>
        <a:p>
          <a:endParaRPr lang="en-US"/>
        </a:p>
      </dgm:t>
    </dgm:pt>
    <dgm:pt modelId="{222DF086-F0E3-4F22-8E7B-649FC9DBEE05}">
      <dgm:prSet/>
      <dgm:spPr/>
      <dgm:t>
        <a:bodyPr/>
        <a:lstStyle/>
        <a:p>
          <a:r>
            <a:rPr lang="en-US" dirty="0"/>
            <a:t>Fully executed agreement</a:t>
          </a:r>
        </a:p>
      </dgm:t>
    </dgm:pt>
    <dgm:pt modelId="{05671426-32D6-4D2A-88ED-B068C7BD6452}" type="parTrans" cxnId="{747E121D-3196-4BAF-AA54-50D3B1BE91AC}">
      <dgm:prSet/>
      <dgm:spPr/>
      <dgm:t>
        <a:bodyPr/>
        <a:lstStyle/>
        <a:p>
          <a:endParaRPr lang="en-US"/>
        </a:p>
      </dgm:t>
    </dgm:pt>
    <dgm:pt modelId="{3E9E38EB-529D-49E6-B77E-6A194D13D513}" type="sibTrans" cxnId="{747E121D-3196-4BAF-AA54-50D3B1BE91AC}">
      <dgm:prSet/>
      <dgm:spPr/>
      <dgm:t>
        <a:bodyPr/>
        <a:lstStyle/>
        <a:p>
          <a:endParaRPr lang="en-US"/>
        </a:p>
      </dgm:t>
    </dgm:pt>
    <dgm:pt modelId="{560903E2-D603-48EE-9F33-9EEA97D153D2}" type="pres">
      <dgm:prSet presAssocID="{99D39AF3-29E1-40A7-BF05-4C7A3912F7DA}" presName="linear" presStyleCnt="0">
        <dgm:presLayoutVars>
          <dgm:animLvl val="lvl"/>
          <dgm:resizeHandles val="exact"/>
        </dgm:presLayoutVars>
      </dgm:prSet>
      <dgm:spPr/>
    </dgm:pt>
    <dgm:pt modelId="{5E0653A4-0E47-47EA-BB5C-63BD923E2F0B}" type="pres">
      <dgm:prSet presAssocID="{1CC4291E-FC77-4E38-B3B2-BAD1ABA669A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AA48FB9-B9A2-4CFA-BDAD-E32B73F06DE6}" type="pres">
      <dgm:prSet presAssocID="{1CC4291E-FC77-4E38-B3B2-BAD1ABA669A4}" presName="childText" presStyleLbl="revTx" presStyleIdx="0" presStyleCnt="2">
        <dgm:presLayoutVars>
          <dgm:bulletEnabled val="1"/>
        </dgm:presLayoutVars>
      </dgm:prSet>
      <dgm:spPr/>
    </dgm:pt>
    <dgm:pt modelId="{831184A9-08CE-4253-8FD8-A7AAA1711BF5}" type="pres">
      <dgm:prSet presAssocID="{267A7B01-0892-42B3-B78A-CF06DDA7263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F6A2D89-7C06-4804-9F72-CF8EA893CC0E}" type="pres">
      <dgm:prSet presAssocID="{625A3321-F8DF-4105-ACF6-00D960C2E4C0}" presName="spacer" presStyleCnt="0"/>
      <dgm:spPr/>
    </dgm:pt>
    <dgm:pt modelId="{045793EE-89B5-487D-B5A0-B71755644790}" type="pres">
      <dgm:prSet presAssocID="{E34F182D-E93C-42F4-AE7B-9A76E88BBE1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B9B2D8D-4124-48C9-865D-CB6BFEB4D9BB}" type="pres">
      <dgm:prSet presAssocID="{E34F182D-E93C-42F4-AE7B-9A76E88BBE1E}" presName="childText" presStyleLbl="revTx" presStyleIdx="1" presStyleCnt="2">
        <dgm:presLayoutVars>
          <dgm:bulletEnabled val="1"/>
        </dgm:presLayoutVars>
      </dgm:prSet>
      <dgm:spPr/>
    </dgm:pt>
    <dgm:pt modelId="{665477AD-27B7-4017-BA2B-70F850E6DBD7}" type="pres">
      <dgm:prSet presAssocID="{222DF086-F0E3-4F22-8E7B-649FC9DBEE0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731A701-A6EF-49A3-A93A-4D6DE3F784BC}" type="presOf" srcId="{267A7B01-0892-42B3-B78A-CF06DDA72634}" destId="{831184A9-08CE-4253-8FD8-A7AAA1711BF5}" srcOrd="0" destOrd="0" presId="urn:microsoft.com/office/officeart/2005/8/layout/vList2"/>
    <dgm:cxn modelId="{515F970A-1015-4762-8DE5-73B97656FE02}" type="presOf" srcId="{A31B59CF-00CE-48D4-9C95-F968F432EBE8}" destId="{7B9B2D8D-4124-48C9-865D-CB6BFEB4D9BB}" srcOrd="0" destOrd="0" presId="urn:microsoft.com/office/officeart/2005/8/layout/vList2"/>
    <dgm:cxn modelId="{ECA1AE18-8CA5-4C59-A6D7-267CAFAB2377}" type="presOf" srcId="{B3738A5F-4FB9-4B26-9176-140D9DD4EBBB}" destId="{AAA48FB9-B9A2-4CFA-BDAD-E32B73F06DE6}" srcOrd="0" destOrd="0" presId="urn:microsoft.com/office/officeart/2005/8/layout/vList2"/>
    <dgm:cxn modelId="{747E121D-3196-4BAF-AA54-50D3B1BE91AC}" srcId="{99D39AF3-29E1-40A7-BF05-4C7A3912F7DA}" destId="{222DF086-F0E3-4F22-8E7B-649FC9DBEE05}" srcOrd="3" destOrd="0" parTransId="{05671426-32D6-4D2A-88ED-B068C7BD6452}" sibTransId="{3E9E38EB-529D-49E6-B77E-6A194D13D513}"/>
    <dgm:cxn modelId="{17715B26-B3F8-4AAA-832E-C1461A2B8CC4}" srcId="{E34F182D-E93C-42F4-AE7B-9A76E88BBE1E}" destId="{91301650-6310-4E76-8098-38B30EE0672C}" srcOrd="2" destOrd="0" parTransId="{FD5E5F02-6FD9-4889-A399-C6150327F34D}" sibTransId="{07E69FC8-FA47-48FC-8BC3-9DDA9F7730BC}"/>
    <dgm:cxn modelId="{2E054927-FEAF-4E11-BB0F-2D5EA9869878}" srcId="{1CC4291E-FC77-4E38-B3B2-BAD1ABA669A4}" destId="{7F76CB29-7E73-4624-8BAB-96E8EA23B6F4}" srcOrd="2" destOrd="0" parTransId="{E1C77599-68F2-4EC1-ACC0-A18EEADC74E7}" sibTransId="{23A6C865-6706-4CF8-B48C-A9A973370F97}"/>
    <dgm:cxn modelId="{7D9F695D-8116-4412-84AA-5D83AE68DD74}" type="presOf" srcId="{C1607EE5-26A5-426A-A407-7CAC243A323E}" destId="{AAA48FB9-B9A2-4CFA-BDAD-E32B73F06DE6}" srcOrd="0" destOrd="3" presId="urn:microsoft.com/office/officeart/2005/8/layout/vList2"/>
    <dgm:cxn modelId="{DA70EF60-C724-4AB3-8E8C-B422D75DDBCC}" srcId="{E34F182D-E93C-42F4-AE7B-9A76E88BBE1E}" destId="{8C9F3A09-7C7A-4B9C-AAEF-520EA503AAB2}" srcOrd="1" destOrd="0" parTransId="{36D911CD-18B5-4324-A9FA-77E8711838BA}" sibTransId="{102EEC1E-3CC1-45B0-95CE-95B91EAAC63F}"/>
    <dgm:cxn modelId="{D32CE464-C4BB-476B-A5FC-BC05BF527396}" srcId="{1CC4291E-FC77-4E38-B3B2-BAD1ABA669A4}" destId="{B3738A5F-4FB9-4B26-9176-140D9DD4EBBB}" srcOrd="0" destOrd="0" parTransId="{58A7078E-3836-471B-AD2B-B4B1DAB77AA2}" sibTransId="{D07681FC-8FDA-41EA-AAB0-A277A0C51317}"/>
    <dgm:cxn modelId="{ABA51C45-5000-4E0C-8F11-18D0B30C6441}" type="presOf" srcId="{80E810F3-9296-4D76-9AFA-F1A8A835DF49}" destId="{AAA48FB9-B9A2-4CFA-BDAD-E32B73F06DE6}" srcOrd="0" destOrd="1" presId="urn:microsoft.com/office/officeart/2005/8/layout/vList2"/>
    <dgm:cxn modelId="{165BFB66-1D1F-4726-AD2F-080072E338BF}" type="presOf" srcId="{99D39AF3-29E1-40A7-BF05-4C7A3912F7DA}" destId="{560903E2-D603-48EE-9F33-9EEA97D153D2}" srcOrd="0" destOrd="0" presId="urn:microsoft.com/office/officeart/2005/8/layout/vList2"/>
    <dgm:cxn modelId="{FD377847-4653-4863-9595-34C86C25E873}" type="presOf" srcId="{E34F182D-E93C-42F4-AE7B-9A76E88BBE1E}" destId="{045793EE-89B5-487D-B5A0-B71755644790}" srcOrd="0" destOrd="0" presId="urn:microsoft.com/office/officeart/2005/8/layout/vList2"/>
    <dgm:cxn modelId="{70477E4C-CC16-4A66-A2DF-91A8A22FCCD6}" srcId="{E34F182D-E93C-42F4-AE7B-9A76E88BBE1E}" destId="{A31B59CF-00CE-48D4-9C95-F968F432EBE8}" srcOrd="0" destOrd="0" parTransId="{A7E0FDB6-C21A-4833-BB76-3E8D48DBACEB}" sibTransId="{13FEA23C-6779-45FB-8F4C-2714D8B2F072}"/>
    <dgm:cxn modelId="{C5818976-E8F2-49FC-84BF-AED9D3EA1B58}" srcId="{1CC4291E-FC77-4E38-B3B2-BAD1ABA669A4}" destId="{80E810F3-9296-4D76-9AFA-F1A8A835DF49}" srcOrd="1" destOrd="0" parTransId="{C25B18CA-164E-4760-B105-06A3B3D0EBCB}" sibTransId="{7D10C0C7-272D-406F-A17D-10C9BFBEFEC8}"/>
    <dgm:cxn modelId="{87BA1BBC-F693-4663-A389-D75C4BC97B47}" type="presOf" srcId="{7F76CB29-7E73-4624-8BAB-96E8EA23B6F4}" destId="{AAA48FB9-B9A2-4CFA-BDAD-E32B73F06DE6}" srcOrd="0" destOrd="2" presId="urn:microsoft.com/office/officeart/2005/8/layout/vList2"/>
    <dgm:cxn modelId="{D161A8C0-D587-4C29-9394-499F2D0C500B}" srcId="{99D39AF3-29E1-40A7-BF05-4C7A3912F7DA}" destId="{E34F182D-E93C-42F4-AE7B-9A76E88BBE1E}" srcOrd="2" destOrd="0" parTransId="{88124BC5-7791-4448-A42E-45A735380935}" sibTransId="{0218233E-5CDF-42D4-B756-26DF92077DE5}"/>
    <dgm:cxn modelId="{8B0437C5-4BF8-48D1-BD74-5B6DFE73D06C}" type="presOf" srcId="{1CC4291E-FC77-4E38-B3B2-BAD1ABA669A4}" destId="{5E0653A4-0E47-47EA-BB5C-63BD923E2F0B}" srcOrd="0" destOrd="0" presId="urn:microsoft.com/office/officeart/2005/8/layout/vList2"/>
    <dgm:cxn modelId="{19444EC5-011C-48B6-8EAE-3A85C0519B11}" type="presOf" srcId="{91301650-6310-4E76-8098-38B30EE0672C}" destId="{7B9B2D8D-4124-48C9-865D-CB6BFEB4D9BB}" srcOrd="0" destOrd="2" presId="urn:microsoft.com/office/officeart/2005/8/layout/vList2"/>
    <dgm:cxn modelId="{F5AF14CF-C35C-410A-93A8-6586A3764E7D}" srcId="{99D39AF3-29E1-40A7-BF05-4C7A3912F7DA}" destId="{267A7B01-0892-42B3-B78A-CF06DDA72634}" srcOrd="1" destOrd="0" parTransId="{84348006-01CD-4954-97D5-9D83D8D10402}" sibTransId="{625A3321-F8DF-4105-ACF6-00D960C2E4C0}"/>
    <dgm:cxn modelId="{E4EB68D8-39B5-493B-9460-2DBEDD7FEECB}" srcId="{1CC4291E-FC77-4E38-B3B2-BAD1ABA669A4}" destId="{C1607EE5-26A5-426A-A407-7CAC243A323E}" srcOrd="3" destOrd="0" parTransId="{DDD21A57-2973-4FA1-8095-ACF21F8573CB}" sibTransId="{AF03BD4E-5D01-47FF-BF54-47E1D848C2B7}"/>
    <dgm:cxn modelId="{6C599EE7-A890-4290-BB77-BF4AE2C62B71}" type="presOf" srcId="{222DF086-F0E3-4F22-8E7B-649FC9DBEE05}" destId="{665477AD-27B7-4017-BA2B-70F850E6DBD7}" srcOrd="0" destOrd="0" presId="urn:microsoft.com/office/officeart/2005/8/layout/vList2"/>
    <dgm:cxn modelId="{89A8DFF4-3209-49BE-A749-4BCEE0E0D879}" srcId="{99D39AF3-29E1-40A7-BF05-4C7A3912F7DA}" destId="{1CC4291E-FC77-4E38-B3B2-BAD1ABA669A4}" srcOrd="0" destOrd="0" parTransId="{58BBE665-0F48-47F5-9796-2E86E7361411}" sibTransId="{27855DDF-9E45-44D0-8B9C-5B0D29CF64D6}"/>
    <dgm:cxn modelId="{927DF4FE-BD3B-4972-92F3-ABF7712919CB}" type="presOf" srcId="{8C9F3A09-7C7A-4B9C-AAEF-520EA503AAB2}" destId="{7B9B2D8D-4124-48C9-865D-CB6BFEB4D9BB}" srcOrd="0" destOrd="1" presId="urn:microsoft.com/office/officeart/2005/8/layout/vList2"/>
    <dgm:cxn modelId="{91B415FA-D5D6-4459-8F36-6F595BC65D2C}" type="presParOf" srcId="{560903E2-D603-48EE-9F33-9EEA97D153D2}" destId="{5E0653A4-0E47-47EA-BB5C-63BD923E2F0B}" srcOrd="0" destOrd="0" presId="urn:microsoft.com/office/officeart/2005/8/layout/vList2"/>
    <dgm:cxn modelId="{F9E44979-104F-4FB0-91E6-034EE6971040}" type="presParOf" srcId="{560903E2-D603-48EE-9F33-9EEA97D153D2}" destId="{AAA48FB9-B9A2-4CFA-BDAD-E32B73F06DE6}" srcOrd="1" destOrd="0" presId="urn:microsoft.com/office/officeart/2005/8/layout/vList2"/>
    <dgm:cxn modelId="{BD041089-3FD7-48EF-921E-9493A68F2976}" type="presParOf" srcId="{560903E2-D603-48EE-9F33-9EEA97D153D2}" destId="{831184A9-08CE-4253-8FD8-A7AAA1711BF5}" srcOrd="2" destOrd="0" presId="urn:microsoft.com/office/officeart/2005/8/layout/vList2"/>
    <dgm:cxn modelId="{CB091F22-2C51-4AD8-95CD-ECCADCC0A702}" type="presParOf" srcId="{560903E2-D603-48EE-9F33-9EEA97D153D2}" destId="{CF6A2D89-7C06-4804-9F72-CF8EA893CC0E}" srcOrd="3" destOrd="0" presId="urn:microsoft.com/office/officeart/2005/8/layout/vList2"/>
    <dgm:cxn modelId="{1176E677-D4EF-4179-8C4A-D8127156E3E3}" type="presParOf" srcId="{560903E2-D603-48EE-9F33-9EEA97D153D2}" destId="{045793EE-89B5-487D-B5A0-B71755644790}" srcOrd="4" destOrd="0" presId="urn:microsoft.com/office/officeart/2005/8/layout/vList2"/>
    <dgm:cxn modelId="{9F561327-B848-4426-8C83-4DA098517D85}" type="presParOf" srcId="{560903E2-D603-48EE-9F33-9EEA97D153D2}" destId="{7B9B2D8D-4124-48C9-865D-CB6BFEB4D9BB}" srcOrd="5" destOrd="0" presId="urn:microsoft.com/office/officeart/2005/8/layout/vList2"/>
    <dgm:cxn modelId="{F9426E2D-D0B0-4837-8E86-0B1D5AD11375}" type="presParOf" srcId="{560903E2-D603-48EE-9F33-9EEA97D153D2}" destId="{665477AD-27B7-4017-BA2B-70F850E6DBD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FCB36D4-0679-4865-AFCE-DDEA5AC82C1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51E3B7D-910C-49EC-A4B0-C73AFFDB66CF}">
      <dgm:prSet/>
      <dgm:spPr/>
      <dgm:t>
        <a:bodyPr/>
        <a:lstStyle/>
        <a:p>
          <a:r>
            <a:rPr lang="en-US" dirty="0"/>
            <a:t>Minor changes necessary…</a:t>
          </a:r>
        </a:p>
      </dgm:t>
    </dgm:pt>
    <dgm:pt modelId="{7D01F5B4-C1D9-4444-B290-903E07C05F04}" type="parTrans" cxnId="{B62B3077-6D29-4E73-BFE3-D2FEAEDDA40C}">
      <dgm:prSet/>
      <dgm:spPr/>
      <dgm:t>
        <a:bodyPr/>
        <a:lstStyle/>
        <a:p>
          <a:endParaRPr lang="en-US"/>
        </a:p>
      </dgm:t>
    </dgm:pt>
    <dgm:pt modelId="{FE6CDF38-0159-495E-8F82-6A02EBA3030D}" type="sibTrans" cxnId="{B62B3077-6D29-4E73-BFE3-D2FEAEDDA40C}">
      <dgm:prSet/>
      <dgm:spPr/>
      <dgm:t>
        <a:bodyPr/>
        <a:lstStyle/>
        <a:p>
          <a:endParaRPr lang="en-US"/>
        </a:p>
      </dgm:t>
    </dgm:pt>
    <dgm:pt modelId="{D3F29CC2-6FF8-4E9B-8C6F-43596CBA1F4B}">
      <dgm:prSet/>
      <dgm:spPr/>
      <dgm:t>
        <a:bodyPr/>
        <a:lstStyle/>
        <a:p>
          <a:r>
            <a:rPr lang="en-US" dirty="0"/>
            <a:t>Must receive approval from DOT for more major changes</a:t>
          </a:r>
        </a:p>
      </dgm:t>
    </dgm:pt>
    <dgm:pt modelId="{A137DC51-9159-4EE7-BA9A-70230F45A018}" type="parTrans" cxnId="{EBF69FB5-DCBA-443C-94FE-13F57B618C5D}">
      <dgm:prSet/>
      <dgm:spPr/>
      <dgm:t>
        <a:bodyPr/>
        <a:lstStyle/>
        <a:p>
          <a:endParaRPr lang="en-US"/>
        </a:p>
      </dgm:t>
    </dgm:pt>
    <dgm:pt modelId="{717B6FD2-6263-4920-9796-0ECEA9AA93E0}" type="sibTrans" cxnId="{EBF69FB5-DCBA-443C-94FE-13F57B618C5D}">
      <dgm:prSet/>
      <dgm:spPr/>
      <dgm:t>
        <a:bodyPr/>
        <a:lstStyle/>
        <a:p>
          <a:endParaRPr lang="en-US"/>
        </a:p>
      </dgm:t>
    </dgm:pt>
    <dgm:pt modelId="{43490CF3-0378-4CBC-AAED-46239514042C}">
      <dgm:prSet/>
      <dgm:spPr/>
      <dgm:t>
        <a:bodyPr/>
        <a:lstStyle/>
        <a:p>
          <a:r>
            <a:rPr lang="en-US" dirty="0"/>
            <a:t>Costs will exceed 125% of the estimate ~ unless the increase is $10K or under</a:t>
          </a:r>
        </a:p>
      </dgm:t>
    </dgm:pt>
    <dgm:pt modelId="{68C6FDCB-8E79-4225-A4CF-E588875CD67F}" type="parTrans" cxnId="{B8F1BFDD-8A92-4D6B-8167-DF4B897F07C2}">
      <dgm:prSet/>
      <dgm:spPr/>
      <dgm:t>
        <a:bodyPr/>
        <a:lstStyle/>
        <a:p>
          <a:endParaRPr lang="en-US"/>
        </a:p>
      </dgm:t>
    </dgm:pt>
    <dgm:pt modelId="{BEF39DBC-C7F4-4540-9A6B-284D0D4CAA3E}" type="sibTrans" cxnId="{B8F1BFDD-8A92-4D6B-8167-DF4B897F07C2}">
      <dgm:prSet/>
      <dgm:spPr/>
      <dgm:t>
        <a:bodyPr/>
        <a:lstStyle/>
        <a:p>
          <a:endParaRPr lang="en-US"/>
        </a:p>
      </dgm:t>
    </dgm:pt>
    <dgm:pt modelId="{B43C9725-1DFE-4CCD-94E5-754C165368D2}">
      <dgm:prSet/>
      <dgm:spPr/>
      <dgm:t>
        <a:bodyPr/>
        <a:lstStyle/>
        <a:p>
          <a:r>
            <a:rPr lang="en-US" dirty="0"/>
            <a:t>Request approval in writing to Central Office</a:t>
          </a:r>
        </a:p>
      </dgm:t>
    </dgm:pt>
    <dgm:pt modelId="{A28A8092-0EE1-48AA-9EB7-39712AA84587}" type="parTrans" cxnId="{E0D3F1D1-5FCE-46D2-8D3C-0E4C89D36CE6}">
      <dgm:prSet/>
      <dgm:spPr/>
      <dgm:t>
        <a:bodyPr/>
        <a:lstStyle/>
        <a:p>
          <a:endParaRPr lang="en-US"/>
        </a:p>
      </dgm:t>
    </dgm:pt>
    <dgm:pt modelId="{BE3E562A-E8A2-4BFE-AED5-F835C957A92E}" type="sibTrans" cxnId="{E0D3F1D1-5FCE-46D2-8D3C-0E4C89D36CE6}">
      <dgm:prSet/>
      <dgm:spPr/>
      <dgm:t>
        <a:bodyPr/>
        <a:lstStyle/>
        <a:p>
          <a:endParaRPr lang="en-US"/>
        </a:p>
      </dgm:t>
    </dgm:pt>
    <dgm:pt modelId="{276B4AFD-BD9B-46D7-9825-D0FC1682C8E4}">
      <dgm:prSet/>
      <dgm:spPr/>
      <dgm:t>
        <a:bodyPr/>
        <a:lstStyle/>
        <a:p>
          <a:r>
            <a:rPr lang="en-US" dirty="0"/>
            <a:t>Updated itemized cost estimate</a:t>
          </a:r>
        </a:p>
      </dgm:t>
    </dgm:pt>
    <dgm:pt modelId="{2541F61A-2657-4021-B9C5-5FE37AC775FC}" type="parTrans" cxnId="{59D98299-4926-4ACF-A117-E971861546D6}">
      <dgm:prSet/>
      <dgm:spPr/>
      <dgm:t>
        <a:bodyPr/>
        <a:lstStyle/>
        <a:p>
          <a:endParaRPr lang="en-US"/>
        </a:p>
      </dgm:t>
    </dgm:pt>
    <dgm:pt modelId="{860E48B7-34BC-4A3E-AB79-249F3B54E27D}" type="sibTrans" cxnId="{59D98299-4926-4ACF-A117-E971861546D6}">
      <dgm:prSet/>
      <dgm:spPr/>
      <dgm:t>
        <a:bodyPr/>
        <a:lstStyle/>
        <a:p>
          <a:endParaRPr lang="en-US"/>
        </a:p>
      </dgm:t>
    </dgm:pt>
    <dgm:pt modelId="{26BF2940-3B8B-4D02-AC77-45AFB7397E48}">
      <dgm:prSet/>
      <dgm:spPr/>
      <dgm:t>
        <a:bodyPr/>
        <a:lstStyle/>
        <a:p>
          <a:r>
            <a:rPr lang="en-US" dirty="0"/>
            <a:t>Explanation of increased costs</a:t>
          </a:r>
        </a:p>
      </dgm:t>
    </dgm:pt>
    <dgm:pt modelId="{D719BDAC-BD01-48B4-A88E-8CC330FE4997}" type="parTrans" cxnId="{D44043F8-386C-47B2-A44A-9CEF97BB9190}">
      <dgm:prSet/>
      <dgm:spPr/>
      <dgm:t>
        <a:bodyPr/>
        <a:lstStyle/>
        <a:p>
          <a:endParaRPr lang="en-US"/>
        </a:p>
      </dgm:t>
    </dgm:pt>
    <dgm:pt modelId="{2165E46A-29EC-4BD6-8CDF-3DA8E3AA6D52}" type="sibTrans" cxnId="{D44043F8-386C-47B2-A44A-9CEF97BB9190}">
      <dgm:prSet/>
      <dgm:spPr/>
      <dgm:t>
        <a:bodyPr/>
        <a:lstStyle/>
        <a:p>
          <a:endParaRPr lang="en-US"/>
        </a:p>
      </dgm:t>
    </dgm:pt>
    <dgm:pt modelId="{B9AFB7E8-6FB5-4DD3-8FFA-4C8F1BD79A92}">
      <dgm:prSet/>
      <dgm:spPr/>
      <dgm:t>
        <a:bodyPr/>
        <a:lstStyle/>
        <a:p>
          <a:r>
            <a:rPr lang="en-US" dirty="0"/>
            <a:t>Only reimburse additional cost if approved by DOT in writing</a:t>
          </a:r>
        </a:p>
      </dgm:t>
    </dgm:pt>
    <dgm:pt modelId="{57D68CA9-7FAF-4017-9516-876E5333D61E}" type="parTrans" cxnId="{7957F4DE-E08C-473E-97C0-7F09EFA8B5F2}">
      <dgm:prSet/>
      <dgm:spPr/>
      <dgm:t>
        <a:bodyPr/>
        <a:lstStyle/>
        <a:p>
          <a:endParaRPr lang="en-US"/>
        </a:p>
      </dgm:t>
    </dgm:pt>
    <dgm:pt modelId="{EC47632E-A6B6-47AF-8477-814D1F5A5BD1}" type="sibTrans" cxnId="{7957F4DE-E08C-473E-97C0-7F09EFA8B5F2}">
      <dgm:prSet/>
      <dgm:spPr/>
      <dgm:t>
        <a:bodyPr/>
        <a:lstStyle/>
        <a:p>
          <a:endParaRPr lang="en-US"/>
        </a:p>
      </dgm:t>
    </dgm:pt>
    <dgm:pt modelId="{42F01328-06C8-41A2-8E53-8BF417E13859}" type="pres">
      <dgm:prSet presAssocID="{2FCB36D4-0679-4865-AFCE-DDEA5AC82C11}" presName="linear" presStyleCnt="0">
        <dgm:presLayoutVars>
          <dgm:animLvl val="lvl"/>
          <dgm:resizeHandles val="exact"/>
        </dgm:presLayoutVars>
      </dgm:prSet>
      <dgm:spPr/>
    </dgm:pt>
    <dgm:pt modelId="{35ADA12A-8999-466B-BD83-2B83143B91A8}" type="pres">
      <dgm:prSet presAssocID="{B51E3B7D-910C-49EC-A4B0-C73AFFDB66C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5C6BCA7-9774-4C38-8154-C19225ABC767}" type="pres">
      <dgm:prSet presAssocID="{FE6CDF38-0159-495E-8F82-6A02EBA3030D}" presName="spacer" presStyleCnt="0"/>
      <dgm:spPr/>
    </dgm:pt>
    <dgm:pt modelId="{99366282-A862-45BC-BCA1-195685A5534D}" type="pres">
      <dgm:prSet presAssocID="{D3F29CC2-6FF8-4E9B-8C6F-43596CBA1F4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72944E7-AAFF-4166-8016-413B251022CA}" type="pres">
      <dgm:prSet presAssocID="{D3F29CC2-6FF8-4E9B-8C6F-43596CBA1F4B}" presName="childText" presStyleLbl="revTx" presStyleIdx="0" presStyleCnt="1">
        <dgm:presLayoutVars>
          <dgm:bulletEnabled val="1"/>
        </dgm:presLayoutVars>
      </dgm:prSet>
      <dgm:spPr/>
    </dgm:pt>
    <dgm:pt modelId="{A003080E-0EB2-4DF5-97D3-7E0C1CE42D43}" type="pres">
      <dgm:prSet presAssocID="{276B4AFD-BD9B-46D7-9825-D0FC1682C8E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AA2C06D-8D81-416D-85D1-0671E72E4D8E}" type="pres">
      <dgm:prSet presAssocID="{860E48B7-34BC-4A3E-AB79-249F3B54E27D}" presName="spacer" presStyleCnt="0"/>
      <dgm:spPr/>
    </dgm:pt>
    <dgm:pt modelId="{1745E3B3-91DB-4E48-863D-32EBD693F339}" type="pres">
      <dgm:prSet presAssocID="{26BF2940-3B8B-4D02-AC77-45AFB7397E4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1F3D8D3-2083-4C0C-888F-2C12D1CB6F6D}" type="pres">
      <dgm:prSet presAssocID="{2165E46A-29EC-4BD6-8CDF-3DA8E3AA6D52}" presName="spacer" presStyleCnt="0"/>
      <dgm:spPr/>
    </dgm:pt>
    <dgm:pt modelId="{06930342-F4A4-48A7-A312-4BE57EBAE196}" type="pres">
      <dgm:prSet presAssocID="{B9AFB7E8-6FB5-4DD3-8FFA-4C8F1BD79A9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B092804-9AFB-4460-836C-477239D8E55B}" type="presOf" srcId="{B9AFB7E8-6FB5-4DD3-8FFA-4C8F1BD79A92}" destId="{06930342-F4A4-48A7-A312-4BE57EBAE196}" srcOrd="0" destOrd="0" presId="urn:microsoft.com/office/officeart/2005/8/layout/vList2"/>
    <dgm:cxn modelId="{E5A61713-4E24-488D-A52E-40DD1F2BA1C8}" type="presOf" srcId="{B51E3B7D-910C-49EC-A4B0-C73AFFDB66CF}" destId="{35ADA12A-8999-466B-BD83-2B83143B91A8}" srcOrd="0" destOrd="0" presId="urn:microsoft.com/office/officeart/2005/8/layout/vList2"/>
    <dgm:cxn modelId="{24F55F28-D4B8-4066-AA89-B55FC3884E8B}" type="presOf" srcId="{B43C9725-1DFE-4CCD-94E5-754C165368D2}" destId="{472944E7-AAFF-4166-8016-413B251022CA}" srcOrd="0" destOrd="1" presId="urn:microsoft.com/office/officeart/2005/8/layout/vList2"/>
    <dgm:cxn modelId="{EE18025E-78DD-4E98-98B4-06B4158B3D15}" type="presOf" srcId="{2FCB36D4-0679-4865-AFCE-DDEA5AC82C11}" destId="{42F01328-06C8-41A2-8E53-8BF417E13859}" srcOrd="0" destOrd="0" presId="urn:microsoft.com/office/officeart/2005/8/layout/vList2"/>
    <dgm:cxn modelId="{8040E746-82C1-4DCB-B910-51F5F3B01853}" type="presOf" srcId="{26BF2940-3B8B-4D02-AC77-45AFB7397E48}" destId="{1745E3B3-91DB-4E48-863D-32EBD693F339}" srcOrd="0" destOrd="0" presId="urn:microsoft.com/office/officeart/2005/8/layout/vList2"/>
    <dgm:cxn modelId="{44D52847-5449-42BA-BBD9-54F4D71A56F7}" type="presOf" srcId="{276B4AFD-BD9B-46D7-9825-D0FC1682C8E4}" destId="{A003080E-0EB2-4DF5-97D3-7E0C1CE42D43}" srcOrd="0" destOrd="0" presId="urn:microsoft.com/office/officeart/2005/8/layout/vList2"/>
    <dgm:cxn modelId="{B62B3077-6D29-4E73-BFE3-D2FEAEDDA40C}" srcId="{2FCB36D4-0679-4865-AFCE-DDEA5AC82C11}" destId="{B51E3B7D-910C-49EC-A4B0-C73AFFDB66CF}" srcOrd="0" destOrd="0" parTransId="{7D01F5B4-C1D9-4444-B290-903E07C05F04}" sibTransId="{FE6CDF38-0159-495E-8F82-6A02EBA3030D}"/>
    <dgm:cxn modelId="{69C35657-A475-4F8A-8880-03FCF0DE8792}" type="presOf" srcId="{43490CF3-0378-4CBC-AAED-46239514042C}" destId="{472944E7-AAFF-4166-8016-413B251022CA}" srcOrd="0" destOrd="0" presId="urn:microsoft.com/office/officeart/2005/8/layout/vList2"/>
    <dgm:cxn modelId="{2B0D5D5A-26C2-40E9-9AEC-6B7C77FA0E6E}" type="presOf" srcId="{D3F29CC2-6FF8-4E9B-8C6F-43596CBA1F4B}" destId="{99366282-A862-45BC-BCA1-195685A5534D}" srcOrd="0" destOrd="0" presId="urn:microsoft.com/office/officeart/2005/8/layout/vList2"/>
    <dgm:cxn modelId="{59D98299-4926-4ACF-A117-E971861546D6}" srcId="{2FCB36D4-0679-4865-AFCE-DDEA5AC82C11}" destId="{276B4AFD-BD9B-46D7-9825-D0FC1682C8E4}" srcOrd="2" destOrd="0" parTransId="{2541F61A-2657-4021-B9C5-5FE37AC775FC}" sibTransId="{860E48B7-34BC-4A3E-AB79-249F3B54E27D}"/>
    <dgm:cxn modelId="{EBF69FB5-DCBA-443C-94FE-13F57B618C5D}" srcId="{2FCB36D4-0679-4865-AFCE-DDEA5AC82C11}" destId="{D3F29CC2-6FF8-4E9B-8C6F-43596CBA1F4B}" srcOrd="1" destOrd="0" parTransId="{A137DC51-9159-4EE7-BA9A-70230F45A018}" sibTransId="{717B6FD2-6263-4920-9796-0ECEA9AA93E0}"/>
    <dgm:cxn modelId="{E0D3F1D1-5FCE-46D2-8D3C-0E4C89D36CE6}" srcId="{D3F29CC2-6FF8-4E9B-8C6F-43596CBA1F4B}" destId="{B43C9725-1DFE-4CCD-94E5-754C165368D2}" srcOrd="1" destOrd="0" parTransId="{A28A8092-0EE1-48AA-9EB7-39712AA84587}" sibTransId="{BE3E562A-E8A2-4BFE-AED5-F835C957A92E}"/>
    <dgm:cxn modelId="{B8F1BFDD-8A92-4D6B-8167-DF4B897F07C2}" srcId="{D3F29CC2-6FF8-4E9B-8C6F-43596CBA1F4B}" destId="{43490CF3-0378-4CBC-AAED-46239514042C}" srcOrd="0" destOrd="0" parTransId="{68C6FDCB-8E79-4225-A4CF-E588875CD67F}" sibTransId="{BEF39DBC-C7F4-4540-9A6B-284D0D4CAA3E}"/>
    <dgm:cxn modelId="{7957F4DE-E08C-473E-97C0-7F09EFA8B5F2}" srcId="{2FCB36D4-0679-4865-AFCE-DDEA5AC82C11}" destId="{B9AFB7E8-6FB5-4DD3-8FFA-4C8F1BD79A92}" srcOrd="4" destOrd="0" parTransId="{57D68CA9-7FAF-4017-9516-876E5333D61E}" sibTransId="{EC47632E-A6B6-47AF-8477-814D1F5A5BD1}"/>
    <dgm:cxn modelId="{D44043F8-386C-47B2-A44A-9CEF97BB9190}" srcId="{2FCB36D4-0679-4865-AFCE-DDEA5AC82C11}" destId="{26BF2940-3B8B-4D02-AC77-45AFB7397E48}" srcOrd="3" destOrd="0" parTransId="{D719BDAC-BD01-48B4-A88E-8CC330FE4997}" sibTransId="{2165E46A-29EC-4BD6-8CDF-3DA8E3AA6D52}"/>
    <dgm:cxn modelId="{23E51095-541B-4143-BC5F-FD506054B8A8}" type="presParOf" srcId="{42F01328-06C8-41A2-8E53-8BF417E13859}" destId="{35ADA12A-8999-466B-BD83-2B83143B91A8}" srcOrd="0" destOrd="0" presId="urn:microsoft.com/office/officeart/2005/8/layout/vList2"/>
    <dgm:cxn modelId="{8517E563-D5E2-4340-86FD-3C086810CD67}" type="presParOf" srcId="{42F01328-06C8-41A2-8E53-8BF417E13859}" destId="{25C6BCA7-9774-4C38-8154-C19225ABC767}" srcOrd="1" destOrd="0" presId="urn:microsoft.com/office/officeart/2005/8/layout/vList2"/>
    <dgm:cxn modelId="{55393E44-E30B-497D-9304-2DC65DBE76F4}" type="presParOf" srcId="{42F01328-06C8-41A2-8E53-8BF417E13859}" destId="{99366282-A862-45BC-BCA1-195685A5534D}" srcOrd="2" destOrd="0" presId="urn:microsoft.com/office/officeart/2005/8/layout/vList2"/>
    <dgm:cxn modelId="{C216BE7A-9418-4BF4-9AE9-DE0A807CB7B7}" type="presParOf" srcId="{42F01328-06C8-41A2-8E53-8BF417E13859}" destId="{472944E7-AAFF-4166-8016-413B251022CA}" srcOrd="3" destOrd="0" presId="urn:microsoft.com/office/officeart/2005/8/layout/vList2"/>
    <dgm:cxn modelId="{AFD6502C-5690-404A-9280-8810ACE8A6AA}" type="presParOf" srcId="{42F01328-06C8-41A2-8E53-8BF417E13859}" destId="{A003080E-0EB2-4DF5-97D3-7E0C1CE42D43}" srcOrd="4" destOrd="0" presId="urn:microsoft.com/office/officeart/2005/8/layout/vList2"/>
    <dgm:cxn modelId="{1C3B18AD-8406-4A64-B93D-F3B69C8ECBFB}" type="presParOf" srcId="{42F01328-06C8-41A2-8E53-8BF417E13859}" destId="{DAA2C06D-8D81-416D-85D1-0671E72E4D8E}" srcOrd="5" destOrd="0" presId="urn:microsoft.com/office/officeart/2005/8/layout/vList2"/>
    <dgm:cxn modelId="{26CD4903-7267-40CA-80B8-4AD788D921A1}" type="presParOf" srcId="{42F01328-06C8-41A2-8E53-8BF417E13859}" destId="{1745E3B3-91DB-4E48-863D-32EBD693F339}" srcOrd="6" destOrd="0" presId="urn:microsoft.com/office/officeart/2005/8/layout/vList2"/>
    <dgm:cxn modelId="{F8E19B86-3627-495E-BA15-493C98BC519D}" type="presParOf" srcId="{42F01328-06C8-41A2-8E53-8BF417E13859}" destId="{A1F3D8D3-2083-4C0C-888F-2C12D1CB6F6D}" srcOrd="7" destOrd="0" presId="urn:microsoft.com/office/officeart/2005/8/layout/vList2"/>
    <dgm:cxn modelId="{2A2FC2C8-C84E-4D14-ABC8-2C03AA8FEA7B}" type="presParOf" srcId="{42F01328-06C8-41A2-8E53-8BF417E13859}" destId="{06930342-F4A4-48A7-A312-4BE57EBAE19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CBC92-A571-4F3B-8872-5D134020334A}">
      <dsp:nvSpPr>
        <dsp:cNvPr id="0" name=""/>
        <dsp:cNvSpPr/>
      </dsp:nvSpPr>
      <dsp:spPr>
        <a:xfrm>
          <a:off x="616949" y="256422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06B224-A085-43CA-B526-0843832635FC}">
      <dsp:nvSpPr>
        <dsp:cNvPr id="0" name=""/>
        <dsp:cNvSpPr/>
      </dsp:nvSpPr>
      <dsp:spPr>
        <a:xfrm>
          <a:off x="1004512" y="643984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378BDC-D8BB-4A85-9FEF-A51ECE773F9A}">
      <dsp:nvSpPr>
        <dsp:cNvPr id="0" name=""/>
        <dsp:cNvSpPr/>
      </dsp:nvSpPr>
      <dsp:spPr>
        <a:xfrm>
          <a:off x="35606" y="2641422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200" kern="1200" dirty="0"/>
            <a:t>Private easement documentation</a:t>
          </a:r>
        </a:p>
      </dsp:txBody>
      <dsp:txXfrm>
        <a:off x="35606" y="2641422"/>
        <a:ext cx="2981250" cy="720000"/>
      </dsp:txXfrm>
    </dsp:sp>
    <dsp:sp modelId="{4FD6006E-9B52-4BD4-B9C1-B73278663776}">
      <dsp:nvSpPr>
        <dsp:cNvPr id="0" name=""/>
        <dsp:cNvSpPr/>
      </dsp:nvSpPr>
      <dsp:spPr>
        <a:xfrm>
          <a:off x="4119918" y="256422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3878B2-4DAE-474D-9E28-299BAFA9ED0C}">
      <dsp:nvSpPr>
        <dsp:cNvPr id="0" name=""/>
        <dsp:cNvSpPr/>
      </dsp:nvSpPr>
      <dsp:spPr>
        <a:xfrm>
          <a:off x="4507481" y="643984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64D27E-1886-4F39-872A-3CB196C74949}">
      <dsp:nvSpPr>
        <dsp:cNvPr id="0" name=""/>
        <dsp:cNvSpPr/>
      </dsp:nvSpPr>
      <dsp:spPr>
        <a:xfrm>
          <a:off x="3538574" y="2641422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200" kern="1200" dirty="0"/>
            <a:t>Proposed relocation work plan</a:t>
          </a:r>
        </a:p>
      </dsp:txBody>
      <dsp:txXfrm>
        <a:off x="3538574" y="2641422"/>
        <a:ext cx="2981250" cy="720000"/>
      </dsp:txXfrm>
    </dsp:sp>
    <dsp:sp modelId="{1AB44969-7B3C-46EE-BC34-71B55AAE0546}">
      <dsp:nvSpPr>
        <dsp:cNvPr id="0" name=""/>
        <dsp:cNvSpPr/>
      </dsp:nvSpPr>
      <dsp:spPr>
        <a:xfrm>
          <a:off x="7622887" y="256422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B1E260-FDC8-4A17-B4EC-85C15B24EA8A}">
      <dsp:nvSpPr>
        <dsp:cNvPr id="0" name=""/>
        <dsp:cNvSpPr/>
      </dsp:nvSpPr>
      <dsp:spPr>
        <a:xfrm>
          <a:off x="8010450" y="643984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D4752C-8B36-4371-A327-21AFD8455E16}">
      <dsp:nvSpPr>
        <dsp:cNvPr id="0" name=""/>
        <dsp:cNvSpPr/>
      </dsp:nvSpPr>
      <dsp:spPr>
        <a:xfrm>
          <a:off x="7041543" y="2641422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200" kern="1200" dirty="0"/>
            <a:t>Itemized estimate of relocation costs</a:t>
          </a:r>
        </a:p>
      </dsp:txBody>
      <dsp:txXfrm>
        <a:off x="7041543" y="2641422"/>
        <a:ext cx="2981250" cy="7200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5D5B9-20E4-443C-9D9A-4207D67C3D55}">
      <dsp:nvSpPr>
        <dsp:cNvPr id="0" name=""/>
        <dsp:cNvSpPr/>
      </dsp:nvSpPr>
      <dsp:spPr>
        <a:xfrm>
          <a:off x="1063980" y="635603"/>
          <a:ext cx="1274535" cy="1274535"/>
        </a:xfrm>
        <a:prstGeom prst="rect">
          <a:avLst/>
        </a:prstGeom>
        <a:blipFill>
          <a:blip xmlns:r="http://schemas.openxmlformats.org/officeDocument/2006/relationships" r:embed="rId1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625004-FC77-4EA5-B2CF-276D57B7670D}">
      <dsp:nvSpPr>
        <dsp:cNvPr id="0" name=""/>
        <dsp:cNvSpPr/>
      </dsp:nvSpPr>
      <dsp:spPr>
        <a:xfrm>
          <a:off x="285097" y="2262241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Expenses must be incurred prior to the date of the invoice</a:t>
          </a:r>
        </a:p>
      </dsp:txBody>
      <dsp:txXfrm>
        <a:off x="285097" y="2262241"/>
        <a:ext cx="2832300" cy="720000"/>
      </dsp:txXfrm>
    </dsp:sp>
    <dsp:sp modelId="{BE2C63F1-7968-4E52-81C6-FFA0D0CEDE02}">
      <dsp:nvSpPr>
        <dsp:cNvPr id="0" name=""/>
        <dsp:cNvSpPr/>
      </dsp:nvSpPr>
      <dsp:spPr>
        <a:xfrm>
          <a:off x="4391932" y="635603"/>
          <a:ext cx="1274535" cy="1274535"/>
        </a:xfrm>
        <a:prstGeom prst="rect">
          <a:avLst/>
        </a:prstGeom>
        <a:blipFill>
          <a:blip xmlns:r="http://schemas.openxmlformats.org/officeDocument/2006/relationships"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F4E62E-7113-43EA-947E-D7D4577768DA}">
      <dsp:nvSpPr>
        <dsp:cNvPr id="0" name=""/>
        <dsp:cNvSpPr/>
      </dsp:nvSpPr>
      <dsp:spPr>
        <a:xfrm>
          <a:off x="3613050" y="2262241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Progress payments allowed</a:t>
          </a:r>
        </a:p>
      </dsp:txBody>
      <dsp:txXfrm>
        <a:off x="3613050" y="2262241"/>
        <a:ext cx="2832300" cy="720000"/>
      </dsp:txXfrm>
    </dsp:sp>
    <dsp:sp modelId="{A09D1267-E2F4-4B42-83B5-AD26BA84776B}">
      <dsp:nvSpPr>
        <dsp:cNvPr id="0" name=""/>
        <dsp:cNvSpPr/>
      </dsp:nvSpPr>
      <dsp:spPr>
        <a:xfrm>
          <a:off x="7719885" y="635603"/>
          <a:ext cx="1274535" cy="1274535"/>
        </a:xfrm>
        <a:prstGeom prst="rect">
          <a:avLst/>
        </a:prstGeom>
        <a:blipFill>
          <a:blip xmlns:r="http://schemas.openxmlformats.org/officeDocument/2006/relationships"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6EAB6C-EEEB-4830-B7D1-226CF04C8D33}">
      <dsp:nvSpPr>
        <dsp:cNvPr id="0" name=""/>
        <dsp:cNvSpPr/>
      </dsp:nvSpPr>
      <dsp:spPr>
        <a:xfrm>
          <a:off x="6941002" y="2262241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Indicate Progress or Final on the Invoice</a:t>
          </a:r>
        </a:p>
      </dsp:txBody>
      <dsp:txXfrm>
        <a:off x="6941002" y="2262241"/>
        <a:ext cx="2832300" cy="7200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351B67-8316-4D3E-9764-A654DAC2A656}">
      <dsp:nvSpPr>
        <dsp:cNvPr id="0" name=""/>
        <dsp:cNvSpPr/>
      </dsp:nvSpPr>
      <dsp:spPr>
        <a:xfrm>
          <a:off x="13222" y="98312"/>
          <a:ext cx="2906657" cy="871997"/>
        </a:xfrm>
        <a:prstGeom prst="chevron">
          <a:avLst>
            <a:gd name="adj" fmla="val 3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667" tIns="107667" rIns="107667" bIns="10766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Final Audit</a:t>
          </a:r>
        </a:p>
      </dsp:txBody>
      <dsp:txXfrm>
        <a:off x="274821" y="98312"/>
        <a:ext cx="2383459" cy="871997"/>
      </dsp:txXfrm>
    </dsp:sp>
    <dsp:sp modelId="{2B567C44-7D7B-40FD-AC9F-160BC0B8BB96}">
      <dsp:nvSpPr>
        <dsp:cNvPr id="0" name=""/>
        <dsp:cNvSpPr/>
      </dsp:nvSpPr>
      <dsp:spPr>
        <a:xfrm>
          <a:off x="13222" y="970310"/>
          <a:ext cx="2645058" cy="306091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018" tIns="209018" rIns="209018" bIns="418037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Submit all invoices &amp; supporting documents for internal review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Determination whether charges are in line with estimates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Request repayment if company has been overpaid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Release retainage if all is in compliance</a:t>
          </a:r>
        </a:p>
      </dsp:txBody>
      <dsp:txXfrm>
        <a:off x="13222" y="970310"/>
        <a:ext cx="2645058" cy="3060918"/>
      </dsp:txXfrm>
    </dsp:sp>
    <dsp:sp modelId="{D7646A6D-5C95-48D7-A8F4-80643A2BC445}">
      <dsp:nvSpPr>
        <dsp:cNvPr id="0" name=""/>
        <dsp:cNvSpPr/>
      </dsp:nvSpPr>
      <dsp:spPr>
        <a:xfrm>
          <a:off x="2862531" y="98312"/>
          <a:ext cx="2906657" cy="871997"/>
        </a:xfrm>
        <a:prstGeom prst="chevron">
          <a:avLst>
            <a:gd name="adj" fmla="val 30000"/>
          </a:avLst>
        </a:prstGeom>
        <a:solidFill>
          <a:schemeClr val="accent5">
            <a:hueOff val="-3327248"/>
            <a:satOff val="-5151"/>
            <a:lumOff val="0"/>
            <a:alphaOff val="0"/>
          </a:schemeClr>
        </a:solidFill>
        <a:ln w="12700" cap="flat" cmpd="sng" algn="ctr">
          <a:solidFill>
            <a:schemeClr val="accent5">
              <a:hueOff val="-3327248"/>
              <a:satOff val="-515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667" tIns="107667" rIns="107667" bIns="10766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Certificate of Completion</a:t>
          </a:r>
        </a:p>
      </dsp:txBody>
      <dsp:txXfrm>
        <a:off x="3124130" y="98312"/>
        <a:ext cx="2383459" cy="871997"/>
      </dsp:txXfrm>
    </dsp:sp>
    <dsp:sp modelId="{4889C810-3B8E-406B-8DC0-9B4A73CB3FD4}">
      <dsp:nvSpPr>
        <dsp:cNvPr id="0" name=""/>
        <dsp:cNvSpPr/>
      </dsp:nvSpPr>
      <dsp:spPr>
        <a:xfrm>
          <a:off x="2862531" y="970310"/>
          <a:ext cx="2645058" cy="3060918"/>
        </a:xfrm>
        <a:prstGeom prst="rect">
          <a:avLst/>
        </a:prstGeom>
        <a:solidFill>
          <a:schemeClr val="accent5">
            <a:tint val="40000"/>
            <a:alpha val="90000"/>
            <a:hueOff val="-3293080"/>
            <a:satOff val="-3796"/>
            <a:lumOff val="-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293080"/>
              <a:satOff val="-3796"/>
              <a:lumOff val="-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018" tIns="209018" rIns="209018" bIns="418037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Form 517112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Fill out and submit to DUC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DUC reviews and signs if relocation is complete and acceptable</a:t>
          </a:r>
        </a:p>
      </dsp:txBody>
      <dsp:txXfrm>
        <a:off x="2862531" y="970310"/>
        <a:ext cx="2645058" cy="3060918"/>
      </dsp:txXfrm>
    </dsp:sp>
    <dsp:sp modelId="{34A11369-C685-4A5B-991A-EC607892A6D8}">
      <dsp:nvSpPr>
        <dsp:cNvPr id="0" name=""/>
        <dsp:cNvSpPr/>
      </dsp:nvSpPr>
      <dsp:spPr>
        <a:xfrm>
          <a:off x="5711840" y="98312"/>
          <a:ext cx="2906657" cy="871997"/>
        </a:xfrm>
        <a:prstGeom prst="chevron">
          <a:avLst>
            <a:gd name="adj" fmla="val 30000"/>
          </a:avLst>
        </a:prstGeom>
        <a:solidFill>
          <a:schemeClr val="accent5">
            <a:hueOff val="-6654497"/>
            <a:satOff val="-10303"/>
            <a:lumOff val="0"/>
            <a:alphaOff val="0"/>
          </a:schemeClr>
        </a:solidFill>
        <a:ln w="12700" cap="flat" cmpd="sng" algn="ctr">
          <a:solidFill>
            <a:schemeClr val="accent5">
              <a:hueOff val="-6654497"/>
              <a:satOff val="-10303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667" tIns="107667" rIns="107667" bIns="10766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Disclaimer of Interest in Realty</a:t>
          </a:r>
        </a:p>
      </dsp:txBody>
      <dsp:txXfrm>
        <a:off x="5973439" y="98312"/>
        <a:ext cx="2383459" cy="871997"/>
      </dsp:txXfrm>
    </dsp:sp>
    <dsp:sp modelId="{685F46A4-0DED-4657-9A74-59C73567F0DF}">
      <dsp:nvSpPr>
        <dsp:cNvPr id="0" name=""/>
        <dsp:cNvSpPr/>
      </dsp:nvSpPr>
      <dsp:spPr>
        <a:xfrm>
          <a:off x="5711840" y="970310"/>
          <a:ext cx="2645058" cy="3060918"/>
        </a:xfrm>
        <a:prstGeom prst="rect">
          <a:avLst/>
        </a:prstGeom>
        <a:solidFill>
          <a:schemeClr val="accent5">
            <a:tint val="40000"/>
            <a:alpha val="90000"/>
            <a:hueOff val="-6586160"/>
            <a:satOff val="-7591"/>
            <a:lumOff val="-10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586160"/>
              <a:satOff val="-7591"/>
              <a:lumOff val="-1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018" tIns="209018" rIns="209018" bIns="418037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 exchange for reimbursement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Releases company’s interest in all real estate acquired for project where facility was originally located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Company retains any easement rights outside of ROW</a:t>
          </a:r>
        </a:p>
      </dsp:txBody>
      <dsp:txXfrm>
        <a:off x="5711840" y="970310"/>
        <a:ext cx="2645058" cy="3060918"/>
      </dsp:txXfrm>
    </dsp:sp>
    <dsp:sp modelId="{12415CE8-46F7-42F4-8801-C35EFD976C5C}">
      <dsp:nvSpPr>
        <dsp:cNvPr id="0" name=""/>
        <dsp:cNvSpPr/>
      </dsp:nvSpPr>
      <dsp:spPr>
        <a:xfrm>
          <a:off x="8561149" y="98312"/>
          <a:ext cx="2906657" cy="871997"/>
        </a:xfrm>
        <a:prstGeom prst="chevron">
          <a:avLst>
            <a:gd name="adj" fmla="val 30000"/>
          </a:avLst>
        </a:prstGeom>
        <a:solidFill>
          <a:schemeClr val="accent5">
            <a:hueOff val="-9981745"/>
            <a:satOff val="-15454"/>
            <a:lumOff val="0"/>
            <a:alphaOff val="0"/>
          </a:schemeClr>
        </a:solidFill>
        <a:ln w="12700" cap="flat" cmpd="sng" algn="ctr">
          <a:solidFill>
            <a:schemeClr val="accent5">
              <a:hueOff val="-9981745"/>
              <a:satOff val="-15454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667" tIns="107667" rIns="107667" bIns="10766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Retainage</a:t>
          </a:r>
        </a:p>
      </dsp:txBody>
      <dsp:txXfrm>
        <a:off x="8822748" y="98312"/>
        <a:ext cx="2383459" cy="871997"/>
      </dsp:txXfrm>
    </dsp:sp>
    <dsp:sp modelId="{BF23D6C1-BAA8-4A59-AEE5-FD9EA4947E07}">
      <dsp:nvSpPr>
        <dsp:cNvPr id="0" name=""/>
        <dsp:cNvSpPr/>
      </dsp:nvSpPr>
      <dsp:spPr>
        <a:xfrm>
          <a:off x="8561149" y="970310"/>
          <a:ext cx="2645058" cy="3060918"/>
        </a:xfrm>
        <a:prstGeom prst="rect">
          <a:avLst/>
        </a:prstGeom>
        <a:solidFill>
          <a:schemeClr val="accent5">
            <a:tint val="40000"/>
            <a:alpha val="90000"/>
            <a:hueOff val="-9879240"/>
            <a:satOff val="-11387"/>
            <a:lumOff val="-155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9879240"/>
              <a:satOff val="-11387"/>
              <a:lumOff val="-1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018" tIns="209018" rIns="209018" bIns="418037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Pay the retainage to utility company, if any</a:t>
          </a:r>
        </a:p>
      </dsp:txBody>
      <dsp:txXfrm>
        <a:off x="8561149" y="970310"/>
        <a:ext cx="2645058" cy="306091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1D53E-E6CA-4C0E-BEEA-F57B0CDD94EE}">
      <dsp:nvSpPr>
        <dsp:cNvPr id="0" name=""/>
        <dsp:cNvSpPr/>
      </dsp:nvSpPr>
      <dsp:spPr>
        <a:xfrm>
          <a:off x="1550184" y="0"/>
          <a:ext cx="3769363" cy="3294898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2286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External approvals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Options for property owner as applicant (i.e. tile lines)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Timing &amp; due dates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Maps</a:t>
          </a:r>
        </a:p>
      </dsp:txBody>
      <dsp:txXfrm>
        <a:off x="2492525" y="494235"/>
        <a:ext cx="1837564" cy="2306428"/>
      </dsp:txXfrm>
    </dsp:sp>
    <dsp:sp modelId="{9668C066-67A2-4E45-9E4C-1E6A5901C33B}">
      <dsp:nvSpPr>
        <dsp:cNvPr id="0" name=""/>
        <dsp:cNvSpPr/>
      </dsp:nvSpPr>
      <dsp:spPr>
        <a:xfrm>
          <a:off x="607843" y="705108"/>
          <a:ext cx="1884681" cy="188468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Internal Testing</a:t>
          </a:r>
        </a:p>
      </dsp:txBody>
      <dsp:txXfrm>
        <a:off x="883848" y="981113"/>
        <a:ext cx="1332671" cy="1332671"/>
      </dsp:txXfrm>
    </dsp:sp>
    <dsp:sp modelId="{89E75868-2968-45F1-859A-18D9FD80301F}">
      <dsp:nvSpPr>
        <dsp:cNvPr id="0" name=""/>
        <dsp:cNvSpPr/>
      </dsp:nvSpPr>
      <dsp:spPr>
        <a:xfrm>
          <a:off x="6527859" y="0"/>
          <a:ext cx="3769363" cy="3294898"/>
        </a:xfrm>
        <a:prstGeom prst="rightArrow">
          <a:avLst>
            <a:gd name="adj1" fmla="val 70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2286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By invitation</a:t>
          </a:r>
        </a:p>
      </dsp:txBody>
      <dsp:txXfrm>
        <a:off x="7470200" y="494235"/>
        <a:ext cx="1837564" cy="2306428"/>
      </dsp:txXfrm>
    </dsp:sp>
    <dsp:sp modelId="{248967FA-4317-4A42-9839-B9535EF6F769}">
      <dsp:nvSpPr>
        <dsp:cNvPr id="0" name=""/>
        <dsp:cNvSpPr/>
      </dsp:nvSpPr>
      <dsp:spPr>
        <a:xfrm>
          <a:off x="5585518" y="705108"/>
          <a:ext cx="1884681" cy="188468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External Testing</a:t>
          </a:r>
        </a:p>
      </dsp:txBody>
      <dsp:txXfrm>
        <a:off x="5861523" y="981113"/>
        <a:ext cx="1332671" cy="133267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1D53E-E6CA-4C0E-BEEA-F57B0CDD94EE}">
      <dsp:nvSpPr>
        <dsp:cNvPr id="0" name=""/>
        <dsp:cNvSpPr/>
      </dsp:nvSpPr>
      <dsp:spPr>
        <a:xfrm>
          <a:off x="1550184" y="0"/>
          <a:ext cx="3769363" cy="3294898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740" tIns="19685" rIns="39370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Who What When How</a:t>
          </a:r>
        </a:p>
      </dsp:txBody>
      <dsp:txXfrm>
        <a:off x="2492525" y="494235"/>
        <a:ext cx="1837564" cy="2306428"/>
      </dsp:txXfrm>
    </dsp:sp>
    <dsp:sp modelId="{9668C066-67A2-4E45-9E4C-1E6A5901C33B}">
      <dsp:nvSpPr>
        <dsp:cNvPr id="0" name=""/>
        <dsp:cNvSpPr/>
      </dsp:nvSpPr>
      <dsp:spPr>
        <a:xfrm>
          <a:off x="607843" y="705108"/>
          <a:ext cx="1884681" cy="188468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Process Workflow</a:t>
          </a:r>
        </a:p>
      </dsp:txBody>
      <dsp:txXfrm>
        <a:off x="883848" y="981113"/>
        <a:ext cx="1332671" cy="1332671"/>
      </dsp:txXfrm>
    </dsp:sp>
    <dsp:sp modelId="{89E75868-2968-45F1-859A-18D9FD80301F}">
      <dsp:nvSpPr>
        <dsp:cNvPr id="0" name=""/>
        <dsp:cNvSpPr/>
      </dsp:nvSpPr>
      <dsp:spPr>
        <a:xfrm>
          <a:off x="6527859" y="0"/>
          <a:ext cx="3769363" cy="3294898"/>
        </a:xfrm>
        <a:prstGeom prst="rightArrow">
          <a:avLst>
            <a:gd name="adj1" fmla="val 70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740" tIns="19685" rIns="39370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Small project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By invitation</a:t>
          </a:r>
        </a:p>
      </dsp:txBody>
      <dsp:txXfrm>
        <a:off x="7470200" y="494235"/>
        <a:ext cx="1837564" cy="2306428"/>
      </dsp:txXfrm>
    </dsp:sp>
    <dsp:sp modelId="{248967FA-4317-4A42-9839-B9535EF6F769}">
      <dsp:nvSpPr>
        <dsp:cNvPr id="0" name=""/>
        <dsp:cNvSpPr/>
      </dsp:nvSpPr>
      <dsp:spPr>
        <a:xfrm>
          <a:off x="5585518" y="705108"/>
          <a:ext cx="1884681" cy="188468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Testing</a:t>
          </a:r>
        </a:p>
      </dsp:txBody>
      <dsp:txXfrm>
        <a:off x="5861523" y="981113"/>
        <a:ext cx="1332671" cy="133267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FBBBE-DD26-4771-B922-B5340385E380}">
      <dsp:nvSpPr>
        <dsp:cNvPr id="0" name=""/>
        <dsp:cNvSpPr/>
      </dsp:nvSpPr>
      <dsp:spPr>
        <a:xfrm>
          <a:off x="0" y="126197"/>
          <a:ext cx="6572250" cy="772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The 3 C’s of Utility Coordination</a:t>
          </a:r>
        </a:p>
      </dsp:txBody>
      <dsp:txXfrm>
        <a:off x="37696" y="163893"/>
        <a:ext cx="6496858" cy="696808"/>
      </dsp:txXfrm>
    </dsp:sp>
    <dsp:sp modelId="{DD83C9AB-0C9B-4FD0-9671-D34AD0A652FA}">
      <dsp:nvSpPr>
        <dsp:cNvPr id="0" name=""/>
        <dsp:cNvSpPr/>
      </dsp:nvSpPr>
      <dsp:spPr>
        <a:xfrm>
          <a:off x="0" y="898397"/>
          <a:ext cx="6572250" cy="2664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669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Communicate – share information about out projects (early &amp; often)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Coordinate – timelines for plan submittals (Point25); DUCs in each DOT District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Cooperate – operational meetings, easement purchase, ROW acquisitions</a:t>
          </a:r>
        </a:p>
      </dsp:txBody>
      <dsp:txXfrm>
        <a:off x="0" y="898397"/>
        <a:ext cx="6572250" cy="2664090"/>
      </dsp:txXfrm>
    </dsp:sp>
    <dsp:sp modelId="{84FE518C-00C1-4150-A737-E9ABBF9A380F}">
      <dsp:nvSpPr>
        <dsp:cNvPr id="0" name=""/>
        <dsp:cNvSpPr/>
      </dsp:nvSpPr>
      <dsp:spPr>
        <a:xfrm>
          <a:off x="0" y="3562487"/>
          <a:ext cx="6572250" cy="7722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The missing “C”</a:t>
          </a:r>
        </a:p>
      </dsp:txBody>
      <dsp:txXfrm>
        <a:off x="37696" y="3600183"/>
        <a:ext cx="6496858" cy="696808"/>
      </dsp:txXfrm>
    </dsp:sp>
    <dsp:sp modelId="{66CCFF21-58B4-49BE-B2CF-FB4CCD262E3B}">
      <dsp:nvSpPr>
        <dsp:cNvPr id="0" name=""/>
        <dsp:cNvSpPr/>
      </dsp:nvSpPr>
      <dsp:spPr>
        <a:xfrm>
          <a:off x="0" y="4334687"/>
          <a:ext cx="6572250" cy="1127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669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Commitment – timely information with due dates, relocation work plans with timelines for relocations</a:t>
          </a:r>
        </a:p>
      </dsp:txBody>
      <dsp:txXfrm>
        <a:off x="0" y="4334687"/>
        <a:ext cx="6572250" cy="112711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8E3C69-2DDA-4431-B8F4-D2C8B79D16FB}">
      <dsp:nvSpPr>
        <dsp:cNvPr id="0" name=""/>
        <dsp:cNvSpPr/>
      </dsp:nvSpPr>
      <dsp:spPr>
        <a:xfrm>
          <a:off x="1735199" y="317621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851FA2-8082-442C-A4F9-E142E017C60C}">
      <dsp:nvSpPr>
        <dsp:cNvPr id="0" name=""/>
        <dsp:cNvSpPr/>
      </dsp:nvSpPr>
      <dsp:spPr>
        <a:xfrm>
          <a:off x="331199" y="195787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 dirty="0"/>
            <a:t>Avoid and minimize </a:t>
          </a:r>
          <a:br>
            <a:rPr lang="en-US" sz="2400" kern="1200" dirty="0"/>
          </a:br>
          <a:r>
            <a:rPr lang="en-US" sz="2400" kern="1200" dirty="0"/>
            <a:t>utility impacts</a:t>
          </a:r>
        </a:p>
      </dsp:txBody>
      <dsp:txXfrm>
        <a:off x="331199" y="1957873"/>
        <a:ext cx="4320000" cy="648000"/>
      </dsp:txXfrm>
    </dsp:sp>
    <dsp:sp modelId="{51560884-5BAB-4A38-899D-DEF8CE2C7529}">
      <dsp:nvSpPr>
        <dsp:cNvPr id="0" name=""/>
        <dsp:cNvSpPr/>
      </dsp:nvSpPr>
      <dsp:spPr>
        <a:xfrm>
          <a:off x="331199" y="2665525"/>
          <a:ext cx="4320000" cy="634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8A7E4-AA82-4AB8-B753-741E59DEBE2E}">
      <dsp:nvSpPr>
        <dsp:cNvPr id="0" name=""/>
        <dsp:cNvSpPr/>
      </dsp:nvSpPr>
      <dsp:spPr>
        <a:xfrm>
          <a:off x="6811200" y="317621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FB0512-516C-4CBA-8144-0C0744B67AB9}">
      <dsp:nvSpPr>
        <dsp:cNvPr id="0" name=""/>
        <dsp:cNvSpPr/>
      </dsp:nvSpPr>
      <dsp:spPr>
        <a:xfrm>
          <a:off x="5407199" y="195787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 dirty="0"/>
            <a:t>Strategies</a:t>
          </a:r>
        </a:p>
      </dsp:txBody>
      <dsp:txXfrm>
        <a:off x="5407199" y="1957873"/>
        <a:ext cx="4320000" cy="648000"/>
      </dsp:txXfrm>
    </dsp:sp>
    <dsp:sp modelId="{73B58770-AA19-4B00-8D96-1EE15BFA561F}">
      <dsp:nvSpPr>
        <dsp:cNvPr id="0" name=""/>
        <dsp:cNvSpPr/>
      </dsp:nvSpPr>
      <dsp:spPr>
        <a:xfrm>
          <a:off x="5407199" y="2665525"/>
          <a:ext cx="4320000" cy="634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Conflict analysis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Design alternatives</a:t>
          </a:r>
        </a:p>
      </dsp:txBody>
      <dsp:txXfrm>
        <a:off x="5407199" y="2665525"/>
        <a:ext cx="4320000" cy="63469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B38CB1-6467-4648-9A2C-E72A4D67392D}">
      <dsp:nvSpPr>
        <dsp:cNvPr id="0" name=""/>
        <dsp:cNvSpPr/>
      </dsp:nvSpPr>
      <dsp:spPr>
        <a:xfrm>
          <a:off x="0" y="2319"/>
          <a:ext cx="6572250" cy="11754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9E9BC2-C6BA-4051-9C06-B71598F72721}">
      <dsp:nvSpPr>
        <dsp:cNvPr id="0" name=""/>
        <dsp:cNvSpPr/>
      </dsp:nvSpPr>
      <dsp:spPr>
        <a:xfrm>
          <a:off x="355571" y="266794"/>
          <a:ext cx="646494" cy="64649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ACB6E3-26AA-4079-A371-385F8149DDC1}">
      <dsp:nvSpPr>
        <dsp:cNvPr id="0" name=""/>
        <dsp:cNvSpPr/>
      </dsp:nvSpPr>
      <dsp:spPr>
        <a:xfrm>
          <a:off x="1357638" y="2319"/>
          <a:ext cx="5214611" cy="1175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01" tIns="124401" rIns="124401" bIns="12440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Avoid – design around utilities</a:t>
          </a:r>
        </a:p>
      </dsp:txBody>
      <dsp:txXfrm>
        <a:off x="1357638" y="2319"/>
        <a:ext cx="5214611" cy="1175444"/>
      </dsp:txXfrm>
    </dsp:sp>
    <dsp:sp modelId="{65A72E83-62A7-4EC2-82EA-C8C7E0A5047E}">
      <dsp:nvSpPr>
        <dsp:cNvPr id="0" name=""/>
        <dsp:cNvSpPr/>
      </dsp:nvSpPr>
      <dsp:spPr>
        <a:xfrm>
          <a:off x="0" y="1471624"/>
          <a:ext cx="6572250" cy="11754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C4C8B9-F940-4736-873E-D5BE28B157F9}">
      <dsp:nvSpPr>
        <dsp:cNvPr id="0" name=""/>
        <dsp:cNvSpPr/>
      </dsp:nvSpPr>
      <dsp:spPr>
        <a:xfrm>
          <a:off x="355571" y="1736099"/>
          <a:ext cx="646494" cy="64649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6F595F-A751-4173-85B9-DC9790F01BD0}">
      <dsp:nvSpPr>
        <dsp:cNvPr id="0" name=""/>
        <dsp:cNvSpPr/>
      </dsp:nvSpPr>
      <dsp:spPr>
        <a:xfrm>
          <a:off x="1357638" y="1471624"/>
          <a:ext cx="5214611" cy="1175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01" tIns="124401" rIns="124401" bIns="12440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Minimize – lessen the impact – fewer relocations</a:t>
          </a:r>
        </a:p>
      </dsp:txBody>
      <dsp:txXfrm>
        <a:off x="1357638" y="1471624"/>
        <a:ext cx="5214611" cy="1175444"/>
      </dsp:txXfrm>
    </dsp:sp>
    <dsp:sp modelId="{9B2579D8-3116-4A2D-B7AD-4609A0797C7B}">
      <dsp:nvSpPr>
        <dsp:cNvPr id="0" name=""/>
        <dsp:cNvSpPr/>
      </dsp:nvSpPr>
      <dsp:spPr>
        <a:xfrm>
          <a:off x="0" y="2940930"/>
          <a:ext cx="6572250" cy="11754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984FBB-9433-4487-9120-96DF49613F16}">
      <dsp:nvSpPr>
        <dsp:cNvPr id="0" name=""/>
        <dsp:cNvSpPr/>
      </dsp:nvSpPr>
      <dsp:spPr>
        <a:xfrm>
          <a:off x="355571" y="3205405"/>
          <a:ext cx="646494" cy="64649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A958D-527F-42D2-AD16-1763B4F6A5EE}">
      <dsp:nvSpPr>
        <dsp:cNvPr id="0" name=""/>
        <dsp:cNvSpPr/>
      </dsp:nvSpPr>
      <dsp:spPr>
        <a:xfrm>
          <a:off x="1357638" y="2940930"/>
          <a:ext cx="5214611" cy="1175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01" tIns="124401" rIns="124401" bIns="12440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Accommodate – utilities in the ROW</a:t>
          </a:r>
        </a:p>
      </dsp:txBody>
      <dsp:txXfrm>
        <a:off x="1357638" y="2940930"/>
        <a:ext cx="5214611" cy="1175444"/>
      </dsp:txXfrm>
    </dsp:sp>
    <dsp:sp modelId="{F78ADF5A-E829-470E-BD9F-08DEA866AB8D}">
      <dsp:nvSpPr>
        <dsp:cNvPr id="0" name=""/>
        <dsp:cNvSpPr/>
      </dsp:nvSpPr>
      <dsp:spPr>
        <a:xfrm>
          <a:off x="0" y="4410236"/>
          <a:ext cx="6572250" cy="11754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40E49A-1091-40DC-9054-FA01D6D583DE}">
      <dsp:nvSpPr>
        <dsp:cNvPr id="0" name=""/>
        <dsp:cNvSpPr/>
      </dsp:nvSpPr>
      <dsp:spPr>
        <a:xfrm>
          <a:off x="355571" y="4674711"/>
          <a:ext cx="646494" cy="64649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4202F2-B1ED-44FD-B14C-869DB7C0E898}">
      <dsp:nvSpPr>
        <dsp:cNvPr id="0" name=""/>
        <dsp:cNvSpPr/>
      </dsp:nvSpPr>
      <dsp:spPr>
        <a:xfrm>
          <a:off x="1357638" y="4410236"/>
          <a:ext cx="5214611" cy="1175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01" tIns="124401" rIns="124401" bIns="12440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Mitigate – relocate out of ROW</a:t>
          </a:r>
        </a:p>
      </dsp:txBody>
      <dsp:txXfrm>
        <a:off x="1357638" y="4410236"/>
        <a:ext cx="5214611" cy="117544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C617DE-7337-4492-B0C2-B2A0D9194725}">
      <dsp:nvSpPr>
        <dsp:cNvPr id="0" name=""/>
        <dsp:cNvSpPr/>
      </dsp:nvSpPr>
      <dsp:spPr>
        <a:xfrm>
          <a:off x="616949" y="256422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6D3E24-C684-4DC3-AA6B-68F87AEE96F3}">
      <dsp:nvSpPr>
        <dsp:cNvPr id="0" name=""/>
        <dsp:cNvSpPr/>
      </dsp:nvSpPr>
      <dsp:spPr>
        <a:xfrm>
          <a:off x="1004512" y="643984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29CF6E-DAE4-45E8-A764-3A6890002951}">
      <dsp:nvSpPr>
        <dsp:cNvPr id="0" name=""/>
        <dsp:cNvSpPr/>
      </dsp:nvSpPr>
      <dsp:spPr>
        <a:xfrm>
          <a:off x="35606" y="2641422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Root of the issue…</a:t>
          </a:r>
        </a:p>
      </dsp:txBody>
      <dsp:txXfrm>
        <a:off x="35606" y="2641422"/>
        <a:ext cx="2981250" cy="720000"/>
      </dsp:txXfrm>
    </dsp:sp>
    <dsp:sp modelId="{F050A9D7-BFC5-49AC-BD93-9EA489BEE334}">
      <dsp:nvSpPr>
        <dsp:cNvPr id="0" name=""/>
        <dsp:cNvSpPr/>
      </dsp:nvSpPr>
      <dsp:spPr>
        <a:xfrm>
          <a:off x="4119918" y="256422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3256A1-CA5C-44C3-BBAD-4DD75A45A806}">
      <dsp:nvSpPr>
        <dsp:cNvPr id="0" name=""/>
        <dsp:cNvSpPr/>
      </dsp:nvSpPr>
      <dsp:spPr>
        <a:xfrm>
          <a:off x="4507481" y="643984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548CC-5EB0-46A3-9E9C-97F33E5B44EF}">
      <dsp:nvSpPr>
        <dsp:cNvPr id="0" name=""/>
        <dsp:cNvSpPr/>
      </dsp:nvSpPr>
      <dsp:spPr>
        <a:xfrm>
          <a:off x="3538574" y="2641422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Need accurate locations</a:t>
          </a:r>
        </a:p>
      </dsp:txBody>
      <dsp:txXfrm>
        <a:off x="3538574" y="2641422"/>
        <a:ext cx="2981250" cy="720000"/>
      </dsp:txXfrm>
    </dsp:sp>
    <dsp:sp modelId="{93659A8D-7486-4922-B5E8-C11D5858C25D}">
      <dsp:nvSpPr>
        <dsp:cNvPr id="0" name=""/>
        <dsp:cNvSpPr/>
      </dsp:nvSpPr>
      <dsp:spPr>
        <a:xfrm>
          <a:off x="7622887" y="256422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05BA5-7FB4-41DA-A033-9614904A6FB3}">
      <dsp:nvSpPr>
        <dsp:cNvPr id="0" name=""/>
        <dsp:cNvSpPr/>
      </dsp:nvSpPr>
      <dsp:spPr>
        <a:xfrm>
          <a:off x="8010450" y="643984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9A22C-3FE5-4B76-B5E2-2AF05BE6B34E}">
      <dsp:nvSpPr>
        <dsp:cNvPr id="0" name=""/>
        <dsp:cNvSpPr/>
      </dsp:nvSpPr>
      <dsp:spPr>
        <a:xfrm>
          <a:off x="7041543" y="2641422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MUST know what’s below – precise locations</a:t>
          </a:r>
        </a:p>
      </dsp:txBody>
      <dsp:txXfrm>
        <a:off x="7041543" y="2641422"/>
        <a:ext cx="2981250" cy="72000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67425-D6F3-472B-B998-9AD3694EEECE}">
      <dsp:nvSpPr>
        <dsp:cNvPr id="0" name=""/>
        <dsp:cNvSpPr/>
      </dsp:nvSpPr>
      <dsp:spPr>
        <a:xfrm>
          <a:off x="0" y="108175"/>
          <a:ext cx="6572250" cy="702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Lack of accurate and complete data</a:t>
          </a:r>
        </a:p>
      </dsp:txBody>
      <dsp:txXfrm>
        <a:off x="34269" y="142444"/>
        <a:ext cx="6503712" cy="633462"/>
      </dsp:txXfrm>
    </dsp:sp>
    <dsp:sp modelId="{D5F2BC96-A6AD-45BE-9C1A-DD70F1547F2F}">
      <dsp:nvSpPr>
        <dsp:cNvPr id="0" name=""/>
        <dsp:cNvSpPr/>
      </dsp:nvSpPr>
      <dsp:spPr>
        <a:xfrm>
          <a:off x="0" y="896575"/>
          <a:ext cx="6572250" cy="702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OneCall</a:t>
          </a:r>
        </a:p>
      </dsp:txBody>
      <dsp:txXfrm>
        <a:off x="34269" y="930844"/>
        <a:ext cx="6503712" cy="633462"/>
      </dsp:txXfrm>
    </dsp:sp>
    <dsp:sp modelId="{B559BE67-B8DC-47A8-B018-C5CF7347AF10}">
      <dsp:nvSpPr>
        <dsp:cNvPr id="0" name=""/>
        <dsp:cNvSpPr/>
      </dsp:nvSpPr>
      <dsp:spPr>
        <a:xfrm>
          <a:off x="0" y="1684975"/>
          <a:ext cx="6572250" cy="702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SUE</a:t>
          </a:r>
        </a:p>
      </dsp:txBody>
      <dsp:txXfrm>
        <a:off x="34269" y="1719244"/>
        <a:ext cx="6503712" cy="633462"/>
      </dsp:txXfrm>
    </dsp:sp>
    <dsp:sp modelId="{196F4A2A-2152-4CDE-8E04-F7EDA3F000D2}">
      <dsp:nvSpPr>
        <dsp:cNvPr id="0" name=""/>
        <dsp:cNvSpPr/>
      </dsp:nvSpPr>
      <dsp:spPr>
        <a:xfrm>
          <a:off x="0" y="2386975"/>
          <a:ext cx="657225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669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/>
            <a:t>Traditional potholing</a:t>
          </a:r>
        </a:p>
      </dsp:txBody>
      <dsp:txXfrm>
        <a:off x="0" y="2386975"/>
        <a:ext cx="6572250" cy="496800"/>
      </dsp:txXfrm>
    </dsp:sp>
    <dsp:sp modelId="{6E1B3BAC-A996-4898-B1AC-862CEF78F3FD}">
      <dsp:nvSpPr>
        <dsp:cNvPr id="0" name=""/>
        <dsp:cNvSpPr/>
      </dsp:nvSpPr>
      <dsp:spPr>
        <a:xfrm>
          <a:off x="0" y="2883774"/>
          <a:ext cx="6572250" cy="7020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SUE</a:t>
          </a:r>
        </a:p>
      </dsp:txBody>
      <dsp:txXfrm>
        <a:off x="34269" y="2918043"/>
        <a:ext cx="6503712" cy="633462"/>
      </dsp:txXfrm>
    </dsp:sp>
    <dsp:sp modelId="{8B77EF18-89C1-4230-999E-6C39496AB247}">
      <dsp:nvSpPr>
        <dsp:cNvPr id="0" name=""/>
        <dsp:cNvSpPr/>
      </dsp:nvSpPr>
      <dsp:spPr>
        <a:xfrm>
          <a:off x="0" y="3585775"/>
          <a:ext cx="6572250" cy="1894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669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/>
            <a:t>New technologies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/>
            <a:t>Lidar – georeferenced locations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/>
            <a:t>3D modeling – accurate depictions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/>
            <a:t>Better design solutions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/>
            <a:t>Avoid/minimize impacts during a project</a:t>
          </a:r>
        </a:p>
      </dsp:txBody>
      <dsp:txXfrm>
        <a:off x="0" y="3585775"/>
        <a:ext cx="6572250" cy="189405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206BC-8E62-4315-AEA2-73D113DA9EC8}">
      <dsp:nvSpPr>
        <dsp:cNvPr id="0" name=""/>
        <dsp:cNvSpPr/>
      </dsp:nvSpPr>
      <dsp:spPr>
        <a:xfrm>
          <a:off x="0" y="682"/>
          <a:ext cx="6572250" cy="15961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FF5F86-3570-48A7-B2E9-C0CC83731046}">
      <dsp:nvSpPr>
        <dsp:cNvPr id="0" name=""/>
        <dsp:cNvSpPr/>
      </dsp:nvSpPr>
      <dsp:spPr>
        <a:xfrm>
          <a:off x="482844" y="359822"/>
          <a:ext cx="877899" cy="8778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84FBF-E645-487B-9D0D-D382BEB2E0AC}">
      <dsp:nvSpPr>
        <dsp:cNvPr id="0" name=""/>
        <dsp:cNvSpPr/>
      </dsp:nvSpPr>
      <dsp:spPr>
        <a:xfrm>
          <a:off x="1843589" y="682"/>
          <a:ext cx="4728660" cy="1596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29" tIns="168929" rIns="168929" bIns="16892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Who’s where &amp; what’s what</a:t>
          </a:r>
        </a:p>
      </dsp:txBody>
      <dsp:txXfrm>
        <a:off x="1843589" y="682"/>
        <a:ext cx="4728660" cy="1596181"/>
      </dsp:txXfrm>
    </dsp:sp>
    <dsp:sp modelId="{8DC83A69-22CD-4E02-A499-AB837CAEDC6E}">
      <dsp:nvSpPr>
        <dsp:cNvPr id="0" name=""/>
        <dsp:cNvSpPr/>
      </dsp:nvSpPr>
      <dsp:spPr>
        <a:xfrm>
          <a:off x="0" y="1995909"/>
          <a:ext cx="6572250" cy="15961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928DE9-6996-4AFE-B11F-9CAA2E61BFE5}">
      <dsp:nvSpPr>
        <dsp:cNvPr id="0" name=""/>
        <dsp:cNvSpPr/>
      </dsp:nvSpPr>
      <dsp:spPr>
        <a:xfrm>
          <a:off x="482844" y="2355050"/>
          <a:ext cx="877899" cy="8778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F340E5-5D7B-455C-8B94-732879BE52E6}">
      <dsp:nvSpPr>
        <dsp:cNvPr id="0" name=""/>
        <dsp:cNvSpPr/>
      </dsp:nvSpPr>
      <dsp:spPr>
        <a:xfrm>
          <a:off x="1843589" y="1995909"/>
          <a:ext cx="2957512" cy="1596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29" tIns="168929" rIns="168929" bIns="16892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Database of information</a:t>
          </a:r>
        </a:p>
      </dsp:txBody>
      <dsp:txXfrm>
        <a:off x="1843589" y="1995909"/>
        <a:ext cx="2957512" cy="1596181"/>
      </dsp:txXfrm>
    </dsp:sp>
    <dsp:sp modelId="{8A5BA61B-6F74-482B-AAEC-9EE648B53E93}">
      <dsp:nvSpPr>
        <dsp:cNvPr id="0" name=""/>
        <dsp:cNvSpPr/>
      </dsp:nvSpPr>
      <dsp:spPr>
        <a:xfrm>
          <a:off x="4801102" y="1995909"/>
          <a:ext cx="1771147" cy="1596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29" tIns="168929" rIns="168929" bIns="16892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Who, what, where</a:t>
          </a:r>
        </a:p>
      </dsp:txBody>
      <dsp:txXfrm>
        <a:off x="4801102" y="1995909"/>
        <a:ext cx="1771147" cy="1596181"/>
      </dsp:txXfrm>
    </dsp:sp>
    <dsp:sp modelId="{9786FF66-9834-4418-BCE2-9EFFF8A70EB5}">
      <dsp:nvSpPr>
        <dsp:cNvPr id="0" name=""/>
        <dsp:cNvSpPr/>
      </dsp:nvSpPr>
      <dsp:spPr>
        <a:xfrm>
          <a:off x="0" y="3991136"/>
          <a:ext cx="6572250" cy="15961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E44FAE-9854-459D-A5F4-282618B2D1C7}">
      <dsp:nvSpPr>
        <dsp:cNvPr id="0" name=""/>
        <dsp:cNvSpPr/>
      </dsp:nvSpPr>
      <dsp:spPr>
        <a:xfrm>
          <a:off x="482844" y="4350277"/>
          <a:ext cx="877899" cy="8778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E65176-B864-4C88-8EE9-567D037C3516}">
      <dsp:nvSpPr>
        <dsp:cNvPr id="0" name=""/>
        <dsp:cNvSpPr/>
      </dsp:nvSpPr>
      <dsp:spPr>
        <a:xfrm>
          <a:off x="1843589" y="3991136"/>
          <a:ext cx="4728660" cy="1596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29" tIns="168929" rIns="168929" bIns="16892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Retrievable for future use</a:t>
          </a:r>
        </a:p>
      </dsp:txBody>
      <dsp:txXfrm>
        <a:off x="1843589" y="3991136"/>
        <a:ext cx="4728660" cy="15961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1152E-78AD-4021-91EC-A9CF6812224E}">
      <dsp:nvSpPr>
        <dsp:cNvPr id="0" name=""/>
        <dsp:cNvSpPr/>
      </dsp:nvSpPr>
      <dsp:spPr>
        <a:xfrm>
          <a:off x="0" y="0"/>
          <a:ext cx="5586412" cy="16764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Must cover the area where the facilities are currently located</a:t>
          </a:r>
        </a:p>
      </dsp:txBody>
      <dsp:txXfrm>
        <a:off x="49100" y="49100"/>
        <a:ext cx="3777446" cy="1578200"/>
      </dsp:txXfrm>
    </dsp:sp>
    <dsp:sp modelId="{A2CEC0C1-9FAE-4B69-93DA-AAFF11A60C47}">
      <dsp:nvSpPr>
        <dsp:cNvPr id="0" name=""/>
        <dsp:cNvSpPr/>
      </dsp:nvSpPr>
      <dsp:spPr>
        <a:xfrm>
          <a:off x="492918" y="1955800"/>
          <a:ext cx="5586412" cy="1676400"/>
        </a:xfrm>
        <a:prstGeom prst="roundRect">
          <a:avLst>
            <a:gd name="adj" fmla="val 10000"/>
          </a:avLst>
        </a:prstGeom>
        <a:solidFill>
          <a:schemeClr val="accent2">
            <a:hueOff val="1373170"/>
            <a:satOff val="-24404"/>
            <a:lumOff val="7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Include the corresponding parcel number(s) from DOT plans for cross reference</a:t>
          </a:r>
        </a:p>
      </dsp:txBody>
      <dsp:txXfrm>
        <a:off x="542018" y="2004900"/>
        <a:ext cx="3905633" cy="1578200"/>
      </dsp:txXfrm>
    </dsp:sp>
    <dsp:sp modelId="{57236A1D-B167-4189-B1B7-C59E36804D01}">
      <dsp:nvSpPr>
        <dsp:cNvPr id="0" name=""/>
        <dsp:cNvSpPr/>
      </dsp:nvSpPr>
      <dsp:spPr>
        <a:xfrm>
          <a:off x="985837" y="3911600"/>
          <a:ext cx="5586412" cy="1676400"/>
        </a:xfrm>
        <a:prstGeom prst="roundRect">
          <a:avLst>
            <a:gd name="adj" fmla="val 10000"/>
          </a:avLst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Establishes state’s authority to reimburse</a:t>
          </a:r>
        </a:p>
      </dsp:txBody>
      <dsp:txXfrm>
        <a:off x="1034937" y="3960700"/>
        <a:ext cx="3905633" cy="1578200"/>
      </dsp:txXfrm>
    </dsp:sp>
    <dsp:sp modelId="{DE363AD6-3F6C-4021-AF4F-A6910057D86E}">
      <dsp:nvSpPr>
        <dsp:cNvPr id="0" name=""/>
        <dsp:cNvSpPr/>
      </dsp:nvSpPr>
      <dsp:spPr>
        <a:xfrm>
          <a:off x="4496752" y="1271270"/>
          <a:ext cx="1089660" cy="1089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4741926" y="1271270"/>
        <a:ext cx="599313" cy="819969"/>
      </dsp:txXfrm>
    </dsp:sp>
    <dsp:sp modelId="{B5400E4F-9FC0-434A-9617-0B2F5FA7B38C}">
      <dsp:nvSpPr>
        <dsp:cNvPr id="0" name=""/>
        <dsp:cNvSpPr/>
      </dsp:nvSpPr>
      <dsp:spPr>
        <a:xfrm>
          <a:off x="4989671" y="3215894"/>
          <a:ext cx="1089660" cy="1089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277117"/>
            <a:satOff val="-42615"/>
            <a:lumOff val="-1347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3277117"/>
              <a:satOff val="-42615"/>
              <a:lumOff val="-13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5234845" y="3215894"/>
        <a:ext cx="599313" cy="81996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9CAE8-C469-4565-889E-665B039FC49F}">
      <dsp:nvSpPr>
        <dsp:cNvPr id="0" name=""/>
        <dsp:cNvSpPr/>
      </dsp:nvSpPr>
      <dsp:spPr>
        <a:xfrm>
          <a:off x="0" y="1807"/>
          <a:ext cx="6572250" cy="77025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61C21E-76CA-4314-8CE1-ABFD2C0471CD}">
      <dsp:nvSpPr>
        <dsp:cNvPr id="0" name=""/>
        <dsp:cNvSpPr/>
      </dsp:nvSpPr>
      <dsp:spPr>
        <a:xfrm>
          <a:off x="233003" y="175116"/>
          <a:ext cx="423642" cy="4236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75B4B2-E49D-4070-8C3E-0BE0DADD5722}">
      <dsp:nvSpPr>
        <dsp:cNvPr id="0" name=""/>
        <dsp:cNvSpPr/>
      </dsp:nvSpPr>
      <dsp:spPr>
        <a:xfrm>
          <a:off x="889650" y="1807"/>
          <a:ext cx="5682599" cy="770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19" tIns="81519" rIns="81519" bIns="8151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Do you see a benefit to having a shared GIS of utility locations?</a:t>
          </a:r>
        </a:p>
      </dsp:txBody>
      <dsp:txXfrm>
        <a:off x="889650" y="1807"/>
        <a:ext cx="5682599" cy="770259"/>
      </dsp:txXfrm>
    </dsp:sp>
    <dsp:sp modelId="{38BC653D-B625-465A-92A2-46AEFD9B093D}">
      <dsp:nvSpPr>
        <dsp:cNvPr id="0" name=""/>
        <dsp:cNvSpPr/>
      </dsp:nvSpPr>
      <dsp:spPr>
        <a:xfrm>
          <a:off x="0" y="964632"/>
          <a:ext cx="6572250" cy="77025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CE09DC-9C92-416A-9EAB-64C34E276F1C}">
      <dsp:nvSpPr>
        <dsp:cNvPr id="0" name=""/>
        <dsp:cNvSpPr/>
      </dsp:nvSpPr>
      <dsp:spPr>
        <a:xfrm>
          <a:off x="233003" y="1137941"/>
          <a:ext cx="423642" cy="42364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7AE245-CB10-4449-A261-D35035B75AFD}">
      <dsp:nvSpPr>
        <dsp:cNvPr id="0" name=""/>
        <dsp:cNvSpPr/>
      </dsp:nvSpPr>
      <dsp:spPr>
        <a:xfrm>
          <a:off x="889650" y="964632"/>
          <a:ext cx="5682599" cy="770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19" tIns="81519" rIns="81519" bIns="8151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What are obstacles?</a:t>
          </a:r>
        </a:p>
      </dsp:txBody>
      <dsp:txXfrm>
        <a:off x="889650" y="964632"/>
        <a:ext cx="5682599" cy="770259"/>
      </dsp:txXfrm>
    </dsp:sp>
    <dsp:sp modelId="{3F995477-5DAA-4D3C-8811-94FF1C2274D9}">
      <dsp:nvSpPr>
        <dsp:cNvPr id="0" name=""/>
        <dsp:cNvSpPr/>
      </dsp:nvSpPr>
      <dsp:spPr>
        <a:xfrm>
          <a:off x="0" y="1927457"/>
          <a:ext cx="6572250" cy="77025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BE6F0B-393E-4598-8BBA-3B15499F6752}">
      <dsp:nvSpPr>
        <dsp:cNvPr id="0" name=""/>
        <dsp:cNvSpPr/>
      </dsp:nvSpPr>
      <dsp:spPr>
        <a:xfrm>
          <a:off x="233003" y="2100766"/>
          <a:ext cx="423642" cy="42364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715F9-652E-4E17-BEAB-A53DA674DC75}">
      <dsp:nvSpPr>
        <dsp:cNvPr id="0" name=""/>
        <dsp:cNvSpPr/>
      </dsp:nvSpPr>
      <dsp:spPr>
        <a:xfrm>
          <a:off x="889650" y="1927457"/>
          <a:ext cx="5682599" cy="770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19" tIns="81519" rIns="81519" bIns="8151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Who are the partners?</a:t>
          </a:r>
        </a:p>
      </dsp:txBody>
      <dsp:txXfrm>
        <a:off x="889650" y="1927457"/>
        <a:ext cx="5682599" cy="770259"/>
      </dsp:txXfrm>
    </dsp:sp>
    <dsp:sp modelId="{EE5024C8-D694-4367-BD47-81B08E5EEB70}">
      <dsp:nvSpPr>
        <dsp:cNvPr id="0" name=""/>
        <dsp:cNvSpPr/>
      </dsp:nvSpPr>
      <dsp:spPr>
        <a:xfrm>
          <a:off x="0" y="2890282"/>
          <a:ext cx="6572250" cy="77025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AEA5DF-BB75-438F-880B-DA4E2EE34F1D}">
      <dsp:nvSpPr>
        <dsp:cNvPr id="0" name=""/>
        <dsp:cNvSpPr/>
      </dsp:nvSpPr>
      <dsp:spPr>
        <a:xfrm>
          <a:off x="233003" y="3063590"/>
          <a:ext cx="423642" cy="42364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A95EBE-9995-40C0-A86C-040BE0B1D540}">
      <dsp:nvSpPr>
        <dsp:cNvPr id="0" name=""/>
        <dsp:cNvSpPr/>
      </dsp:nvSpPr>
      <dsp:spPr>
        <a:xfrm>
          <a:off x="889650" y="2890282"/>
          <a:ext cx="5682599" cy="770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19" tIns="81519" rIns="81519" bIns="8151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Do you think it’s achievable?</a:t>
          </a:r>
        </a:p>
      </dsp:txBody>
      <dsp:txXfrm>
        <a:off x="889650" y="2890282"/>
        <a:ext cx="5682599" cy="770259"/>
      </dsp:txXfrm>
    </dsp:sp>
    <dsp:sp modelId="{B8C45C59-1FB8-4E22-ACDE-AA07A9461B69}">
      <dsp:nvSpPr>
        <dsp:cNvPr id="0" name=""/>
        <dsp:cNvSpPr/>
      </dsp:nvSpPr>
      <dsp:spPr>
        <a:xfrm>
          <a:off x="0" y="3853107"/>
          <a:ext cx="6572250" cy="77025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40A002-6F93-49AB-AB3E-2E6C2D94FCFC}">
      <dsp:nvSpPr>
        <dsp:cNvPr id="0" name=""/>
        <dsp:cNvSpPr/>
      </dsp:nvSpPr>
      <dsp:spPr>
        <a:xfrm>
          <a:off x="233003" y="4026415"/>
          <a:ext cx="423642" cy="42364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A31160-750D-4C30-B38B-3F28D00A0765}">
      <dsp:nvSpPr>
        <dsp:cNvPr id="0" name=""/>
        <dsp:cNvSpPr/>
      </dsp:nvSpPr>
      <dsp:spPr>
        <a:xfrm>
          <a:off x="889650" y="3853107"/>
          <a:ext cx="5682599" cy="770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19" tIns="81519" rIns="81519" bIns="8151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Are you willing to be an advocate?</a:t>
          </a:r>
        </a:p>
      </dsp:txBody>
      <dsp:txXfrm>
        <a:off x="889650" y="3853107"/>
        <a:ext cx="5682599" cy="770259"/>
      </dsp:txXfrm>
    </dsp:sp>
    <dsp:sp modelId="{1AAF7818-E4E5-4F33-87DD-25BF32AD2B6D}">
      <dsp:nvSpPr>
        <dsp:cNvPr id="0" name=""/>
        <dsp:cNvSpPr/>
      </dsp:nvSpPr>
      <dsp:spPr>
        <a:xfrm>
          <a:off x="0" y="4815932"/>
          <a:ext cx="6572250" cy="77025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FDA08A-315A-425F-83E8-CA9CACE4865C}">
      <dsp:nvSpPr>
        <dsp:cNvPr id="0" name=""/>
        <dsp:cNvSpPr/>
      </dsp:nvSpPr>
      <dsp:spPr>
        <a:xfrm>
          <a:off x="233003" y="4989240"/>
          <a:ext cx="423642" cy="42364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63FB58-6C00-4115-9AC5-C5222D15EC7F}">
      <dsp:nvSpPr>
        <dsp:cNvPr id="0" name=""/>
        <dsp:cNvSpPr/>
      </dsp:nvSpPr>
      <dsp:spPr>
        <a:xfrm>
          <a:off x="889650" y="4815932"/>
          <a:ext cx="5682599" cy="770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19" tIns="81519" rIns="81519" bIns="8151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How can you help?</a:t>
          </a:r>
        </a:p>
      </dsp:txBody>
      <dsp:txXfrm>
        <a:off x="889650" y="4815932"/>
        <a:ext cx="5682599" cy="7702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24ACD5-B489-410D-91D5-3F5F9E0C19E9}">
      <dsp:nvSpPr>
        <dsp:cNvPr id="0" name=""/>
        <dsp:cNvSpPr/>
      </dsp:nvSpPr>
      <dsp:spPr>
        <a:xfrm>
          <a:off x="0" y="0"/>
          <a:ext cx="3143249" cy="361784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060" tIns="330200" rIns="245060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Show existing location of facilities</a:t>
          </a:r>
        </a:p>
      </dsp:txBody>
      <dsp:txXfrm>
        <a:off x="0" y="1374781"/>
        <a:ext cx="3143249" cy="2170707"/>
      </dsp:txXfrm>
    </dsp:sp>
    <dsp:sp modelId="{788F63B9-C154-41DE-B489-7BA40E3CF9D6}">
      <dsp:nvSpPr>
        <dsp:cNvPr id="0" name=""/>
        <dsp:cNvSpPr/>
      </dsp:nvSpPr>
      <dsp:spPr>
        <a:xfrm>
          <a:off x="1028948" y="361784"/>
          <a:ext cx="1085353" cy="108535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618" tIns="12700" rIns="8461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1</a:t>
          </a:r>
        </a:p>
      </dsp:txBody>
      <dsp:txXfrm>
        <a:off x="1187894" y="520730"/>
        <a:ext cx="767461" cy="767461"/>
      </dsp:txXfrm>
    </dsp:sp>
    <dsp:sp modelId="{51FE63CC-BB82-4380-89CD-8E63B8C5CEC9}">
      <dsp:nvSpPr>
        <dsp:cNvPr id="0" name=""/>
        <dsp:cNvSpPr/>
      </dsp:nvSpPr>
      <dsp:spPr>
        <a:xfrm>
          <a:off x="0" y="3617773"/>
          <a:ext cx="3143249" cy="72"/>
        </a:xfrm>
        <a:prstGeom prst="rect">
          <a:avLst/>
        </a:prstGeom>
        <a:solidFill>
          <a:schemeClr val="accent2">
            <a:hueOff val="549268"/>
            <a:satOff val="-9762"/>
            <a:lumOff val="314"/>
            <a:alphaOff val="0"/>
          </a:schemeClr>
        </a:solidFill>
        <a:ln w="12700" cap="flat" cmpd="sng" algn="ctr">
          <a:solidFill>
            <a:schemeClr val="accent2">
              <a:hueOff val="549268"/>
              <a:satOff val="-9762"/>
              <a:lumOff val="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232A58-1C02-45FD-8087-6A8F1F21976E}">
      <dsp:nvSpPr>
        <dsp:cNvPr id="0" name=""/>
        <dsp:cNvSpPr/>
      </dsp:nvSpPr>
      <dsp:spPr>
        <a:xfrm>
          <a:off x="3457574" y="0"/>
          <a:ext cx="3143249" cy="3617845"/>
        </a:xfrm>
        <a:prstGeom prst="rect">
          <a:avLst/>
        </a:prstGeom>
        <a:solidFill>
          <a:schemeClr val="accent2">
            <a:tint val="40000"/>
            <a:alpha val="90000"/>
            <a:hueOff val="1638559"/>
            <a:satOff val="-21307"/>
            <a:lumOff val="-67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638559"/>
              <a:satOff val="-21307"/>
              <a:lumOff val="-6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060" tIns="330200" rIns="245060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Show proposed location of facilities</a:t>
          </a:r>
        </a:p>
      </dsp:txBody>
      <dsp:txXfrm>
        <a:off x="3457574" y="1374781"/>
        <a:ext cx="3143249" cy="2170707"/>
      </dsp:txXfrm>
    </dsp:sp>
    <dsp:sp modelId="{9FDEE2BB-8B7F-4313-9E3F-94AA0A3D2A47}">
      <dsp:nvSpPr>
        <dsp:cNvPr id="0" name=""/>
        <dsp:cNvSpPr/>
      </dsp:nvSpPr>
      <dsp:spPr>
        <a:xfrm>
          <a:off x="4486523" y="361784"/>
          <a:ext cx="1085353" cy="1085353"/>
        </a:xfrm>
        <a:prstGeom prst="ellipse">
          <a:avLst/>
        </a:prstGeom>
        <a:solidFill>
          <a:schemeClr val="accent2">
            <a:hueOff val="1098536"/>
            <a:satOff val="-19523"/>
            <a:lumOff val="628"/>
            <a:alphaOff val="0"/>
          </a:schemeClr>
        </a:solidFill>
        <a:ln w="12700" cap="flat" cmpd="sng" algn="ctr">
          <a:solidFill>
            <a:schemeClr val="accent2">
              <a:hueOff val="1098536"/>
              <a:satOff val="-19523"/>
              <a:lumOff val="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618" tIns="12700" rIns="8461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2</a:t>
          </a:r>
        </a:p>
      </dsp:txBody>
      <dsp:txXfrm>
        <a:off x="4645469" y="520730"/>
        <a:ext cx="767461" cy="767461"/>
      </dsp:txXfrm>
    </dsp:sp>
    <dsp:sp modelId="{75AD7F6C-DCB4-40E5-BBDC-A3B9C5177938}">
      <dsp:nvSpPr>
        <dsp:cNvPr id="0" name=""/>
        <dsp:cNvSpPr/>
      </dsp:nvSpPr>
      <dsp:spPr>
        <a:xfrm>
          <a:off x="3457574" y="3617773"/>
          <a:ext cx="3143249" cy="72"/>
        </a:xfrm>
        <a:prstGeom prst="rect">
          <a:avLst/>
        </a:prstGeom>
        <a:solidFill>
          <a:schemeClr val="accent2">
            <a:hueOff val="1647804"/>
            <a:satOff val="-29285"/>
            <a:lumOff val="941"/>
            <a:alphaOff val="0"/>
          </a:schemeClr>
        </a:solidFill>
        <a:ln w="12700" cap="flat" cmpd="sng" algn="ctr">
          <a:solidFill>
            <a:schemeClr val="accent2">
              <a:hueOff val="1647804"/>
              <a:satOff val="-29285"/>
              <a:lumOff val="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37F287-B2CE-4C5D-A82B-DA64E1961D21}">
      <dsp:nvSpPr>
        <dsp:cNvPr id="0" name=""/>
        <dsp:cNvSpPr/>
      </dsp:nvSpPr>
      <dsp:spPr>
        <a:xfrm>
          <a:off x="6915149" y="0"/>
          <a:ext cx="3143249" cy="3617845"/>
        </a:xfrm>
        <a:prstGeom prst="rect">
          <a:avLst/>
        </a:prstGeom>
        <a:solidFill>
          <a:schemeClr val="accent2">
            <a:tint val="40000"/>
            <a:alpha val="90000"/>
            <a:hueOff val="3277117"/>
            <a:satOff val="-42615"/>
            <a:lumOff val="-1347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3277117"/>
              <a:satOff val="-42615"/>
              <a:lumOff val="-13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060" tIns="330200" rIns="245060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Overlay on DOT plans and cross sections</a:t>
          </a:r>
        </a:p>
      </dsp:txBody>
      <dsp:txXfrm>
        <a:off x="6915149" y="1374781"/>
        <a:ext cx="3143249" cy="2170707"/>
      </dsp:txXfrm>
    </dsp:sp>
    <dsp:sp modelId="{E00D9E8D-7451-4D43-98E9-C47A19281C40}">
      <dsp:nvSpPr>
        <dsp:cNvPr id="0" name=""/>
        <dsp:cNvSpPr/>
      </dsp:nvSpPr>
      <dsp:spPr>
        <a:xfrm>
          <a:off x="7944098" y="361784"/>
          <a:ext cx="1085353" cy="1085353"/>
        </a:xfrm>
        <a:prstGeom prst="ellipse">
          <a:avLst/>
        </a:prstGeom>
        <a:solidFill>
          <a:schemeClr val="accent2">
            <a:hueOff val="2197072"/>
            <a:satOff val="-39046"/>
            <a:lumOff val="1255"/>
            <a:alphaOff val="0"/>
          </a:schemeClr>
        </a:solidFill>
        <a:ln w="12700" cap="flat" cmpd="sng" algn="ctr">
          <a:solidFill>
            <a:schemeClr val="accent2">
              <a:hueOff val="2197072"/>
              <a:satOff val="-39046"/>
              <a:lumOff val="1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618" tIns="12700" rIns="8461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3</a:t>
          </a:r>
        </a:p>
      </dsp:txBody>
      <dsp:txXfrm>
        <a:off x="8103044" y="520730"/>
        <a:ext cx="767461" cy="767461"/>
      </dsp:txXfrm>
    </dsp:sp>
    <dsp:sp modelId="{ADDF4E84-694F-4229-96C6-73725425B4A3}">
      <dsp:nvSpPr>
        <dsp:cNvPr id="0" name=""/>
        <dsp:cNvSpPr/>
      </dsp:nvSpPr>
      <dsp:spPr>
        <a:xfrm>
          <a:off x="6915149" y="3617773"/>
          <a:ext cx="3143249" cy="72"/>
        </a:xfrm>
        <a:prstGeom prst="rect">
          <a:avLst/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12700" cap="flat" cmpd="sng" algn="ctr">
          <a:solidFill>
            <a:schemeClr val="accent2">
              <a:hueOff val="2746340"/>
              <a:satOff val="-48808"/>
              <a:lumOff val="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0C4DA0-E0B1-431D-91DC-E4A98DA545C6}">
      <dsp:nvSpPr>
        <dsp:cNvPr id="0" name=""/>
        <dsp:cNvSpPr/>
      </dsp:nvSpPr>
      <dsp:spPr>
        <a:xfrm>
          <a:off x="0" y="0"/>
          <a:ext cx="3407833" cy="329489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688" tIns="330200" rIns="265688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Segregate direct, indirect &amp; “unallowable” costs</a:t>
          </a:r>
        </a:p>
      </dsp:txBody>
      <dsp:txXfrm>
        <a:off x="0" y="1252061"/>
        <a:ext cx="3407833" cy="1976938"/>
      </dsp:txXfrm>
    </dsp:sp>
    <dsp:sp modelId="{59868A8A-2F80-41CB-97CD-0083062A51D4}">
      <dsp:nvSpPr>
        <dsp:cNvPr id="0" name=""/>
        <dsp:cNvSpPr/>
      </dsp:nvSpPr>
      <dsp:spPr>
        <a:xfrm>
          <a:off x="1209681" y="329489"/>
          <a:ext cx="988469" cy="9884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065" tIns="12700" rIns="7706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1</a:t>
          </a:r>
        </a:p>
      </dsp:txBody>
      <dsp:txXfrm>
        <a:off x="1354439" y="474247"/>
        <a:ext cx="698953" cy="698953"/>
      </dsp:txXfrm>
    </dsp:sp>
    <dsp:sp modelId="{56A67451-C6CE-4D9D-B106-290424ECE2CF}">
      <dsp:nvSpPr>
        <dsp:cNvPr id="0" name=""/>
        <dsp:cNvSpPr/>
      </dsp:nvSpPr>
      <dsp:spPr>
        <a:xfrm>
          <a:off x="0" y="3294826"/>
          <a:ext cx="3407833" cy="72"/>
        </a:xfrm>
        <a:prstGeom prst="rect">
          <a:avLst/>
        </a:prstGeom>
        <a:solidFill>
          <a:schemeClr val="accent2">
            <a:hueOff val="549268"/>
            <a:satOff val="-9762"/>
            <a:lumOff val="314"/>
            <a:alphaOff val="0"/>
          </a:schemeClr>
        </a:solidFill>
        <a:ln w="12700" cap="flat" cmpd="sng" algn="ctr">
          <a:solidFill>
            <a:schemeClr val="accent2">
              <a:hueOff val="549268"/>
              <a:satOff val="-9762"/>
              <a:lumOff val="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893B99-CCB9-4882-85DF-3081FF6FD009}">
      <dsp:nvSpPr>
        <dsp:cNvPr id="0" name=""/>
        <dsp:cNvSpPr/>
      </dsp:nvSpPr>
      <dsp:spPr>
        <a:xfrm>
          <a:off x="3748616" y="0"/>
          <a:ext cx="3407833" cy="3294898"/>
        </a:xfrm>
        <a:prstGeom prst="rect">
          <a:avLst/>
        </a:prstGeom>
        <a:solidFill>
          <a:schemeClr val="accent2">
            <a:tint val="40000"/>
            <a:alpha val="90000"/>
            <a:hueOff val="1638559"/>
            <a:satOff val="-21307"/>
            <a:lumOff val="-67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638559"/>
              <a:satOff val="-21307"/>
              <a:lumOff val="-6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688" tIns="330200" rIns="265688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Cost Accounting Standards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Work Order System</a:t>
          </a:r>
        </a:p>
      </dsp:txBody>
      <dsp:txXfrm>
        <a:off x="3748616" y="1252061"/>
        <a:ext cx="3407833" cy="1976938"/>
      </dsp:txXfrm>
    </dsp:sp>
    <dsp:sp modelId="{934BB149-5195-40F2-A0DF-75DE5A48D1E7}">
      <dsp:nvSpPr>
        <dsp:cNvPr id="0" name=""/>
        <dsp:cNvSpPr/>
      </dsp:nvSpPr>
      <dsp:spPr>
        <a:xfrm>
          <a:off x="4958298" y="329489"/>
          <a:ext cx="988469" cy="988469"/>
        </a:xfrm>
        <a:prstGeom prst="ellipse">
          <a:avLst/>
        </a:prstGeom>
        <a:solidFill>
          <a:schemeClr val="accent2">
            <a:hueOff val="1098536"/>
            <a:satOff val="-19523"/>
            <a:lumOff val="628"/>
            <a:alphaOff val="0"/>
          </a:schemeClr>
        </a:solidFill>
        <a:ln w="12700" cap="flat" cmpd="sng" algn="ctr">
          <a:solidFill>
            <a:schemeClr val="accent2">
              <a:hueOff val="1098536"/>
              <a:satOff val="-19523"/>
              <a:lumOff val="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065" tIns="12700" rIns="7706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2</a:t>
          </a:r>
        </a:p>
      </dsp:txBody>
      <dsp:txXfrm>
        <a:off x="5103056" y="474247"/>
        <a:ext cx="698953" cy="698953"/>
      </dsp:txXfrm>
    </dsp:sp>
    <dsp:sp modelId="{69AD8281-0D94-4078-900C-433C4E33745B}">
      <dsp:nvSpPr>
        <dsp:cNvPr id="0" name=""/>
        <dsp:cNvSpPr/>
      </dsp:nvSpPr>
      <dsp:spPr>
        <a:xfrm>
          <a:off x="3748616" y="3294826"/>
          <a:ext cx="3407833" cy="72"/>
        </a:xfrm>
        <a:prstGeom prst="rect">
          <a:avLst/>
        </a:prstGeom>
        <a:solidFill>
          <a:schemeClr val="accent2">
            <a:hueOff val="1647804"/>
            <a:satOff val="-29285"/>
            <a:lumOff val="941"/>
            <a:alphaOff val="0"/>
          </a:schemeClr>
        </a:solidFill>
        <a:ln w="12700" cap="flat" cmpd="sng" algn="ctr">
          <a:solidFill>
            <a:schemeClr val="accent2">
              <a:hueOff val="1647804"/>
              <a:satOff val="-29285"/>
              <a:lumOff val="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CBBCD1-1AC3-4B63-9053-0F33BDBF1167}">
      <dsp:nvSpPr>
        <dsp:cNvPr id="0" name=""/>
        <dsp:cNvSpPr/>
      </dsp:nvSpPr>
      <dsp:spPr>
        <a:xfrm>
          <a:off x="7497232" y="0"/>
          <a:ext cx="3407833" cy="3294898"/>
        </a:xfrm>
        <a:prstGeom prst="rect">
          <a:avLst/>
        </a:prstGeom>
        <a:solidFill>
          <a:schemeClr val="accent2">
            <a:tint val="40000"/>
            <a:alpha val="90000"/>
            <a:hueOff val="3277117"/>
            <a:satOff val="-42615"/>
            <a:lumOff val="-1347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3277117"/>
              <a:satOff val="-42615"/>
              <a:lumOff val="-13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688" tIns="330200" rIns="265688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Ability to accumulate costs to a project</a:t>
          </a:r>
        </a:p>
      </dsp:txBody>
      <dsp:txXfrm>
        <a:off x="7497232" y="1252061"/>
        <a:ext cx="3407833" cy="1976938"/>
      </dsp:txXfrm>
    </dsp:sp>
    <dsp:sp modelId="{6460C205-1A01-48BD-AD3A-3977FE4CFECD}">
      <dsp:nvSpPr>
        <dsp:cNvPr id="0" name=""/>
        <dsp:cNvSpPr/>
      </dsp:nvSpPr>
      <dsp:spPr>
        <a:xfrm>
          <a:off x="8706914" y="329489"/>
          <a:ext cx="988469" cy="988469"/>
        </a:xfrm>
        <a:prstGeom prst="ellipse">
          <a:avLst/>
        </a:prstGeom>
        <a:solidFill>
          <a:schemeClr val="accent2">
            <a:hueOff val="2197072"/>
            <a:satOff val="-39046"/>
            <a:lumOff val="1255"/>
            <a:alphaOff val="0"/>
          </a:schemeClr>
        </a:solidFill>
        <a:ln w="12700" cap="flat" cmpd="sng" algn="ctr">
          <a:solidFill>
            <a:schemeClr val="accent2">
              <a:hueOff val="2197072"/>
              <a:satOff val="-39046"/>
              <a:lumOff val="1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065" tIns="12700" rIns="7706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3</a:t>
          </a:r>
        </a:p>
      </dsp:txBody>
      <dsp:txXfrm>
        <a:off x="8851672" y="474247"/>
        <a:ext cx="698953" cy="698953"/>
      </dsp:txXfrm>
    </dsp:sp>
    <dsp:sp modelId="{1F7337F8-149A-4F13-B875-B0CB72275723}">
      <dsp:nvSpPr>
        <dsp:cNvPr id="0" name=""/>
        <dsp:cNvSpPr/>
      </dsp:nvSpPr>
      <dsp:spPr>
        <a:xfrm>
          <a:off x="7497232" y="3294826"/>
          <a:ext cx="3407833" cy="72"/>
        </a:xfrm>
        <a:prstGeom prst="rect">
          <a:avLst/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12700" cap="flat" cmpd="sng" algn="ctr">
          <a:solidFill>
            <a:schemeClr val="accent2">
              <a:hueOff val="2746340"/>
              <a:satOff val="-48808"/>
              <a:lumOff val="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8D8FF-13A8-46E1-A135-390C5864BC21}">
      <dsp:nvSpPr>
        <dsp:cNvPr id="0" name=""/>
        <dsp:cNvSpPr/>
      </dsp:nvSpPr>
      <dsp:spPr>
        <a:xfrm>
          <a:off x="0" y="3372654"/>
          <a:ext cx="6572250" cy="22128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Include:</a:t>
          </a:r>
        </a:p>
      </dsp:txBody>
      <dsp:txXfrm>
        <a:off x="0" y="3372654"/>
        <a:ext cx="6572250" cy="1194926"/>
      </dsp:txXfrm>
    </dsp:sp>
    <dsp:sp modelId="{9DA51959-7CE6-4C8F-BBD7-658011BFA947}">
      <dsp:nvSpPr>
        <dsp:cNvPr id="0" name=""/>
        <dsp:cNvSpPr/>
      </dsp:nvSpPr>
      <dsp:spPr>
        <a:xfrm>
          <a:off x="0" y="4523323"/>
          <a:ext cx="1643062" cy="10179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Materials, labor, equipment, etc.</a:t>
          </a:r>
        </a:p>
      </dsp:txBody>
      <dsp:txXfrm>
        <a:off x="0" y="4523323"/>
        <a:ext cx="1643062" cy="1017900"/>
      </dsp:txXfrm>
    </dsp:sp>
    <dsp:sp modelId="{6558A0C5-4AB4-41B0-B73F-2E45B1051E41}">
      <dsp:nvSpPr>
        <dsp:cNvPr id="0" name=""/>
        <dsp:cNvSpPr/>
      </dsp:nvSpPr>
      <dsp:spPr>
        <a:xfrm>
          <a:off x="1643062" y="4523323"/>
          <a:ext cx="1643062" cy="1017900"/>
        </a:xfrm>
        <a:prstGeom prst="rect">
          <a:avLst/>
        </a:prstGeom>
        <a:solidFill>
          <a:schemeClr val="accent5">
            <a:tint val="40000"/>
            <a:alpha val="90000"/>
            <a:hueOff val="-3293080"/>
            <a:satOff val="-3796"/>
            <a:lumOff val="-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Salaries &amp; expenses</a:t>
          </a:r>
        </a:p>
      </dsp:txBody>
      <dsp:txXfrm>
        <a:off x="1643062" y="4523323"/>
        <a:ext cx="1643062" cy="1017900"/>
      </dsp:txXfrm>
    </dsp:sp>
    <dsp:sp modelId="{649C987D-E5C7-4DC2-93E1-4698853CBDC0}">
      <dsp:nvSpPr>
        <dsp:cNvPr id="0" name=""/>
        <dsp:cNvSpPr/>
      </dsp:nvSpPr>
      <dsp:spPr>
        <a:xfrm>
          <a:off x="3286125" y="4523323"/>
          <a:ext cx="1643062" cy="1017900"/>
        </a:xfrm>
        <a:prstGeom prst="rect">
          <a:avLst/>
        </a:prstGeom>
        <a:solidFill>
          <a:schemeClr val="accent5">
            <a:tint val="40000"/>
            <a:alpha val="90000"/>
            <a:hueOff val="-6586160"/>
            <a:satOff val="-7591"/>
            <a:lumOff val="-10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Engineering</a:t>
          </a:r>
        </a:p>
      </dsp:txBody>
      <dsp:txXfrm>
        <a:off x="3286125" y="4523323"/>
        <a:ext cx="1643062" cy="1017900"/>
      </dsp:txXfrm>
    </dsp:sp>
    <dsp:sp modelId="{FACBD3E3-C7EA-4C7F-A88F-946CF2FF7194}">
      <dsp:nvSpPr>
        <dsp:cNvPr id="0" name=""/>
        <dsp:cNvSpPr/>
      </dsp:nvSpPr>
      <dsp:spPr>
        <a:xfrm>
          <a:off x="4929187" y="4523323"/>
          <a:ext cx="1643062" cy="1017900"/>
        </a:xfrm>
        <a:prstGeom prst="rect">
          <a:avLst/>
        </a:prstGeom>
        <a:solidFill>
          <a:schemeClr val="accent5">
            <a:tint val="40000"/>
            <a:alpha val="90000"/>
            <a:hueOff val="-9879240"/>
            <a:satOff val="-11387"/>
            <a:lumOff val="-155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Other services directly related to the project</a:t>
          </a:r>
        </a:p>
      </dsp:txBody>
      <dsp:txXfrm>
        <a:off x="4929187" y="4523323"/>
        <a:ext cx="1643062" cy="1017900"/>
      </dsp:txXfrm>
    </dsp:sp>
    <dsp:sp modelId="{8ECAC77E-504F-4D36-944F-A4E91C683FC0}">
      <dsp:nvSpPr>
        <dsp:cNvPr id="0" name=""/>
        <dsp:cNvSpPr/>
      </dsp:nvSpPr>
      <dsp:spPr>
        <a:xfrm rot="10800000">
          <a:off x="0" y="2519"/>
          <a:ext cx="6572250" cy="3403326"/>
        </a:xfrm>
        <a:prstGeom prst="upArrowCallout">
          <a:avLst/>
        </a:prstGeom>
        <a:solidFill>
          <a:schemeClr val="accent5">
            <a:hueOff val="-9981745"/>
            <a:satOff val="-15454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i="1" u="sng" kern="1200" dirty="0"/>
            <a:t>Benefit one project and only one project</a:t>
          </a:r>
          <a:endParaRPr lang="en-US" sz="4300" kern="1200" dirty="0"/>
        </a:p>
      </dsp:txBody>
      <dsp:txXfrm rot="10800000">
        <a:off x="0" y="2519"/>
        <a:ext cx="6572250" cy="22113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AC665-28A4-4B56-BA5F-F51B441E5DB1}">
      <dsp:nvSpPr>
        <dsp:cNvPr id="0" name=""/>
        <dsp:cNvSpPr/>
      </dsp:nvSpPr>
      <dsp:spPr>
        <a:xfrm>
          <a:off x="0" y="3372654"/>
          <a:ext cx="6572250" cy="22128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Include:</a:t>
          </a:r>
        </a:p>
      </dsp:txBody>
      <dsp:txXfrm>
        <a:off x="0" y="3372654"/>
        <a:ext cx="6572250" cy="1194926"/>
      </dsp:txXfrm>
    </dsp:sp>
    <dsp:sp modelId="{54166045-8A54-4CC5-B83F-AC61E0260583}">
      <dsp:nvSpPr>
        <dsp:cNvPr id="0" name=""/>
        <dsp:cNvSpPr/>
      </dsp:nvSpPr>
      <dsp:spPr>
        <a:xfrm>
          <a:off x="0" y="4523323"/>
          <a:ext cx="3286125" cy="10179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Eligible - must be actual costs incurred: administration, accounting fees, insurance, legal fees, some labor &amp; salaries</a:t>
          </a:r>
        </a:p>
      </dsp:txBody>
      <dsp:txXfrm>
        <a:off x="0" y="4523323"/>
        <a:ext cx="3286125" cy="1017900"/>
      </dsp:txXfrm>
    </dsp:sp>
    <dsp:sp modelId="{06E1BD16-4799-44F4-87A5-681203C94EEA}">
      <dsp:nvSpPr>
        <dsp:cNvPr id="0" name=""/>
        <dsp:cNvSpPr/>
      </dsp:nvSpPr>
      <dsp:spPr>
        <a:xfrm>
          <a:off x="3286125" y="4523323"/>
          <a:ext cx="3286125" cy="1017900"/>
        </a:xfrm>
        <a:prstGeom prst="rect">
          <a:avLst/>
        </a:prstGeom>
        <a:solidFill>
          <a:schemeClr val="accent5">
            <a:tint val="40000"/>
            <a:alpha val="90000"/>
            <a:hueOff val="-9879240"/>
            <a:satOff val="-11387"/>
            <a:lumOff val="-155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Not eligible – advertising, sales promotion, interest on borrowings, contributions, donations, entertainment, fines, penalties, lobbying, research programs, first-class travel, 5-star hotels over the government per diem allowances</a:t>
          </a:r>
          <a:endParaRPr lang="en-US" sz="1200" kern="1200" dirty="0"/>
        </a:p>
      </dsp:txBody>
      <dsp:txXfrm>
        <a:off x="3286125" y="4523323"/>
        <a:ext cx="3286125" cy="1017900"/>
      </dsp:txXfrm>
    </dsp:sp>
    <dsp:sp modelId="{A19B3D39-0FA8-45A1-A395-D67919D8BB1F}">
      <dsp:nvSpPr>
        <dsp:cNvPr id="0" name=""/>
        <dsp:cNvSpPr/>
      </dsp:nvSpPr>
      <dsp:spPr>
        <a:xfrm rot="10800000">
          <a:off x="0" y="2519"/>
          <a:ext cx="6572250" cy="3403326"/>
        </a:xfrm>
        <a:prstGeom prst="upArrowCallout">
          <a:avLst/>
        </a:prstGeom>
        <a:solidFill>
          <a:schemeClr val="accent5">
            <a:hueOff val="-9981745"/>
            <a:satOff val="-15454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i="1" u="sng" kern="1200" dirty="0"/>
            <a:t>Costs incurred to run a business</a:t>
          </a:r>
          <a:endParaRPr lang="en-US" sz="4300" kern="1200" dirty="0"/>
        </a:p>
      </dsp:txBody>
      <dsp:txXfrm rot="10800000">
        <a:off x="0" y="2519"/>
        <a:ext cx="6572250" cy="221137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B3FFD-97EC-43C7-989F-6F60ABD65738}">
      <dsp:nvSpPr>
        <dsp:cNvPr id="0" name=""/>
        <dsp:cNvSpPr/>
      </dsp:nvSpPr>
      <dsp:spPr>
        <a:xfrm>
          <a:off x="1816199" y="8922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7B379E-EB50-4AC6-A3ED-57562A2DAA00}">
      <dsp:nvSpPr>
        <dsp:cNvPr id="0" name=""/>
        <dsp:cNvSpPr/>
      </dsp:nvSpPr>
      <dsp:spPr>
        <a:xfrm>
          <a:off x="2284199" y="476922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alphaModFix/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6B7F33-CEF8-4AEB-AB50-F772EDA225B3}">
      <dsp:nvSpPr>
        <dsp:cNvPr id="0" name=""/>
        <dsp:cNvSpPr/>
      </dsp:nvSpPr>
      <dsp:spPr>
        <a:xfrm>
          <a:off x="682631" y="2888922"/>
          <a:ext cx="446313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/>
            <a:t>Competitive bidding </a:t>
          </a:r>
          <a:br>
            <a:rPr lang="en-US" sz="2000" kern="1200" dirty="0"/>
          </a:br>
          <a:r>
            <a:rPr lang="en-US" sz="2000" kern="1200" dirty="0"/>
            <a:t>(solicit bids from a contractor)</a:t>
          </a:r>
        </a:p>
      </dsp:txBody>
      <dsp:txXfrm>
        <a:off x="682631" y="2888922"/>
        <a:ext cx="4463136" cy="720000"/>
      </dsp:txXfrm>
    </dsp:sp>
    <dsp:sp modelId="{3A8703B2-D6F8-448F-802A-1D436E70110F}">
      <dsp:nvSpPr>
        <dsp:cNvPr id="0" name=""/>
        <dsp:cNvSpPr/>
      </dsp:nvSpPr>
      <dsp:spPr>
        <a:xfrm>
          <a:off x="6477767" y="8922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0D9734-76C1-4F73-AC97-4E06CDA5FE76}">
      <dsp:nvSpPr>
        <dsp:cNvPr id="0" name=""/>
        <dsp:cNvSpPr/>
      </dsp:nvSpPr>
      <dsp:spPr>
        <a:xfrm>
          <a:off x="6945768" y="476922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81851F-D576-45BC-BB20-72891BB17DA0}">
      <dsp:nvSpPr>
        <dsp:cNvPr id="0" name=""/>
        <dsp:cNvSpPr/>
      </dsp:nvSpPr>
      <dsp:spPr>
        <a:xfrm>
          <a:off x="5775767" y="288892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/>
            <a:t>Force account</a:t>
          </a:r>
          <a:br>
            <a:rPr lang="en-US" sz="2000" kern="1200" dirty="0"/>
          </a:br>
          <a:r>
            <a:rPr lang="en-US" sz="2000" kern="1200" dirty="0"/>
            <a:t>(in-house labor)</a:t>
          </a:r>
        </a:p>
      </dsp:txBody>
      <dsp:txXfrm>
        <a:off x="5775767" y="2888922"/>
        <a:ext cx="3600000" cy="720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653A4-0E47-47EA-BB5C-63BD923E2F0B}">
      <dsp:nvSpPr>
        <dsp:cNvPr id="0" name=""/>
        <dsp:cNvSpPr/>
      </dsp:nvSpPr>
      <dsp:spPr>
        <a:xfrm>
          <a:off x="0" y="27102"/>
          <a:ext cx="10058399" cy="4446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Pre-Audit</a:t>
          </a:r>
        </a:p>
      </dsp:txBody>
      <dsp:txXfrm>
        <a:off x="21704" y="48806"/>
        <a:ext cx="10014991" cy="401192"/>
      </dsp:txXfrm>
    </dsp:sp>
    <dsp:sp modelId="{AAA48FB9-B9A2-4CFA-BDAD-E32B73F06DE6}">
      <dsp:nvSpPr>
        <dsp:cNvPr id="0" name=""/>
        <dsp:cNvSpPr/>
      </dsp:nvSpPr>
      <dsp:spPr>
        <a:xfrm>
          <a:off x="0" y="471702"/>
          <a:ext cx="10058399" cy="98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Estimates over $50,000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DOT Auditors – Finance Office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Review detailed estimate – Cost Accounting Standards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Ability to segregate costs</a:t>
          </a:r>
        </a:p>
      </dsp:txBody>
      <dsp:txXfrm>
        <a:off x="0" y="471702"/>
        <a:ext cx="10058399" cy="983250"/>
      </dsp:txXfrm>
    </dsp:sp>
    <dsp:sp modelId="{831184A9-08CE-4253-8FD8-A7AAA1711BF5}">
      <dsp:nvSpPr>
        <dsp:cNvPr id="0" name=""/>
        <dsp:cNvSpPr/>
      </dsp:nvSpPr>
      <dsp:spPr>
        <a:xfrm>
          <a:off x="0" y="1454952"/>
          <a:ext cx="10058399" cy="444600"/>
        </a:xfrm>
        <a:prstGeom prst="roundRect">
          <a:avLst/>
        </a:prstGeom>
        <a:solidFill>
          <a:schemeClr val="accent5">
            <a:hueOff val="-3327248"/>
            <a:satOff val="-5151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Send for signature</a:t>
          </a:r>
        </a:p>
      </dsp:txBody>
      <dsp:txXfrm>
        <a:off x="21704" y="1476656"/>
        <a:ext cx="10014991" cy="401192"/>
      </dsp:txXfrm>
    </dsp:sp>
    <dsp:sp modelId="{045793EE-89B5-487D-B5A0-B71755644790}">
      <dsp:nvSpPr>
        <dsp:cNvPr id="0" name=""/>
        <dsp:cNvSpPr/>
      </dsp:nvSpPr>
      <dsp:spPr>
        <a:xfrm>
          <a:off x="0" y="1954272"/>
          <a:ext cx="10058399" cy="444600"/>
        </a:xfrm>
        <a:prstGeom prst="roundRect">
          <a:avLst/>
        </a:prstGeom>
        <a:solidFill>
          <a:schemeClr val="accent5">
            <a:hueOff val="-6654497"/>
            <a:satOff val="-10303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Staff Action</a:t>
          </a:r>
        </a:p>
      </dsp:txBody>
      <dsp:txXfrm>
        <a:off x="21704" y="1975976"/>
        <a:ext cx="10014991" cy="401192"/>
      </dsp:txXfrm>
    </dsp:sp>
    <dsp:sp modelId="{7B9B2D8D-4124-48C9-865D-CB6BFEB4D9BB}">
      <dsp:nvSpPr>
        <dsp:cNvPr id="0" name=""/>
        <dsp:cNvSpPr/>
      </dsp:nvSpPr>
      <dsp:spPr>
        <a:xfrm>
          <a:off x="0" y="2398872"/>
          <a:ext cx="10058399" cy="747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Agreements over $50,000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DOT approval to enter into agreement with external party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DOT may then sign agreement</a:t>
          </a:r>
        </a:p>
      </dsp:txBody>
      <dsp:txXfrm>
        <a:off x="0" y="2398872"/>
        <a:ext cx="10058399" cy="747270"/>
      </dsp:txXfrm>
    </dsp:sp>
    <dsp:sp modelId="{665477AD-27B7-4017-BA2B-70F850E6DBD7}">
      <dsp:nvSpPr>
        <dsp:cNvPr id="0" name=""/>
        <dsp:cNvSpPr/>
      </dsp:nvSpPr>
      <dsp:spPr>
        <a:xfrm>
          <a:off x="0" y="3146142"/>
          <a:ext cx="10058399" cy="444600"/>
        </a:xfrm>
        <a:prstGeom prst="roundRect">
          <a:avLst/>
        </a:prstGeom>
        <a:solidFill>
          <a:schemeClr val="accent5">
            <a:hueOff val="-9981745"/>
            <a:satOff val="-15454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Fully executed agreement</a:t>
          </a:r>
        </a:p>
      </dsp:txBody>
      <dsp:txXfrm>
        <a:off x="21704" y="3167846"/>
        <a:ext cx="10014991" cy="40119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DA12A-8999-466B-BD83-2B83143B91A8}">
      <dsp:nvSpPr>
        <dsp:cNvPr id="0" name=""/>
        <dsp:cNvSpPr/>
      </dsp:nvSpPr>
      <dsp:spPr>
        <a:xfrm>
          <a:off x="0" y="66499"/>
          <a:ext cx="10058399" cy="5382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Minor changes necessary…</a:t>
          </a:r>
        </a:p>
      </dsp:txBody>
      <dsp:txXfrm>
        <a:off x="26273" y="92772"/>
        <a:ext cx="10005853" cy="485654"/>
      </dsp:txXfrm>
    </dsp:sp>
    <dsp:sp modelId="{99366282-A862-45BC-BCA1-195685A5534D}">
      <dsp:nvSpPr>
        <dsp:cNvPr id="0" name=""/>
        <dsp:cNvSpPr/>
      </dsp:nvSpPr>
      <dsp:spPr>
        <a:xfrm>
          <a:off x="0" y="670939"/>
          <a:ext cx="10058399" cy="538200"/>
        </a:xfrm>
        <a:prstGeom prst="roundRect">
          <a:avLst/>
        </a:prstGeom>
        <a:solidFill>
          <a:schemeClr val="accent5">
            <a:hueOff val="-2495436"/>
            <a:satOff val="-3864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Must receive approval from DOT for more major changes</a:t>
          </a:r>
        </a:p>
      </dsp:txBody>
      <dsp:txXfrm>
        <a:off x="26273" y="697212"/>
        <a:ext cx="10005853" cy="485654"/>
      </dsp:txXfrm>
    </dsp:sp>
    <dsp:sp modelId="{472944E7-AAFF-4166-8016-413B251022CA}">
      <dsp:nvSpPr>
        <dsp:cNvPr id="0" name=""/>
        <dsp:cNvSpPr/>
      </dsp:nvSpPr>
      <dsp:spPr>
        <a:xfrm>
          <a:off x="0" y="1209139"/>
          <a:ext cx="10058399" cy="595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Costs will exceed 125% of the estimate ~ unless the increase is $10K or under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Request approval in writing to Central Office</a:t>
          </a:r>
        </a:p>
      </dsp:txBody>
      <dsp:txXfrm>
        <a:off x="0" y="1209139"/>
        <a:ext cx="10058399" cy="595125"/>
      </dsp:txXfrm>
    </dsp:sp>
    <dsp:sp modelId="{A003080E-0EB2-4DF5-97D3-7E0C1CE42D43}">
      <dsp:nvSpPr>
        <dsp:cNvPr id="0" name=""/>
        <dsp:cNvSpPr/>
      </dsp:nvSpPr>
      <dsp:spPr>
        <a:xfrm>
          <a:off x="0" y="1804264"/>
          <a:ext cx="10058399" cy="538200"/>
        </a:xfrm>
        <a:prstGeom prst="roundRect">
          <a:avLst/>
        </a:prstGeom>
        <a:solidFill>
          <a:schemeClr val="accent5">
            <a:hueOff val="-4990872"/>
            <a:satOff val="-7727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Updated itemized cost estimate</a:t>
          </a:r>
        </a:p>
      </dsp:txBody>
      <dsp:txXfrm>
        <a:off x="26273" y="1830537"/>
        <a:ext cx="10005853" cy="485654"/>
      </dsp:txXfrm>
    </dsp:sp>
    <dsp:sp modelId="{1745E3B3-91DB-4E48-863D-32EBD693F339}">
      <dsp:nvSpPr>
        <dsp:cNvPr id="0" name=""/>
        <dsp:cNvSpPr/>
      </dsp:nvSpPr>
      <dsp:spPr>
        <a:xfrm>
          <a:off x="0" y="2408704"/>
          <a:ext cx="10058399" cy="538200"/>
        </a:xfrm>
        <a:prstGeom prst="roundRect">
          <a:avLst/>
        </a:prstGeom>
        <a:solidFill>
          <a:schemeClr val="accent5">
            <a:hueOff val="-7486308"/>
            <a:satOff val="-11591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Explanation of increased costs</a:t>
          </a:r>
        </a:p>
      </dsp:txBody>
      <dsp:txXfrm>
        <a:off x="26273" y="2434977"/>
        <a:ext cx="10005853" cy="485654"/>
      </dsp:txXfrm>
    </dsp:sp>
    <dsp:sp modelId="{06930342-F4A4-48A7-A312-4BE57EBAE196}">
      <dsp:nvSpPr>
        <dsp:cNvPr id="0" name=""/>
        <dsp:cNvSpPr/>
      </dsp:nvSpPr>
      <dsp:spPr>
        <a:xfrm>
          <a:off x="0" y="3013145"/>
          <a:ext cx="10058399" cy="538200"/>
        </a:xfrm>
        <a:prstGeom prst="roundRect">
          <a:avLst/>
        </a:prstGeom>
        <a:solidFill>
          <a:schemeClr val="accent5">
            <a:hueOff val="-9981745"/>
            <a:satOff val="-15454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Only reimburse additional cost if approved by DOT in writing</a:t>
          </a:r>
        </a:p>
      </dsp:txBody>
      <dsp:txXfrm>
        <a:off x="26273" y="3039418"/>
        <a:ext cx="10005853" cy="485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2/19/2020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microsoft.com/office/2007/relationships/hdphoto" Target="../media/hdphoto2.wdp"/><Relationship Id="rId7" Type="http://schemas.openxmlformats.org/officeDocument/2006/relationships/diagramColors" Target="../diagrams/colors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microsoft.com/office/2007/relationships/hdphoto" Target="../media/hdphoto2.wdp"/><Relationship Id="rId7" Type="http://schemas.openxmlformats.org/officeDocument/2006/relationships/diagramColors" Target="../diagrams/colors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microsoft.com/office/2007/relationships/hdphoto" Target="../media/hdphoto2.wdp"/><Relationship Id="rId7" Type="http://schemas.openxmlformats.org/officeDocument/2006/relationships/diagramColors" Target="../diagrams/colors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microsoft.com/office/2007/relationships/hdphoto" Target="../media/hdphoto2.wdp"/><Relationship Id="rId7" Type="http://schemas.openxmlformats.org/officeDocument/2006/relationships/diagramColors" Target="../diagrams/colors1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microsoft.com/office/2007/relationships/hdphoto" Target="../media/hdphoto2.wdp"/><Relationship Id="rId7" Type="http://schemas.openxmlformats.org/officeDocument/2006/relationships/diagramColors" Target="../diagrams/colors1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22.emf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2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2.xml"/><Relationship Id="rId3" Type="http://schemas.microsoft.com/office/2007/relationships/hdphoto" Target="../media/hdphoto2.wdp"/><Relationship Id="rId7" Type="http://schemas.openxmlformats.org/officeDocument/2006/relationships/diagramLayout" Target="../diagrams/layout1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2.xml"/><Relationship Id="rId5" Type="http://schemas.microsoft.com/office/2007/relationships/hdphoto" Target="../media/hdphoto1.wdp"/><Relationship Id="rId10" Type="http://schemas.microsoft.com/office/2007/relationships/diagramDrawing" Target="../diagrams/drawing12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3.xml"/><Relationship Id="rId3" Type="http://schemas.microsoft.com/office/2007/relationships/hdphoto" Target="../media/hdphoto2.wdp"/><Relationship Id="rId7" Type="http://schemas.openxmlformats.org/officeDocument/2006/relationships/diagramLayout" Target="../diagrams/layout1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3.xml"/><Relationship Id="rId5" Type="http://schemas.microsoft.com/office/2007/relationships/hdphoto" Target="../media/hdphoto1.wdp"/><Relationship Id="rId10" Type="http://schemas.microsoft.com/office/2007/relationships/diagramDrawing" Target="../diagrams/drawing13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1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image" Target="../media/image2.png"/><Relationship Id="rId9" Type="http://schemas.microsoft.com/office/2007/relationships/diagramDrawing" Target="../diagrams/drawing1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microsoft.com/office/2007/relationships/hdphoto" Target="../media/hdphoto2.wdp"/><Relationship Id="rId7" Type="http://schemas.openxmlformats.org/officeDocument/2006/relationships/diagramColors" Target="../diagrams/colors1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1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image" Target="../media/image2.png"/><Relationship Id="rId9" Type="http://schemas.microsoft.com/office/2007/relationships/diagramDrawing" Target="../diagrams/drawing1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microsoft.com/office/2007/relationships/hdphoto" Target="../media/hdphoto2.wdp"/><Relationship Id="rId7" Type="http://schemas.openxmlformats.org/officeDocument/2006/relationships/diagramColors" Target="../diagrams/colors1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2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1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image" Target="../media/image2.png"/><Relationship Id="rId9" Type="http://schemas.microsoft.com/office/2007/relationships/diagramDrawing" Target="../diagrams/drawing18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1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image" Target="../media/image2.png"/><Relationship Id="rId9" Type="http://schemas.microsoft.com/office/2007/relationships/diagramDrawing" Target="../diagrams/drawing19.xml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2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image" Target="../media/image2.png"/><Relationship Id="rId9" Type="http://schemas.microsoft.com/office/2007/relationships/diagramDrawing" Target="../diagrams/drawing20.xml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microsoft.com/office/2007/relationships/hdphoto" Target="../media/hdphoto2.wdp"/><Relationship Id="rId7" Type="http://schemas.openxmlformats.org/officeDocument/2006/relationships/diagramColors" Target="../diagrams/colors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microsoft.com/office/2007/relationships/hdphoto" Target="../media/hdphoto2.wdp"/><Relationship Id="rId7" Type="http://schemas.openxmlformats.org/officeDocument/2006/relationships/diagramLayout" Target="../diagrams/layou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microsoft.com/office/2007/relationships/hdphoto" Target="../media/hdphoto1.wdp"/><Relationship Id="rId10" Type="http://schemas.microsoft.com/office/2007/relationships/diagramDrawing" Target="../diagrams/drawing4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2.png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2.png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3D25154-9EF7-4C33-9AAC-7B3BE089F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D4F7D-8364-460C-9249-C39B38B74B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643468"/>
            <a:ext cx="9966960" cy="3592432"/>
          </a:xfrm>
        </p:spPr>
        <p:txBody>
          <a:bodyPr>
            <a:normAutofit/>
          </a:bodyPr>
          <a:lstStyle/>
          <a:p>
            <a:r>
              <a:rPr lang="en-US" dirty="0"/>
              <a:t>Utility Reimbursement Agreements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04E8C0-C927-4C06-A96A-BF3323BA7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12192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F99C3-0311-429C-A19D-74FD10EDA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913336"/>
            <a:ext cx="7891272" cy="106984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Iowa Department of Transportation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DCECFD5-4C30-4892-9FF0-540E17955A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5590" y="5111496"/>
            <a:ext cx="1080904" cy="1080902"/>
            <a:chOff x="10245590" y="5111496"/>
            <a:chExt cx="1080904" cy="108090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5C67F70-EAFE-425C-8422-591620A96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5590" y="5111496"/>
              <a:ext cx="1080904" cy="108090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47FA16B-C217-4D91-84EA-5B0846BDD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53681" y="5219586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2937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BA4DCD-D2B6-4927-B77C-9AE8E8520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Necessitated by Construction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204E7-F6E5-481C-9037-35ED7B2DF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r>
              <a:rPr lang="en-US" dirty="0"/>
              <a:t>Economy (non-stocked items may be uneconomical to purchase)</a:t>
            </a:r>
          </a:p>
          <a:p>
            <a:r>
              <a:rPr lang="en-US" dirty="0"/>
              <a:t>Compliance with governmental laws &amp; ordinances</a:t>
            </a:r>
          </a:p>
          <a:p>
            <a:r>
              <a:rPr lang="en-US" dirty="0"/>
              <a:t>Compliance with regulatory commission or codes</a:t>
            </a:r>
          </a:p>
          <a:p>
            <a:r>
              <a:rPr lang="en-US" dirty="0"/>
              <a:t>Replacements that are of equivalent standard although not identical</a:t>
            </a:r>
          </a:p>
          <a:p>
            <a:r>
              <a:rPr lang="en-US" dirty="0"/>
              <a:t>Required by current design practices regularly followed by the company in its own work and for which there is a direct benefit of the highway project, or required by the highway project.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9200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 dirty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13A23-F648-464E-BAB4-FDB2450CA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Salvage Credit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3145C-6926-47E6-9E98-279488278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n-US" dirty="0"/>
              <a:t>Salvage value of materials removed</a:t>
            </a:r>
          </a:p>
          <a:p>
            <a:r>
              <a:rPr lang="en-US" dirty="0"/>
              <a:t>Recovered from temporary use</a:t>
            </a:r>
          </a:p>
          <a:p>
            <a:r>
              <a:rPr lang="en-US" dirty="0"/>
              <a:t>Accepted for reuse by the utility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2336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9DD6D25-73D7-4E21-A25F-56BC6E3B3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38B79-42E9-4C00-A8DA-273E63928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9777" y="639763"/>
            <a:ext cx="3046073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4000" dirty="0"/>
              <a:t>Putting </a:t>
            </a:r>
            <a:br>
              <a:rPr lang="en-US" sz="4000" dirty="0"/>
            </a:br>
            <a:r>
              <a:rPr lang="en-US" sz="4000" dirty="0"/>
              <a:t>it all together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B8894B-4A72-427A-B1D1-C5AF5CBB2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3E574B9-86C7-4F7B-B550-D02C32ECB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4338354-6A9B-4F69-AE40-C4443BD98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F024784-EB33-4AF5-B9E5-B0D5D96EE0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685108"/>
              </p:ext>
            </p:extLst>
          </p:nvPr>
        </p:nvGraphicFramePr>
        <p:xfrm>
          <a:off x="307909" y="763782"/>
          <a:ext cx="7233793" cy="5279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9047">
                  <a:extLst>
                    <a:ext uri="{9D8B030D-6E8A-4147-A177-3AD203B41FA5}">
                      <a16:colId xmlns:a16="http://schemas.microsoft.com/office/drawing/2014/main" val="3724241937"/>
                    </a:ext>
                  </a:extLst>
                </a:gridCol>
                <a:gridCol w="1400021">
                  <a:extLst>
                    <a:ext uri="{9D8B030D-6E8A-4147-A177-3AD203B41FA5}">
                      <a16:colId xmlns:a16="http://schemas.microsoft.com/office/drawing/2014/main" val="432123988"/>
                    </a:ext>
                  </a:extLst>
                </a:gridCol>
                <a:gridCol w="422128">
                  <a:extLst>
                    <a:ext uri="{9D8B030D-6E8A-4147-A177-3AD203B41FA5}">
                      <a16:colId xmlns:a16="http://schemas.microsoft.com/office/drawing/2014/main" val="814239012"/>
                    </a:ext>
                  </a:extLst>
                </a:gridCol>
                <a:gridCol w="1217005">
                  <a:extLst>
                    <a:ext uri="{9D8B030D-6E8A-4147-A177-3AD203B41FA5}">
                      <a16:colId xmlns:a16="http://schemas.microsoft.com/office/drawing/2014/main" val="3574997680"/>
                    </a:ext>
                  </a:extLst>
                </a:gridCol>
                <a:gridCol w="1685592">
                  <a:extLst>
                    <a:ext uri="{9D8B030D-6E8A-4147-A177-3AD203B41FA5}">
                      <a16:colId xmlns:a16="http://schemas.microsoft.com/office/drawing/2014/main" val="1091788901"/>
                    </a:ext>
                  </a:extLst>
                </a:gridCol>
              </a:tblGrid>
              <a:tr h="281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Item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Amount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Eligible Costs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2171179832"/>
                  </a:ext>
                </a:extLst>
              </a:tr>
              <a:tr h="307453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665273790"/>
                  </a:ext>
                </a:extLst>
              </a:tr>
              <a:tr h="281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Design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$75,000.00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$57,692.31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281815352"/>
                  </a:ext>
                </a:extLst>
              </a:tr>
              <a:tr h="281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Materials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$250,000.00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$192,307.69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2685842150"/>
                  </a:ext>
                </a:extLst>
              </a:tr>
              <a:tr h="281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Labor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$500,000.00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$384,615.38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406946424"/>
                  </a:ext>
                </a:extLst>
              </a:tr>
              <a:tr h="281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Subtotal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$825,000.00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$634,615.38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1021274476"/>
                  </a:ext>
                </a:extLst>
              </a:tr>
              <a:tr h="281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Indirect (allowable)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$165,000.00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$126,923.08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3920886371"/>
                  </a:ext>
                </a:extLst>
              </a:tr>
              <a:tr h="281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Indirect (unallowable)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$82,500.00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884492116"/>
                  </a:ext>
                </a:extLst>
              </a:tr>
              <a:tr h="281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Betterment (credit)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$15,000.00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-$15,000.00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3534020011"/>
                  </a:ext>
                </a:extLst>
              </a:tr>
              <a:tr h="281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Salvage (credit)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$5,000.00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-$5,000.00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3242164100"/>
                  </a:ext>
                </a:extLst>
              </a:tr>
              <a:tr h="281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Total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$1,092,500.00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$741,538.46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2778776183"/>
                  </a:ext>
                </a:extLst>
              </a:tr>
              <a:tr h="307453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4035081562"/>
                  </a:ext>
                </a:extLst>
              </a:tr>
              <a:tr h="281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Length on Public ROW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1,500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ft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23%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non-reimbursable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2367944895"/>
                  </a:ext>
                </a:extLst>
              </a:tr>
              <a:tr h="503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Length on Private Easement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5,000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ft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77%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reimbursable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3572130971"/>
                  </a:ext>
                </a:extLst>
              </a:tr>
              <a:tr h="281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Total relocation length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6,500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ft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100%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2298558505"/>
                  </a:ext>
                </a:extLst>
              </a:tr>
              <a:tr h="307453"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239098805"/>
                  </a:ext>
                </a:extLst>
              </a:tr>
              <a:tr h="459698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Contract Amount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$741,538.46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66" marR="12566" marT="12566" marB="0" anchor="b"/>
                </a:tc>
                <a:extLst>
                  <a:ext uri="{0D108BD9-81ED-4DB2-BD59-A6C34878D82A}">
                    <a16:rowId xmlns:a16="http://schemas.microsoft.com/office/drawing/2014/main" val="725972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194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6B2397-0CFA-46EE-A47E-B9B7ABD09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Scope of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EED54-6B9C-47CD-8378-7ACBFB0FA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r>
              <a:rPr lang="en-US" dirty="0"/>
              <a:t>Clear description of the work required</a:t>
            </a:r>
          </a:p>
          <a:p>
            <a:r>
              <a:rPr lang="en-US" dirty="0"/>
              <a:t>Size(s) of facility</a:t>
            </a:r>
          </a:p>
          <a:p>
            <a:r>
              <a:rPr lang="en-US" dirty="0"/>
              <a:t>Length of relocation</a:t>
            </a:r>
          </a:p>
          <a:p>
            <a:pPr lvl="1"/>
            <a:r>
              <a:rPr lang="en-US" dirty="0"/>
              <a:t>On public ROW (at company expense)</a:t>
            </a:r>
          </a:p>
          <a:p>
            <a:pPr lvl="1"/>
            <a:r>
              <a:rPr lang="en-US" dirty="0"/>
              <a:t>On private easement (eligible for reimbursement)</a:t>
            </a:r>
          </a:p>
          <a:p>
            <a:r>
              <a:rPr lang="en-US" dirty="0"/>
              <a:t>Tabulation of conflict points</a:t>
            </a:r>
          </a:p>
          <a:p>
            <a:pPr lvl="1"/>
            <a:r>
              <a:rPr lang="en-US" dirty="0"/>
              <a:t>Crossings</a:t>
            </a:r>
          </a:p>
          <a:p>
            <a:pPr lvl="1"/>
            <a:r>
              <a:rPr lang="en-US" dirty="0"/>
              <a:t>Poles</a:t>
            </a:r>
          </a:p>
          <a:p>
            <a:pPr lvl="1"/>
            <a:r>
              <a:rPr lang="en-US" dirty="0"/>
              <a:t>Vaults</a:t>
            </a:r>
          </a:p>
          <a:p>
            <a:pPr lvl="1"/>
            <a:r>
              <a:rPr lang="en-US" dirty="0"/>
              <a:t>Ducts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6628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20E01-C9CC-4755-A348-587C8EA22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Method for Performance</a:t>
            </a: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3DFE545D-86C5-4F48-897C-C3AA8FBE3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F5E42B6-E2EB-4B9F-B5C2-E0A8707102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964935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681267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5EFA7-356A-4BF6-AD59-6D89A72FA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Agreement Document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FE545D-86C5-4F48-897C-C3AA8FBE3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0014A68-495D-41B6-9356-9CF0985B58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49864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52976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7D96F-093E-43A8-9235-23D987091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Change Orders</a:t>
            </a: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3DFE545D-86C5-4F48-897C-C3AA8FBE3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CEAB98AA-7969-4ADA-9FFF-CEABB49328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14441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690781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C735B-1936-47D7-96E3-53CF11591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Invoices</a:t>
            </a:r>
          </a:p>
        </p:txBody>
      </p:sp>
      <p:sp>
        <p:nvSpPr>
          <p:cNvPr id="33" name="Rectangle 9">
            <a:extLst>
              <a:ext uri="{FF2B5EF4-FFF2-40B4-BE49-F238E27FC236}">
                <a16:creationId xmlns:a16="http://schemas.microsoft.com/office/drawing/2014/main" id="{3DFE545D-86C5-4F48-897C-C3AA8FBE3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018B2C8-3F74-44B1-9D8E-EB31E6106C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207047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5605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719C0-B7F7-4518-A47E-FA298C711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Invoices – include the following: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DCDB2-3EDE-4D10-ADA8-D2FB7662D2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Company name</a:t>
            </a:r>
          </a:p>
          <a:p>
            <a:r>
              <a:rPr lang="en-US" dirty="0"/>
              <a:t>Date of invoice</a:t>
            </a:r>
          </a:p>
          <a:p>
            <a:r>
              <a:rPr lang="en-US" dirty="0"/>
              <a:t>Agreement number</a:t>
            </a:r>
          </a:p>
          <a:p>
            <a:r>
              <a:rPr lang="en-US" dirty="0"/>
              <a:t>Project number (ROW preferred)</a:t>
            </a:r>
          </a:p>
          <a:p>
            <a:r>
              <a:rPr lang="en-US" dirty="0"/>
              <a:t>Beginning and ending date of work</a:t>
            </a:r>
          </a:p>
          <a:p>
            <a:r>
              <a:rPr lang="en-US" dirty="0"/>
              <a:t>Itemized statement of actual costs</a:t>
            </a:r>
          </a:p>
          <a:p>
            <a:r>
              <a:rPr lang="en-US" dirty="0"/>
              <a:t>Percent complete</a:t>
            </a:r>
          </a:p>
          <a:p>
            <a:r>
              <a:rPr lang="en-US" dirty="0"/>
              <a:t>Total claimed to date</a:t>
            </a:r>
          </a:p>
          <a:p>
            <a:r>
              <a:rPr lang="en-US" dirty="0"/>
              <a:t>Company project or activity numbers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B3E6FD-74F8-4598-9B9A-F32D7B81613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If final, show “FINAL”</a:t>
            </a:r>
          </a:p>
          <a:p>
            <a:r>
              <a:rPr lang="en-US" dirty="0"/>
              <a:t>If progress, show “PROGRESS”</a:t>
            </a:r>
          </a:p>
          <a:p>
            <a:r>
              <a:rPr lang="en-US" dirty="0"/>
              <a:t>Total of all progress payments will not exceed 90% of agreement amount</a:t>
            </a:r>
          </a:p>
          <a:p>
            <a:r>
              <a:rPr lang="en-US" dirty="0"/>
              <a:t>Typically 10% retainage</a:t>
            </a:r>
          </a:p>
        </p:txBody>
      </p:sp>
    </p:spTree>
    <p:extLst>
      <p:ext uri="{BB962C8B-B14F-4D97-AF65-F5344CB8AC3E}">
        <p14:creationId xmlns:p14="http://schemas.microsoft.com/office/powerpoint/2010/main" val="3538533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5EFA7-356A-4BF6-AD59-6D89A72FA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Final Payment</a:t>
            </a:r>
          </a:p>
        </p:txBody>
      </p:sp>
      <p:sp>
        <p:nvSpPr>
          <p:cNvPr id="35" name="Rectangle 32">
            <a:extLst>
              <a:ext uri="{FF2B5EF4-FFF2-40B4-BE49-F238E27FC236}">
                <a16:creationId xmlns:a16="http://schemas.microsoft.com/office/drawing/2014/main" id="{3DFE545D-86C5-4F48-897C-C3AA8FBE3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0014A68-495D-41B6-9356-9CF0985B58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058418"/>
              </p:ext>
            </p:extLst>
          </p:nvPr>
        </p:nvGraphicFramePr>
        <p:xfrm>
          <a:off x="463486" y="2093976"/>
          <a:ext cx="11481030" cy="4129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16045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 dirty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0A8D7B-FE25-4836-BA12-52F7160EE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Right of Way Bureau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Utilities Section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857AE1-1AED-4577-B0FC-6EC612AB0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n-US" dirty="0"/>
              <a:t>Relocation of utility facility is necessary to accommodate construction</a:t>
            </a:r>
          </a:p>
          <a:p>
            <a:r>
              <a:rPr lang="en-US" dirty="0"/>
              <a:t>Is existing facility located </a:t>
            </a:r>
            <a:r>
              <a:rPr lang="en-US" u="sng" dirty="0"/>
              <a:t>on</a:t>
            </a:r>
            <a:r>
              <a:rPr lang="en-US" dirty="0"/>
              <a:t> or </a:t>
            </a:r>
            <a:r>
              <a:rPr lang="en-US" u="sng" dirty="0"/>
              <a:t>off</a:t>
            </a:r>
            <a:r>
              <a:rPr lang="en-US" dirty="0"/>
              <a:t> public right of way (ROW)?</a:t>
            </a:r>
          </a:p>
          <a:p>
            <a:r>
              <a:rPr lang="en-US" dirty="0"/>
              <a:t>On public ROW ~</a:t>
            </a:r>
          </a:p>
          <a:p>
            <a:pPr lvl="1"/>
            <a:r>
              <a:rPr lang="en-US" dirty="0"/>
              <a:t>Relocate at utility company expense</a:t>
            </a:r>
          </a:p>
          <a:p>
            <a:r>
              <a:rPr lang="en-US" dirty="0"/>
              <a:t>On private easement ~</a:t>
            </a:r>
          </a:p>
          <a:p>
            <a:pPr lvl="1"/>
            <a:r>
              <a:rPr lang="en-US" dirty="0"/>
              <a:t>Eligible for reimbursement</a:t>
            </a:r>
          </a:p>
          <a:p>
            <a:pPr lvl="1"/>
            <a:r>
              <a:rPr lang="en-US" dirty="0"/>
              <a:t>Must provide evidence of easement(s)</a:t>
            </a:r>
          </a:p>
          <a:p>
            <a:pPr lvl="1"/>
            <a:r>
              <a:rPr lang="en-US" dirty="0"/>
              <a:t>Establishes state’s authority to reimburse</a:t>
            </a:r>
          </a:p>
          <a:p>
            <a:pPr lvl="1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5828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7F26634-9FA8-4679-B619-B9DFA21E0D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03A8BA-9FDB-4317-8AE4-7A74CD7AA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6350" y="484632"/>
            <a:ext cx="3544035" cy="1609344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200" dirty="0"/>
              <a:t>Form 517112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FC7F89A-D83F-48B9-ABD1-76D10C8BFC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050" y="61263"/>
            <a:ext cx="5249919" cy="6735474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D4C3165-275D-4FB0-8DC2-6C49BD8EC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6351" y="2121408"/>
            <a:ext cx="3544034" cy="4050792"/>
          </a:xfrm>
        </p:spPr>
        <p:txBody>
          <a:bodyPr>
            <a:normAutofit/>
          </a:bodyPr>
          <a:lstStyle/>
          <a:p>
            <a:r>
              <a:rPr lang="en-US" sz="1600" dirty="0"/>
              <a:t>Certificate of Completion and Acknowledgement of Utility Work</a:t>
            </a:r>
          </a:p>
          <a:p>
            <a:r>
              <a:rPr lang="en-US" sz="1600" dirty="0"/>
              <a:t>Project information</a:t>
            </a:r>
          </a:p>
          <a:p>
            <a:r>
              <a:rPr lang="en-US" sz="1600" dirty="0"/>
              <a:t>Field completion date</a:t>
            </a:r>
          </a:p>
          <a:p>
            <a:r>
              <a:rPr lang="en-US" sz="1600" dirty="0"/>
              <a:t>Related to agreement - YES</a:t>
            </a:r>
          </a:p>
          <a:p>
            <a:r>
              <a:rPr lang="en-US" sz="1600" dirty="0"/>
              <a:t>Sign and date</a:t>
            </a:r>
          </a:p>
          <a:p>
            <a:r>
              <a:rPr lang="en-US" sz="1600" dirty="0"/>
              <a:t>Submit to DUC</a:t>
            </a:r>
          </a:p>
          <a:p>
            <a:endParaRPr lang="en-US" sz="16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9456847-F660-4ED4-9541-E8AB51FCA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BA548B4-3D52-4409-99DD-B2A24D2015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AE84337-22C7-4E22-AAE5-97E3848BCE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1292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49">
            <a:extLst>
              <a:ext uri="{FF2B5EF4-FFF2-40B4-BE49-F238E27FC236}">
                <a16:creationId xmlns:a16="http://schemas.microsoft.com/office/drawing/2014/main" id="{5CCCD99C-7D8E-4797-981B-A22148DEB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51">
            <a:extLst>
              <a:ext uri="{FF2B5EF4-FFF2-40B4-BE49-F238E27FC236}">
                <a16:creationId xmlns:a16="http://schemas.microsoft.com/office/drawing/2014/main" id="{090C743A-8661-482F-9A41-8A7025172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53">
            <a:extLst>
              <a:ext uri="{FF2B5EF4-FFF2-40B4-BE49-F238E27FC236}">
                <a16:creationId xmlns:a16="http://schemas.microsoft.com/office/drawing/2014/main" id="{594477E0-CE85-4388-9987-2E6C9BFECB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5" name="Group 55">
            <a:extLst>
              <a:ext uri="{FF2B5EF4-FFF2-40B4-BE49-F238E27FC236}">
                <a16:creationId xmlns:a16="http://schemas.microsoft.com/office/drawing/2014/main" id="{1D10CA79-B03E-42D2-AD45-46B9BA89E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985D6C09-FCD4-49C5-90D8-D91E40182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A2921E5-E3D2-4B5A-A07C-316D34C352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6" name="Rectangle 59">
            <a:extLst>
              <a:ext uri="{FF2B5EF4-FFF2-40B4-BE49-F238E27FC236}">
                <a16:creationId xmlns:a16="http://schemas.microsoft.com/office/drawing/2014/main" id="{E1264C2F-677D-4F20-8227-3F275E878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77" name="Rectangle 61">
            <a:extLst>
              <a:ext uri="{FF2B5EF4-FFF2-40B4-BE49-F238E27FC236}">
                <a16:creationId xmlns:a16="http://schemas.microsoft.com/office/drawing/2014/main" id="{1BAFB344-3FC8-48E1-8BAA-F6357B633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63">
            <a:extLst>
              <a:ext uri="{FF2B5EF4-FFF2-40B4-BE49-F238E27FC236}">
                <a16:creationId xmlns:a16="http://schemas.microsoft.com/office/drawing/2014/main" id="{A9ED14A0-8628-4ACB-BDD2-B389DDC3B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3" y="1110053"/>
            <a:ext cx="663143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BEE5926-F5FB-4147-ADA7-050FD581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156" y="1432223"/>
            <a:ext cx="5965470" cy="33579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400" dirty="0">
                <a:blipFill dpi="0" rotWithShape="1">
                  <a:blip r:embed="rId4">
                    <a:extLst/>
                  </a:blip>
                  <a:srcRect/>
                  <a:tile tx="6350" ty="-127000" sx="65000" sy="64000" flip="none" algn="tl"/>
                </a:blipFill>
              </a:rPr>
              <a:t>Questions?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C6E3FD-ADDC-4567-A6D8-58B964B06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8156" y="4790199"/>
            <a:ext cx="5965470" cy="66876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400" dirty="0"/>
              <a:t>UTILITY REIMBURSEMENT AGREEMENTS</a:t>
            </a:r>
          </a:p>
        </p:txBody>
      </p:sp>
      <p:pic>
        <p:nvPicPr>
          <p:cNvPr id="79" name="Graphic 46" descr="Questions">
            <a:extLst>
              <a:ext uri="{FF2B5EF4-FFF2-40B4-BE49-F238E27FC236}">
                <a16:creationId xmlns:a16="http://schemas.microsoft.com/office/drawing/2014/main" id="{29745873-9169-4AF8-8FA1-A20B966D9B8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55117" y="1702032"/>
            <a:ext cx="3416725" cy="3416725"/>
          </a:xfrm>
          <a:prstGeom prst="rect">
            <a:avLst/>
          </a:prstGeom>
        </p:spPr>
      </p:pic>
      <p:sp>
        <p:nvSpPr>
          <p:cNvPr id="80" name="Rectangle 65">
            <a:extLst>
              <a:ext uri="{FF2B5EF4-FFF2-40B4-BE49-F238E27FC236}">
                <a16:creationId xmlns:a16="http://schemas.microsoft.com/office/drawing/2014/main" id="{79DAC93E-D283-453C-AD56-95BB56E20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1" name="Group 67">
            <a:extLst>
              <a:ext uri="{FF2B5EF4-FFF2-40B4-BE49-F238E27FC236}">
                <a16:creationId xmlns:a16="http://schemas.microsoft.com/office/drawing/2014/main" id="{641C9B88-8DCB-4626-BEA0-A01016DC0F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2789F233-9D48-4E46-BD22-1BFC282F6E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77E1D3CF-34DD-4B77-8CDC-0A8C7F4391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69075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E3A4C73-0B36-4BD8-82B1-45E718B15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7524" y="2064730"/>
            <a:ext cx="2942706" cy="2728536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Consider the possibilities…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4CFDD4A-4FA1-4CD9-90D5-E253C2040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14818" y="720071"/>
            <a:ext cx="5417868" cy="5417858"/>
            <a:chOff x="1311770" y="720071"/>
            <a:chExt cx="5417868" cy="541785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1770" y="720071"/>
              <a:ext cx="5417868" cy="5417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8390" y="1006688"/>
              <a:ext cx="4844628" cy="4844620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F3D7CC08-C54F-48CA-86CF-7D768C5ED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7507" y="1316890"/>
            <a:ext cx="4606394" cy="4224216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FFFFFF"/>
                </a:solidFill>
              </a:rPr>
              <a:t>What’s next?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5208" y="3388657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6952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0CBB6-973B-42BE-9467-9695BBDC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Continued Automation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C3AF4-BA71-4017-A893-20B406B21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 processes</a:t>
            </a:r>
          </a:p>
          <a:p>
            <a:r>
              <a:rPr lang="en-US" dirty="0"/>
              <a:t>Electronic Permitting System</a:t>
            </a:r>
          </a:p>
          <a:p>
            <a:pPr lvl="1"/>
            <a:r>
              <a:rPr lang="en-US" dirty="0"/>
              <a:t>Guided submittal of permit application</a:t>
            </a:r>
          </a:p>
          <a:p>
            <a:pPr lvl="1"/>
            <a:r>
              <a:rPr lang="en-US" dirty="0"/>
              <a:t>Track the progress of the permits</a:t>
            </a:r>
          </a:p>
          <a:p>
            <a:pPr lvl="1"/>
            <a:r>
              <a:rPr lang="en-US" dirty="0"/>
              <a:t>Incorporate communication &amp; workflow</a:t>
            </a:r>
          </a:p>
          <a:p>
            <a:r>
              <a:rPr lang="en-US" dirty="0"/>
              <a:t>Utility Coordination Matrix</a:t>
            </a:r>
          </a:p>
          <a:p>
            <a:pPr lvl="1"/>
            <a:r>
              <a:rPr lang="en-US" dirty="0"/>
              <a:t>Resolution and management of utility conflicts on projects</a:t>
            </a:r>
          </a:p>
          <a:p>
            <a:pPr lvl="1"/>
            <a:r>
              <a:rPr lang="en-US" dirty="0"/>
              <a:t>Track the progress of DOT projects</a:t>
            </a:r>
          </a:p>
          <a:p>
            <a:pPr lvl="1"/>
            <a:r>
              <a:rPr lang="en-US" dirty="0"/>
              <a:t>Track the progress of individual conflicts</a:t>
            </a:r>
          </a:p>
          <a:p>
            <a:pPr lvl="1"/>
            <a:r>
              <a:rPr lang="en-US" dirty="0"/>
              <a:t>Incorporate communication &amp; workflow</a:t>
            </a:r>
          </a:p>
        </p:txBody>
      </p:sp>
    </p:spTree>
    <p:extLst>
      <p:ext uri="{BB962C8B-B14F-4D97-AF65-F5344CB8AC3E}">
        <p14:creationId xmlns:p14="http://schemas.microsoft.com/office/powerpoint/2010/main" val="3500985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1F9943-28F5-4620-A11C-C60C52AE4A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BE7229-51F4-4FFC-A3CD-EC1A822D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12192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1F2375-9F4B-4D7A-BEA0-E0E580D6B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002"/>
            <a:ext cx="10058400" cy="1522993"/>
          </a:xfrm>
        </p:spPr>
        <p:txBody>
          <a:bodyPr>
            <a:normAutofit/>
          </a:bodyPr>
          <a:lstStyle/>
          <a:p>
            <a:r>
              <a:rPr lang="en-US" sz="5100" dirty="0"/>
              <a:t>Electronic Permitting System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8D1A95B-47FF-4CC5-B58D-5C606CEC2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FE3B04D-0917-4735-B219-073B42C03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8460770-2B4D-4249-9739-4AC3B03D3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3964112-77DC-4C56-BA1B-287EA93860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178637"/>
              </p:ext>
            </p:extLst>
          </p:nvPr>
        </p:nvGraphicFramePr>
        <p:xfrm>
          <a:off x="643466" y="633637"/>
          <a:ext cx="10905066" cy="3294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284699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1F9943-28F5-4620-A11C-C60C52AE4A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BE7229-51F4-4FFC-A3CD-EC1A822D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12192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1F2375-9F4B-4D7A-BEA0-E0E580D6B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002"/>
            <a:ext cx="10058400" cy="1522993"/>
          </a:xfrm>
        </p:spPr>
        <p:txBody>
          <a:bodyPr>
            <a:normAutofit/>
          </a:bodyPr>
          <a:lstStyle/>
          <a:p>
            <a:r>
              <a:rPr lang="en-US" sz="5100" dirty="0"/>
              <a:t>Utility Conflict Matrix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8D1A95B-47FF-4CC5-B58D-5C606CEC2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FE3B04D-0917-4735-B219-073B42C03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8460770-2B4D-4249-9739-4AC3B03D3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3964112-77DC-4C56-BA1B-287EA93860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240557"/>
              </p:ext>
            </p:extLst>
          </p:nvPr>
        </p:nvGraphicFramePr>
        <p:xfrm>
          <a:off x="643466" y="633637"/>
          <a:ext cx="10905066" cy="3294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294313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DD6D25-73D7-4E21-A25F-56BC6E3B3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64F3AC-E095-43F2-807D-6F17B060E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9777" y="639763"/>
            <a:ext cx="3046073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100" dirty="0"/>
              <a:t>Traditional</a:t>
            </a:r>
            <a:br>
              <a:rPr lang="en-US" sz="3100" dirty="0"/>
            </a:br>
            <a:r>
              <a:rPr lang="en-US" sz="3100" dirty="0"/>
              <a:t>Utility Coordination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B8894B-4A72-427A-B1D1-C5AF5CBB2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3E574B9-86C7-4F7B-B550-D02C32ECB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4338354-6A9B-4F69-AE40-C4443BD98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E9C4F42-E7F6-478B-87A0-682F398338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6711578"/>
              </p:ext>
            </p:extLst>
          </p:nvPr>
        </p:nvGraphicFramePr>
        <p:xfrm>
          <a:off x="622300" y="639763"/>
          <a:ext cx="6572250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9887739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8977-D003-4AE0-9ACC-8B865F97D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What’s the goal?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FE545D-86C5-4F48-897C-C3AA8FBE3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B3E7FE7-5DB4-41D9-87AC-09BC47BDFB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627223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040297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>
            <a:extLst>
              <a:ext uri="{FF2B5EF4-FFF2-40B4-BE49-F238E27FC236}">
                <a16:creationId xmlns:a16="http://schemas.microsoft.com/office/drawing/2014/main" id="{E9DD6D25-73D7-4E21-A25F-56BC6E3B3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14ED3E-01F1-4926-844D-E280BCCE5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9777" y="639763"/>
            <a:ext cx="3046073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4000" dirty="0"/>
              <a:t>Paradigm Shift</a:t>
            </a:r>
          </a:p>
        </p:txBody>
      </p:sp>
      <p:grpSp>
        <p:nvGrpSpPr>
          <p:cNvPr id="19" name="Group 11">
            <a:extLst>
              <a:ext uri="{FF2B5EF4-FFF2-40B4-BE49-F238E27FC236}">
                <a16:creationId xmlns:a16="http://schemas.microsoft.com/office/drawing/2014/main" id="{35B8894B-4A72-427A-B1D1-C5AF5CBB2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3E574B9-86C7-4F7B-B550-D02C32ECB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0" name="Oval 13">
              <a:extLst>
                <a:ext uri="{FF2B5EF4-FFF2-40B4-BE49-F238E27FC236}">
                  <a16:creationId xmlns:a16="http://schemas.microsoft.com/office/drawing/2014/main" id="{84338354-6A9B-4F69-AE40-C4443BD98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51F6CB51-44F0-41B6-9750-20657AADC4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685662"/>
              </p:ext>
            </p:extLst>
          </p:nvPr>
        </p:nvGraphicFramePr>
        <p:xfrm>
          <a:off x="622300" y="639763"/>
          <a:ext cx="6572250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6312738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03CA8-9515-4EFE-BB95-4DEB9957F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How do we design around?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FE545D-86C5-4F48-897C-C3AA8FBE3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BD74D2-4DD3-44EE-BD89-B08614697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3671707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7088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5D58D-4C17-4E5C-9F71-8C9529D58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Prerequisites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FE545D-86C5-4F48-897C-C3AA8FBE3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CF5130E-49DB-4806-9FC5-AA67488ED3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394899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327862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DD6D25-73D7-4E21-A25F-56BC6E3B3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003CA8-9515-4EFE-BB95-4DEB9957F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9777" y="639763"/>
            <a:ext cx="3046073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4000" dirty="0"/>
              <a:t>How do we know?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B8894B-4A72-427A-B1D1-C5AF5CBB2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3E574B9-86C7-4F7B-B550-D02C32ECB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4338354-6A9B-4F69-AE40-C4443BD98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CBA8D5B-CB06-42AC-BCE1-B1CE2482C7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187799"/>
              </p:ext>
            </p:extLst>
          </p:nvPr>
        </p:nvGraphicFramePr>
        <p:xfrm>
          <a:off x="622300" y="639763"/>
          <a:ext cx="6572250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8747852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 dirty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890446-4C18-475A-904B-FC4C82B1F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What about after the project?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14E6E7D-2726-47DE-BCAD-33C345634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n-US" dirty="0"/>
              <a:t>Or, the next project…</a:t>
            </a:r>
          </a:p>
          <a:p>
            <a:r>
              <a:rPr lang="en-US" dirty="0"/>
              <a:t>Maintain information</a:t>
            </a:r>
          </a:p>
          <a:p>
            <a:r>
              <a:rPr lang="en-US" dirty="0"/>
              <a:t>Enterprise technology</a:t>
            </a:r>
          </a:p>
          <a:p>
            <a:r>
              <a:rPr lang="en-US" dirty="0"/>
              <a:t>Partnerships</a:t>
            </a:r>
          </a:p>
          <a:p>
            <a:r>
              <a:rPr lang="en-US" dirty="0"/>
              <a:t>Align with resources</a:t>
            </a:r>
          </a:p>
        </p:txBody>
      </p:sp>
      <p:sp>
        <p:nvSpPr>
          <p:cNvPr id="18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44818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DD6D25-73D7-4E21-A25F-56BC6E3B3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68D2AC-0D4D-4216-AB95-69D33022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9777" y="639763"/>
            <a:ext cx="3046073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4000" dirty="0"/>
              <a:t>GIS &amp; </a:t>
            </a:r>
            <a:br>
              <a:rPr lang="en-US" sz="4000" dirty="0"/>
            </a:br>
            <a:r>
              <a:rPr lang="en-US" sz="4000" dirty="0"/>
              <a:t>As-Builts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B8894B-4A72-427A-B1D1-C5AF5CBB2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3E574B9-86C7-4F7B-B550-D02C32ECB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4338354-6A9B-4F69-AE40-C4443BD98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C0C121E-F88F-4CCE-BF6C-1762DB1FF9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859939"/>
              </p:ext>
            </p:extLst>
          </p:nvPr>
        </p:nvGraphicFramePr>
        <p:xfrm>
          <a:off x="622300" y="639763"/>
          <a:ext cx="6572250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5470162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A3D0CE2-91FF-49B3-A5D8-181E900D7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AEBD96-C315-4F53-9D9E-0E20E993E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8916AAA-66F6-4DFA-88ED-7E27CF6B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137D43F-BAD6-47F1-AA65-AEEA38A2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512C9B2-6B22-4211-A940-FCD7C2CD0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5F7DB84-CDE7-46F8-90DD-9D048A7D5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68915-3098-4270-A003-A9A05DD8B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7524" y="2064730"/>
            <a:ext cx="2942706" cy="2728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Code 57 11 68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4CFDD4A-4FA1-4CD9-90D5-E253C2040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14818" y="720071"/>
            <a:ext cx="5417868" cy="5417858"/>
            <a:chOff x="1311770" y="720071"/>
            <a:chExt cx="5417868" cy="5417858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1770" y="720071"/>
              <a:ext cx="5417868" cy="5417858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8390" y="1006688"/>
              <a:ext cx="4844628" cy="4844620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895E6A-D30E-4259-B497-D5BF51EEA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507" y="1316890"/>
            <a:ext cx="4606394" cy="42242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300" cap="all" dirty="0">
                <a:solidFill>
                  <a:srgbClr val="FFFFFF"/>
                </a:solidFill>
              </a:rPr>
              <a:t>www.menti.com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5208" y="3388657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224254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>
            <a:extLst>
              <a:ext uri="{FF2B5EF4-FFF2-40B4-BE49-F238E27FC236}">
                <a16:creationId xmlns:a16="http://schemas.microsoft.com/office/drawing/2014/main" id="{E9DD6D25-73D7-4E21-A25F-56BC6E3B3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C32273-D9EF-429C-A8B3-4D753370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9777" y="639763"/>
            <a:ext cx="3046073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4000" dirty="0"/>
              <a:t>What are your thoughts?</a:t>
            </a:r>
          </a:p>
        </p:txBody>
      </p:sp>
      <p:grpSp>
        <p:nvGrpSpPr>
          <p:cNvPr id="23" name="Group 11">
            <a:extLst>
              <a:ext uri="{FF2B5EF4-FFF2-40B4-BE49-F238E27FC236}">
                <a16:creationId xmlns:a16="http://schemas.microsoft.com/office/drawing/2014/main" id="{35B8894B-4A72-427A-B1D1-C5AF5CBB2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3E574B9-86C7-4F7B-B550-D02C32ECB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4338354-6A9B-4F69-AE40-C4443BD98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2C5101B-4C0B-4732-8202-F9EC9531B4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152801"/>
              </p:ext>
            </p:extLst>
          </p:nvPr>
        </p:nvGraphicFramePr>
        <p:xfrm>
          <a:off x="622300" y="639763"/>
          <a:ext cx="6572250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618178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A3D0CE2-91FF-49B3-A5D8-181E900D7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AEBD96-C315-4F53-9D9E-0E20E993E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8916AAA-66F6-4DFA-88ED-7E27CF6B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137D43F-BAD6-47F1-AA65-AEEA38A2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512C9B2-6B22-4211-A940-FCD7C2CD0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5F7DB84-CDE7-46F8-90DD-9D048A7D5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143629-3680-408D-AFD5-C5DF4C6B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6516241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0000"/>
              </a:lnSpc>
            </a:pPr>
            <a:r>
              <a:rPr lang="en-US" sz="8800" cap="all" dirty="0">
                <a:blipFill dpi="0" rotWithShape="1">
                  <a:blip r:embed="rId4">
                    <a:extLst/>
                  </a:blip>
                  <a:srcRect/>
                  <a:tile tx="6350" ty="-127000" sx="65000" sy="64000" flip="none" algn="tl"/>
                </a:blipFill>
              </a:rPr>
              <a:t>Thank you…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02709" y="3388657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DB0A998-A5C6-45CB-ACF3-1CF639920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33595" y="1903304"/>
            <a:ext cx="3051394" cy="3051388"/>
            <a:chOff x="7933595" y="1903304"/>
            <a:chExt cx="3051394" cy="3051388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33595" y="1903304"/>
              <a:ext cx="3051394" cy="3051388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95024" y="2064730"/>
              <a:ext cx="2728540" cy="2728536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6F56E-D270-4230-8FF8-F845F9BF1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5025" y="2064730"/>
            <a:ext cx="2728540" cy="2728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200" dirty="0">
                <a:solidFill>
                  <a:srgbClr val="FFFFFF"/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8279916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8FDEBDB-5859-4B9E-8810-2C5CFED093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6882CA-F992-4583-8F52-55741932E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942975"/>
            <a:ext cx="9966960" cy="3525056"/>
          </a:xfrm>
        </p:spPr>
        <p:txBody>
          <a:bodyPr anchor="b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Open Discussion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7EA98C1-7B71-42B8-BD86-9A2CB8C9A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649148"/>
            <a:ext cx="9948672" cy="1486158"/>
          </a:xfrm>
        </p:spPr>
        <p:txBody>
          <a:bodyPr>
            <a:normAutofit/>
          </a:bodyPr>
          <a:lstStyle/>
          <a:p>
            <a:pPr algn="ctr"/>
            <a:endParaRPr lang="en-US" dirty="0">
              <a:solidFill>
                <a:srgbClr val="FFFFFF">
                  <a:alpha val="60000"/>
                </a:srgbClr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1D1A340-723B-4014-B5FE-204F06273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4558589"/>
            <a:ext cx="9144000" cy="0"/>
          </a:xfrm>
          <a:prstGeom prst="line">
            <a:avLst/>
          </a:prstGeom>
          <a:ln w="28575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25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DD6D25-73D7-4E21-A25F-56BC6E3B3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2E020-5FD4-4EFD-B416-1C3309E0C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9777" y="639763"/>
            <a:ext cx="3046073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Easement Documentation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B8894B-4A72-427A-B1D1-C5AF5CBB2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3E574B9-86C7-4F7B-B550-D02C32ECB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4338354-6A9B-4F69-AE40-C4443BD98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8748DF4-9E05-4393-B4C6-B0762C8DE2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9396109"/>
              </p:ext>
            </p:extLst>
          </p:nvPr>
        </p:nvGraphicFramePr>
        <p:xfrm>
          <a:off x="622300" y="639763"/>
          <a:ext cx="6572250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251676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45FC3-915D-4378-A93E-3DCCFBA40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Proposed Relocation </a:t>
            </a:r>
            <a:br>
              <a:rPr lang="en-US" dirty="0"/>
            </a:br>
            <a:r>
              <a:rPr lang="en-US" dirty="0"/>
              <a:t>Work Plan – EXHIBIT 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FE545D-86C5-4F48-897C-C3AA8FBE3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C5046EE-969D-489E-A8BB-5AFE3CBC21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721261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73341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921F9943-28F5-4620-A11C-C60C52AE4A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06BE7229-51F4-4FFC-A3CD-EC1A822D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12192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526736-50E8-40FF-BC03-634A5E5FB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002"/>
            <a:ext cx="10478684" cy="1522993"/>
          </a:xfrm>
        </p:spPr>
        <p:txBody>
          <a:bodyPr>
            <a:normAutofit/>
          </a:bodyPr>
          <a:lstStyle/>
          <a:p>
            <a:r>
              <a:rPr lang="en-US" sz="5100" dirty="0"/>
              <a:t>Detailed Estimate of Relocation Costs – EXHIBIT B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8D1A95B-47FF-4CC5-B58D-5C606CEC2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FE3B04D-0917-4735-B219-073B42C03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8460770-2B4D-4249-9739-4AC3B03D3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3B3FE08-DB60-44DC-B1DA-A1EEC86A86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687911"/>
              </p:ext>
            </p:extLst>
          </p:nvPr>
        </p:nvGraphicFramePr>
        <p:xfrm>
          <a:off x="643466" y="633637"/>
          <a:ext cx="10905066" cy="3294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400363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DD6D25-73D7-4E21-A25F-56BC6E3B3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526736-50E8-40FF-BC03-634A5E5FB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9777" y="639763"/>
            <a:ext cx="3046073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4000" dirty="0"/>
              <a:t>Direct Costs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B8894B-4A72-427A-B1D1-C5AF5CBB2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3E574B9-86C7-4F7B-B550-D02C32ECB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4338354-6A9B-4F69-AE40-C4443BD98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CCBE68F-5268-4686-A1BC-DC4FD2BE50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615004"/>
              </p:ext>
            </p:extLst>
          </p:nvPr>
        </p:nvGraphicFramePr>
        <p:xfrm>
          <a:off x="622300" y="639763"/>
          <a:ext cx="6572250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020352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DD6D25-73D7-4E21-A25F-56BC6E3B3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526736-50E8-40FF-BC03-634A5E5FB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9777" y="639763"/>
            <a:ext cx="3046073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4000" dirty="0"/>
              <a:t>Overhead &amp; Indirect Costs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B8894B-4A72-427A-B1D1-C5AF5CBB2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3E574B9-86C7-4F7B-B550-D02C32ECB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4338354-6A9B-4F69-AE40-C4443BD98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8953C18-635D-45E2-9EF7-8476B1E995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4476235"/>
              </p:ext>
            </p:extLst>
          </p:nvPr>
        </p:nvGraphicFramePr>
        <p:xfrm>
          <a:off x="622300" y="639763"/>
          <a:ext cx="6572250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536988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 dirty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6B32BF-023C-4437-ABF8-E975BC013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US" sz="4100" dirty="0">
                <a:solidFill>
                  <a:srgbClr val="FFFFFF"/>
                </a:solidFill>
              </a:rPr>
              <a:t>Betterments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95E8B-9A1E-4B26-B05B-95E11F91F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n-US" dirty="0"/>
              <a:t>Necessitated by the requirements of the highway construction are reimbursable</a:t>
            </a:r>
          </a:p>
          <a:p>
            <a:r>
              <a:rPr lang="en-US" dirty="0"/>
              <a:t>At the election of the utility and NOT attributable to the highway project are NOT reimbursable</a:t>
            </a:r>
          </a:p>
          <a:p>
            <a:pPr lvl="1"/>
            <a:r>
              <a:rPr lang="en-US" dirty="0"/>
              <a:t>Increased service capacity</a:t>
            </a:r>
          </a:p>
          <a:p>
            <a:pPr lvl="1"/>
            <a:r>
              <a:rPr lang="en-US" dirty="0"/>
              <a:t>Service improvements</a:t>
            </a:r>
          </a:p>
          <a:p>
            <a:r>
              <a:rPr lang="en-US" dirty="0"/>
              <a:t>Can be an applied percentage to the estimate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8938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1221</Words>
  <Application>Microsoft Office PowerPoint</Application>
  <PresentationFormat>Widescreen</PresentationFormat>
  <Paragraphs>268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Calibri</vt:lpstr>
      <vt:lpstr>Georgia</vt:lpstr>
      <vt:lpstr>Rockwell Extra Bold</vt:lpstr>
      <vt:lpstr>Trebuchet MS</vt:lpstr>
      <vt:lpstr>Wingdings</vt:lpstr>
      <vt:lpstr>Wood Type</vt:lpstr>
      <vt:lpstr>Utility Reimbursement Agreements</vt:lpstr>
      <vt:lpstr>Right of Way Bureau Utilities Section</vt:lpstr>
      <vt:lpstr>Prerequisites</vt:lpstr>
      <vt:lpstr>Easement Documentation</vt:lpstr>
      <vt:lpstr>Proposed Relocation  Work Plan – EXHIBIT A</vt:lpstr>
      <vt:lpstr>Detailed Estimate of Relocation Costs – EXHIBIT B</vt:lpstr>
      <vt:lpstr>Direct Costs</vt:lpstr>
      <vt:lpstr>Overhead &amp; Indirect Costs</vt:lpstr>
      <vt:lpstr>Betterments</vt:lpstr>
      <vt:lpstr>Necessitated by Construction</vt:lpstr>
      <vt:lpstr>Salvage Credit</vt:lpstr>
      <vt:lpstr>Putting  it all together</vt:lpstr>
      <vt:lpstr>Scope of Work</vt:lpstr>
      <vt:lpstr>Method for Performance</vt:lpstr>
      <vt:lpstr>Agreement Document</vt:lpstr>
      <vt:lpstr>Change Orders</vt:lpstr>
      <vt:lpstr>Invoices</vt:lpstr>
      <vt:lpstr>Invoices – include the following:</vt:lpstr>
      <vt:lpstr>Final Payment</vt:lpstr>
      <vt:lpstr>Form 517112</vt:lpstr>
      <vt:lpstr>Questions?</vt:lpstr>
      <vt:lpstr>What’s next?</vt:lpstr>
      <vt:lpstr>Continued Automation</vt:lpstr>
      <vt:lpstr>Electronic Permitting System</vt:lpstr>
      <vt:lpstr>Utility Conflict Matrix</vt:lpstr>
      <vt:lpstr>Traditional Utility Coordination</vt:lpstr>
      <vt:lpstr>What’s the goal?</vt:lpstr>
      <vt:lpstr>Paradigm Shift</vt:lpstr>
      <vt:lpstr>How do we design around?</vt:lpstr>
      <vt:lpstr>How do we know?</vt:lpstr>
      <vt:lpstr>What about after the project?</vt:lpstr>
      <vt:lpstr>GIS &amp;  As-Builts</vt:lpstr>
      <vt:lpstr>www.menti.com</vt:lpstr>
      <vt:lpstr>What are your thoughts?</vt:lpstr>
      <vt:lpstr>Thank you…</vt:lpstr>
      <vt:lpstr>Open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Utility Reimbursement Agreements</dc:title>
  <dc:creator>Popp, Deanne</dc:creator>
  <cp:lastModifiedBy>Popp, Deanne</cp:lastModifiedBy>
  <cp:revision>5</cp:revision>
  <dcterms:created xsi:type="dcterms:W3CDTF">2020-02-18T17:15:01Z</dcterms:created>
  <dcterms:modified xsi:type="dcterms:W3CDTF">2020-02-19T15:58:48Z</dcterms:modified>
</cp:coreProperties>
</file>