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94" r:id="rId18"/>
    <p:sldId id="299" r:id="rId19"/>
    <p:sldId id="295" r:id="rId20"/>
    <p:sldId id="275" r:id="rId21"/>
    <p:sldId id="296" r:id="rId22"/>
    <p:sldId id="276" r:id="rId23"/>
    <p:sldId id="278" r:id="rId24"/>
    <p:sldId id="279" r:id="rId25"/>
    <p:sldId id="281" r:id="rId26"/>
    <p:sldId id="282" r:id="rId27"/>
    <p:sldId id="297" r:id="rId28"/>
    <p:sldId id="284" r:id="rId29"/>
    <p:sldId id="286" r:id="rId30"/>
    <p:sldId id="285" r:id="rId31"/>
    <p:sldId id="301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68FDB-F8A2-483A-B5C9-306D4E9304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F77952-F1C5-41F3-A509-D620B5BD00DF}">
      <dgm:prSet/>
      <dgm:spPr/>
      <dgm:t>
        <a:bodyPr/>
        <a:lstStyle/>
        <a:p>
          <a:r>
            <a:rPr lang="en-US" dirty="0"/>
            <a:t>Any time you plan to locate facilities within the highway right of way</a:t>
          </a:r>
        </a:p>
      </dgm:t>
    </dgm:pt>
    <dgm:pt modelId="{806D9152-856A-46B3-AEF5-4EA544ADDEE0}" type="parTrans" cxnId="{FACDCF99-EAE7-44C4-BD48-F2386E216814}">
      <dgm:prSet/>
      <dgm:spPr/>
      <dgm:t>
        <a:bodyPr/>
        <a:lstStyle/>
        <a:p>
          <a:endParaRPr lang="en-US"/>
        </a:p>
      </dgm:t>
    </dgm:pt>
    <dgm:pt modelId="{83EBEE7E-DDD7-467C-A9A5-CB5909C9BE33}" type="sibTrans" cxnId="{FACDCF99-EAE7-44C4-BD48-F2386E216814}">
      <dgm:prSet/>
      <dgm:spPr/>
      <dgm:t>
        <a:bodyPr/>
        <a:lstStyle/>
        <a:p>
          <a:endParaRPr lang="en-US"/>
        </a:p>
      </dgm:t>
    </dgm:pt>
    <dgm:pt modelId="{93DBF28B-A242-471D-88EB-7838B4C3C302}">
      <dgm:prSet/>
      <dgm:spPr/>
      <dgm:t>
        <a:bodyPr/>
        <a:lstStyle/>
        <a:p>
          <a:r>
            <a:rPr lang="en-US" dirty="0"/>
            <a:t>New installations</a:t>
          </a:r>
        </a:p>
      </dgm:t>
    </dgm:pt>
    <dgm:pt modelId="{62AEFC96-E6C9-4285-8F12-AB3AE7A25560}" type="parTrans" cxnId="{A295FD7E-8594-40D9-8993-23A78748D064}">
      <dgm:prSet/>
      <dgm:spPr/>
      <dgm:t>
        <a:bodyPr/>
        <a:lstStyle/>
        <a:p>
          <a:endParaRPr lang="en-US"/>
        </a:p>
      </dgm:t>
    </dgm:pt>
    <dgm:pt modelId="{7ED25BCA-0906-4857-AB38-2AD29A9DEE86}" type="sibTrans" cxnId="{A295FD7E-8594-40D9-8993-23A78748D064}">
      <dgm:prSet/>
      <dgm:spPr/>
      <dgm:t>
        <a:bodyPr/>
        <a:lstStyle/>
        <a:p>
          <a:endParaRPr lang="en-US"/>
        </a:p>
      </dgm:t>
    </dgm:pt>
    <dgm:pt modelId="{2AF6D13C-8376-49A0-AFBF-6867AB385D5C}">
      <dgm:prSet/>
      <dgm:spPr/>
      <dgm:t>
        <a:bodyPr/>
        <a:lstStyle/>
        <a:p>
          <a:r>
            <a:rPr lang="en-US" dirty="0"/>
            <a:t>Upgrades</a:t>
          </a:r>
        </a:p>
      </dgm:t>
    </dgm:pt>
    <dgm:pt modelId="{CE6AF0D7-83BE-4DE1-849A-D3909861090A}" type="parTrans" cxnId="{66AADC17-DD3C-413E-8C31-46AF81FAC5AA}">
      <dgm:prSet/>
      <dgm:spPr/>
      <dgm:t>
        <a:bodyPr/>
        <a:lstStyle/>
        <a:p>
          <a:endParaRPr lang="en-US"/>
        </a:p>
      </dgm:t>
    </dgm:pt>
    <dgm:pt modelId="{C82CB0FF-0574-418A-9026-0E1E38FEF032}" type="sibTrans" cxnId="{66AADC17-DD3C-413E-8C31-46AF81FAC5AA}">
      <dgm:prSet/>
      <dgm:spPr/>
      <dgm:t>
        <a:bodyPr/>
        <a:lstStyle/>
        <a:p>
          <a:endParaRPr lang="en-US"/>
        </a:p>
      </dgm:t>
    </dgm:pt>
    <dgm:pt modelId="{6D2E10B7-B11B-4905-845B-CC027ED467BE}">
      <dgm:prSet/>
      <dgm:spPr/>
      <dgm:t>
        <a:bodyPr/>
        <a:lstStyle/>
        <a:p>
          <a:r>
            <a:rPr lang="en-US" dirty="0"/>
            <a:t>overhead changed to underground</a:t>
          </a:r>
        </a:p>
      </dgm:t>
    </dgm:pt>
    <dgm:pt modelId="{7F3447E2-464B-4EA3-BB45-AB295529AA18}" type="parTrans" cxnId="{91B32217-53A3-41B8-9827-9FBA88FBBC43}">
      <dgm:prSet/>
      <dgm:spPr/>
      <dgm:t>
        <a:bodyPr/>
        <a:lstStyle/>
        <a:p>
          <a:endParaRPr lang="en-US"/>
        </a:p>
      </dgm:t>
    </dgm:pt>
    <dgm:pt modelId="{BC8FB514-AC60-4BE2-99BF-64FAC202C325}" type="sibTrans" cxnId="{91B32217-53A3-41B8-9827-9FBA88FBBC43}">
      <dgm:prSet/>
      <dgm:spPr/>
      <dgm:t>
        <a:bodyPr/>
        <a:lstStyle/>
        <a:p>
          <a:endParaRPr lang="en-US"/>
        </a:p>
      </dgm:t>
    </dgm:pt>
    <dgm:pt modelId="{0DD1E1DD-4D1F-4D43-97A0-C4383E681512}" type="pres">
      <dgm:prSet presAssocID="{63F68FDB-F8A2-483A-B5C9-306D4E930464}" presName="root" presStyleCnt="0">
        <dgm:presLayoutVars>
          <dgm:dir/>
          <dgm:resizeHandles val="exact"/>
        </dgm:presLayoutVars>
      </dgm:prSet>
      <dgm:spPr/>
    </dgm:pt>
    <dgm:pt modelId="{EE36A012-95D0-4527-B3BF-3F60F692801D}" type="pres">
      <dgm:prSet presAssocID="{CBF77952-F1C5-41F3-A509-D620B5BD00DF}" presName="compNode" presStyleCnt="0"/>
      <dgm:spPr/>
    </dgm:pt>
    <dgm:pt modelId="{6169AE1C-91F3-4C29-8591-8D4FC88802B2}" type="pres">
      <dgm:prSet presAssocID="{CBF77952-F1C5-41F3-A509-D620B5BD00DF}" presName="bgRect" presStyleLbl="bgShp" presStyleIdx="0" presStyleCnt="3"/>
      <dgm:spPr/>
    </dgm:pt>
    <dgm:pt modelId="{7669B829-F64D-4333-911B-9196AE6F8AAA}" type="pres">
      <dgm:prSet presAssocID="{CBF77952-F1C5-41F3-A509-D620B5BD00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0CA15BA-561A-4348-99F8-99DCEEB103C2}" type="pres">
      <dgm:prSet presAssocID="{CBF77952-F1C5-41F3-A509-D620B5BD00DF}" presName="spaceRect" presStyleCnt="0"/>
      <dgm:spPr/>
    </dgm:pt>
    <dgm:pt modelId="{37AD6F90-DEDE-48F1-915A-05F701A464C6}" type="pres">
      <dgm:prSet presAssocID="{CBF77952-F1C5-41F3-A509-D620B5BD00DF}" presName="parTx" presStyleLbl="revTx" presStyleIdx="0" presStyleCnt="4">
        <dgm:presLayoutVars>
          <dgm:chMax val="0"/>
          <dgm:chPref val="0"/>
        </dgm:presLayoutVars>
      </dgm:prSet>
      <dgm:spPr/>
    </dgm:pt>
    <dgm:pt modelId="{01BE9E82-22AB-411A-BCB9-66E969B8C733}" type="pres">
      <dgm:prSet presAssocID="{83EBEE7E-DDD7-467C-A9A5-CB5909C9BE33}" presName="sibTrans" presStyleCnt="0"/>
      <dgm:spPr/>
    </dgm:pt>
    <dgm:pt modelId="{6396F0F6-34FB-4D86-BE61-D47A87859397}" type="pres">
      <dgm:prSet presAssocID="{93DBF28B-A242-471D-88EB-7838B4C3C302}" presName="compNode" presStyleCnt="0"/>
      <dgm:spPr/>
    </dgm:pt>
    <dgm:pt modelId="{D5AB78BF-155C-4FB9-9E39-BDD058FD75A9}" type="pres">
      <dgm:prSet presAssocID="{93DBF28B-A242-471D-88EB-7838B4C3C302}" presName="bgRect" presStyleLbl="bgShp" presStyleIdx="1" presStyleCnt="3"/>
      <dgm:spPr/>
    </dgm:pt>
    <dgm:pt modelId="{96D7D7E4-F7C2-4C05-A296-13D99763B0E6}" type="pres">
      <dgm:prSet presAssocID="{93DBF28B-A242-471D-88EB-7838B4C3C302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CDC322F9-CD80-40BF-B932-CBE352710CE7}" type="pres">
      <dgm:prSet presAssocID="{93DBF28B-A242-471D-88EB-7838B4C3C302}" presName="spaceRect" presStyleCnt="0"/>
      <dgm:spPr/>
    </dgm:pt>
    <dgm:pt modelId="{87DCFBFA-8CEB-4E54-98FE-0A06D57E257F}" type="pres">
      <dgm:prSet presAssocID="{93DBF28B-A242-471D-88EB-7838B4C3C302}" presName="parTx" presStyleLbl="revTx" presStyleIdx="1" presStyleCnt="4">
        <dgm:presLayoutVars>
          <dgm:chMax val="0"/>
          <dgm:chPref val="0"/>
        </dgm:presLayoutVars>
      </dgm:prSet>
      <dgm:spPr/>
    </dgm:pt>
    <dgm:pt modelId="{6F42FA37-E6C1-41DA-A045-6D5DE735EE4E}" type="pres">
      <dgm:prSet presAssocID="{7ED25BCA-0906-4857-AB38-2AD29A9DEE86}" presName="sibTrans" presStyleCnt="0"/>
      <dgm:spPr/>
    </dgm:pt>
    <dgm:pt modelId="{01565A59-8BFC-46D3-9CE7-03B269FC4419}" type="pres">
      <dgm:prSet presAssocID="{2AF6D13C-8376-49A0-AFBF-6867AB385D5C}" presName="compNode" presStyleCnt="0"/>
      <dgm:spPr/>
    </dgm:pt>
    <dgm:pt modelId="{28342469-DBD9-4C44-862B-AC17CE50261D}" type="pres">
      <dgm:prSet presAssocID="{2AF6D13C-8376-49A0-AFBF-6867AB385D5C}" presName="bgRect" presStyleLbl="bgShp" presStyleIdx="2" presStyleCnt="3"/>
      <dgm:spPr/>
    </dgm:pt>
    <dgm:pt modelId="{4DD9B2E2-F733-4654-8577-E6D1450F5BC5}" type="pres">
      <dgm:prSet presAssocID="{2AF6D13C-8376-49A0-AFBF-6867AB385D5C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7222EFB2-3663-4AD7-8DE0-F60C541A8BE3}" type="pres">
      <dgm:prSet presAssocID="{2AF6D13C-8376-49A0-AFBF-6867AB385D5C}" presName="spaceRect" presStyleCnt="0"/>
      <dgm:spPr/>
    </dgm:pt>
    <dgm:pt modelId="{11B9C57D-5BBB-4D10-AEEE-2C75EFC8A084}" type="pres">
      <dgm:prSet presAssocID="{2AF6D13C-8376-49A0-AFBF-6867AB385D5C}" presName="parTx" presStyleLbl="revTx" presStyleIdx="2" presStyleCnt="4">
        <dgm:presLayoutVars>
          <dgm:chMax val="0"/>
          <dgm:chPref val="0"/>
        </dgm:presLayoutVars>
      </dgm:prSet>
      <dgm:spPr/>
    </dgm:pt>
    <dgm:pt modelId="{C500B7D1-AD43-4EC1-96B1-17AC9A57E3C1}" type="pres">
      <dgm:prSet presAssocID="{2AF6D13C-8376-49A0-AFBF-6867AB385D5C}" presName="desTx" presStyleLbl="revTx" presStyleIdx="3" presStyleCnt="4">
        <dgm:presLayoutVars/>
      </dgm:prSet>
      <dgm:spPr/>
    </dgm:pt>
  </dgm:ptLst>
  <dgm:cxnLst>
    <dgm:cxn modelId="{91B32217-53A3-41B8-9827-9FBA88FBBC43}" srcId="{2AF6D13C-8376-49A0-AFBF-6867AB385D5C}" destId="{6D2E10B7-B11B-4905-845B-CC027ED467BE}" srcOrd="0" destOrd="0" parTransId="{7F3447E2-464B-4EA3-BB45-AB295529AA18}" sibTransId="{BC8FB514-AC60-4BE2-99BF-64FAC202C325}"/>
    <dgm:cxn modelId="{66AADC17-DD3C-413E-8C31-46AF81FAC5AA}" srcId="{63F68FDB-F8A2-483A-B5C9-306D4E930464}" destId="{2AF6D13C-8376-49A0-AFBF-6867AB385D5C}" srcOrd="2" destOrd="0" parTransId="{CE6AF0D7-83BE-4DE1-849A-D3909861090A}" sibTransId="{C82CB0FF-0574-418A-9026-0E1E38FEF032}"/>
    <dgm:cxn modelId="{68712719-3E7A-4C8E-BF6A-C81DA1CD24A3}" type="presOf" srcId="{93DBF28B-A242-471D-88EB-7838B4C3C302}" destId="{87DCFBFA-8CEB-4E54-98FE-0A06D57E257F}" srcOrd="0" destOrd="0" presId="urn:microsoft.com/office/officeart/2018/2/layout/IconVerticalSolidList"/>
    <dgm:cxn modelId="{60A8A95F-A955-4BF2-AF88-A5F10E516887}" type="presOf" srcId="{6D2E10B7-B11B-4905-845B-CC027ED467BE}" destId="{C500B7D1-AD43-4EC1-96B1-17AC9A57E3C1}" srcOrd="0" destOrd="0" presId="urn:microsoft.com/office/officeart/2018/2/layout/IconVerticalSolidList"/>
    <dgm:cxn modelId="{CDDD1C67-9226-4E10-B0BF-952765683A64}" type="presOf" srcId="{63F68FDB-F8A2-483A-B5C9-306D4E930464}" destId="{0DD1E1DD-4D1F-4D43-97A0-C4383E681512}" srcOrd="0" destOrd="0" presId="urn:microsoft.com/office/officeart/2018/2/layout/IconVerticalSolidList"/>
    <dgm:cxn modelId="{D4D5E24C-4C1E-4BF7-8ED5-50FEE06E5657}" type="presOf" srcId="{CBF77952-F1C5-41F3-A509-D620B5BD00DF}" destId="{37AD6F90-DEDE-48F1-915A-05F701A464C6}" srcOrd="0" destOrd="0" presId="urn:microsoft.com/office/officeart/2018/2/layout/IconVerticalSolidList"/>
    <dgm:cxn modelId="{A295FD7E-8594-40D9-8993-23A78748D064}" srcId="{63F68FDB-F8A2-483A-B5C9-306D4E930464}" destId="{93DBF28B-A242-471D-88EB-7838B4C3C302}" srcOrd="1" destOrd="0" parTransId="{62AEFC96-E6C9-4285-8F12-AB3AE7A25560}" sibTransId="{7ED25BCA-0906-4857-AB38-2AD29A9DEE86}"/>
    <dgm:cxn modelId="{A2FAEE95-8540-4E71-935F-698A09259BFA}" type="presOf" srcId="{2AF6D13C-8376-49A0-AFBF-6867AB385D5C}" destId="{11B9C57D-5BBB-4D10-AEEE-2C75EFC8A084}" srcOrd="0" destOrd="0" presId="urn:microsoft.com/office/officeart/2018/2/layout/IconVerticalSolidList"/>
    <dgm:cxn modelId="{FACDCF99-EAE7-44C4-BD48-F2386E216814}" srcId="{63F68FDB-F8A2-483A-B5C9-306D4E930464}" destId="{CBF77952-F1C5-41F3-A509-D620B5BD00DF}" srcOrd="0" destOrd="0" parTransId="{806D9152-856A-46B3-AEF5-4EA544ADDEE0}" sibTransId="{83EBEE7E-DDD7-467C-A9A5-CB5909C9BE33}"/>
    <dgm:cxn modelId="{9ADC50FC-6C50-4AD5-AE29-4BD1F2EFB576}" type="presParOf" srcId="{0DD1E1DD-4D1F-4D43-97A0-C4383E681512}" destId="{EE36A012-95D0-4527-B3BF-3F60F692801D}" srcOrd="0" destOrd="0" presId="urn:microsoft.com/office/officeart/2018/2/layout/IconVerticalSolidList"/>
    <dgm:cxn modelId="{4AA9F6E9-5A43-47D7-983F-5624969689E7}" type="presParOf" srcId="{EE36A012-95D0-4527-B3BF-3F60F692801D}" destId="{6169AE1C-91F3-4C29-8591-8D4FC88802B2}" srcOrd="0" destOrd="0" presId="urn:microsoft.com/office/officeart/2018/2/layout/IconVerticalSolidList"/>
    <dgm:cxn modelId="{FD029856-6C88-4CD4-AFB7-70AA6762361B}" type="presParOf" srcId="{EE36A012-95D0-4527-B3BF-3F60F692801D}" destId="{7669B829-F64D-4333-911B-9196AE6F8AAA}" srcOrd="1" destOrd="0" presId="urn:microsoft.com/office/officeart/2018/2/layout/IconVerticalSolidList"/>
    <dgm:cxn modelId="{68125963-FC1F-43A1-9152-150F1F18D0F1}" type="presParOf" srcId="{EE36A012-95D0-4527-B3BF-3F60F692801D}" destId="{A0CA15BA-561A-4348-99F8-99DCEEB103C2}" srcOrd="2" destOrd="0" presId="urn:microsoft.com/office/officeart/2018/2/layout/IconVerticalSolidList"/>
    <dgm:cxn modelId="{70434558-7472-4CFE-825F-89966C0B1ED0}" type="presParOf" srcId="{EE36A012-95D0-4527-B3BF-3F60F692801D}" destId="{37AD6F90-DEDE-48F1-915A-05F701A464C6}" srcOrd="3" destOrd="0" presId="urn:microsoft.com/office/officeart/2018/2/layout/IconVerticalSolidList"/>
    <dgm:cxn modelId="{7BC395B2-CC47-47B4-8130-DCCD911B8B5B}" type="presParOf" srcId="{0DD1E1DD-4D1F-4D43-97A0-C4383E681512}" destId="{01BE9E82-22AB-411A-BCB9-66E969B8C733}" srcOrd="1" destOrd="0" presId="urn:microsoft.com/office/officeart/2018/2/layout/IconVerticalSolidList"/>
    <dgm:cxn modelId="{EAEF7DE6-C1BA-4973-87F9-B592EFCF5C04}" type="presParOf" srcId="{0DD1E1DD-4D1F-4D43-97A0-C4383E681512}" destId="{6396F0F6-34FB-4D86-BE61-D47A87859397}" srcOrd="2" destOrd="0" presId="urn:microsoft.com/office/officeart/2018/2/layout/IconVerticalSolidList"/>
    <dgm:cxn modelId="{CDEA15A0-8DE2-42BD-BC15-575180E9B1C7}" type="presParOf" srcId="{6396F0F6-34FB-4D86-BE61-D47A87859397}" destId="{D5AB78BF-155C-4FB9-9E39-BDD058FD75A9}" srcOrd="0" destOrd="0" presId="urn:microsoft.com/office/officeart/2018/2/layout/IconVerticalSolidList"/>
    <dgm:cxn modelId="{2467E111-F4CA-4FBC-90EE-FB4E27C862CD}" type="presParOf" srcId="{6396F0F6-34FB-4D86-BE61-D47A87859397}" destId="{96D7D7E4-F7C2-4C05-A296-13D99763B0E6}" srcOrd="1" destOrd="0" presId="urn:microsoft.com/office/officeart/2018/2/layout/IconVerticalSolidList"/>
    <dgm:cxn modelId="{DD8F81EC-EC32-464E-A81F-C75D1FA94EAB}" type="presParOf" srcId="{6396F0F6-34FB-4D86-BE61-D47A87859397}" destId="{CDC322F9-CD80-40BF-B932-CBE352710CE7}" srcOrd="2" destOrd="0" presId="urn:microsoft.com/office/officeart/2018/2/layout/IconVerticalSolidList"/>
    <dgm:cxn modelId="{8B6615E2-C05C-464C-9D2F-3278A57F784B}" type="presParOf" srcId="{6396F0F6-34FB-4D86-BE61-D47A87859397}" destId="{87DCFBFA-8CEB-4E54-98FE-0A06D57E257F}" srcOrd="3" destOrd="0" presId="urn:microsoft.com/office/officeart/2018/2/layout/IconVerticalSolidList"/>
    <dgm:cxn modelId="{2AB2DB3F-EA04-4051-B230-1E16917CA1CC}" type="presParOf" srcId="{0DD1E1DD-4D1F-4D43-97A0-C4383E681512}" destId="{6F42FA37-E6C1-41DA-A045-6D5DE735EE4E}" srcOrd="3" destOrd="0" presId="urn:microsoft.com/office/officeart/2018/2/layout/IconVerticalSolidList"/>
    <dgm:cxn modelId="{3FCD2A22-7081-478D-8539-E14A6D409318}" type="presParOf" srcId="{0DD1E1DD-4D1F-4D43-97A0-C4383E681512}" destId="{01565A59-8BFC-46D3-9CE7-03B269FC4419}" srcOrd="4" destOrd="0" presId="urn:microsoft.com/office/officeart/2018/2/layout/IconVerticalSolidList"/>
    <dgm:cxn modelId="{7296816F-B79F-4ACE-9E59-FD62FDA549E8}" type="presParOf" srcId="{01565A59-8BFC-46D3-9CE7-03B269FC4419}" destId="{28342469-DBD9-4C44-862B-AC17CE50261D}" srcOrd="0" destOrd="0" presId="urn:microsoft.com/office/officeart/2018/2/layout/IconVerticalSolidList"/>
    <dgm:cxn modelId="{839E7FA6-EAEB-45CD-BA51-E1C478C7C6BD}" type="presParOf" srcId="{01565A59-8BFC-46D3-9CE7-03B269FC4419}" destId="{4DD9B2E2-F733-4654-8577-E6D1450F5BC5}" srcOrd="1" destOrd="0" presId="urn:microsoft.com/office/officeart/2018/2/layout/IconVerticalSolidList"/>
    <dgm:cxn modelId="{352EBEC2-232D-47D0-92A4-8C3D307D9B4E}" type="presParOf" srcId="{01565A59-8BFC-46D3-9CE7-03B269FC4419}" destId="{7222EFB2-3663-4AD7-8DE0-F60C541A8BE3}" srcOrd="2" destOrd="0" presId="urn:microsoft.com/office/officeart/2018/2/layout/IconVerticalSolidList"/>
    <dgm:cxn modelId="{A18A2F86-3C0B-4845-8415-0C8BEA593D4B}" type="presParOf" srcId="{01565A59-8BFC-46D3-9CE7-03B269FC4419}" destId="{11B9C57D-5BBB-4D10-AEEE-2C75EFC8A084}" srcOrd="3" destOrd="0" presId="urn:microsoft.com/office/officeart/2018/2/layout/IconVerticalSolidList"/>
    <dgm:cxn modelId="{3991D648-9B21-43FC-8F1F-9DAD62B2DD99}" type="presParOf" srcId="{01565A59-8BFC-46D3-9CE7-03B269FC4419}" destId="{C500B7D1-AD43-4EC1-96B1-17AC9A57E3C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84044E-2ABB-4B59-BFC4-36E202E68E9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9E412-3C72-4671-BF3A-43345394D3F2}">
      <dgm:prSet/>
      <dgm:spPr/>
      <dgm:t>
        <a:bodyPr/>
        <a:lstStyle/>
        <a:p>
          <a:r>
            <a:rPr lang="en-US" dirty="0"/>
            <a:t>Must be filled out in completion</a:t>
          </a:r>
        </a:p>
      </dgm:t>
    </dgm:pt>
    <dgm:pt modelId="{FD429B94-EFDD-477F-8A9E-A0C310C03BD4}" type="parTrans" cxnId="{5A9DBD19-5188-44C8-95D5-0B3595A7C481}">
      <dgm:prSet/>
      <dgm:spPr/>
      <dgm:t>
        <a:bodyPr/>
        <a:lstStyle/>
        <a:p>
          <a:endParaRPr lang="en-US"/>
        </a:p>
      </dgm:t>
    </dgm:pt>
    <dgm:pt modelId="{215F6DB4-4A93-4B1B-BA7F-602729A2F228}" type="sibTrans" cxnId="{5A9DBD19-5188-44C8-95D5-0B3595A7C481}">
      <dgm:prSet/>
      <dgm:spPr/>
      <dgm:t>
        <a:bodyPr/>
        <a:lstStyle/>
        <a:p>
          <a:endParaRPr lang="en-US"/>
        </a:p>
      </dgm:t>
    </dgm:pt>
    <dgm:pt modelId="{02A3CD79-9AD2-4EE1-B62A-7D3FD76083A3}">
      <dgm:prSet/>
      <dgm:spPr/>
      <dgm:t>
        <a:bodyPr/>
        <a:lstStyle/>
        <a:p>
          <a:r>
            <a:rPr lang="en-US" dirty="0"/>
            <a:t>Contact information is important</a:t>
          </a:r>
        </a:p>
      </dgm:t>
    </dgm:pt>
    <dgm:pt modelId="{2C249786-063D-4088-903D-6A80911ABCD6}" type="parTrans" cxnId="{81C0B8A5-01E3-422A-BCA2-EBF65B9984D4}">
      <dgm:prSet/>
      <dgm:spPr/>
      <dgm:t>
        <a:bodyPr/>
        <a:lstStyle/>
        <a:p>
          <a:endParaRPr lang="en-US"/>
        </a:p>
      </dgm:t>
    </dgm:pt>
    <dgm:pt modelId="{514E16A5-F8D2-4C0F-A342-DC66DABF956C}" type="sibTrans" cxnId="{81C0B8A5-01E3-422A-BCA2-EBF65B9984D4}">
      <dgm:prSet/>
      <dgm:spPr/>
      <dgm:t>
        <a:bodyPr/>
        <a:lstStyle/>
        <a:p>
          <a:endParaRPr lang="en-US"/>
        </a:p>
      </dgm:t>
    </dgm:pt>
    <dgm:pt modelId="{937FAB9E-ABDD-429D-8D9B-10A0D995B009}">
      <dgm:prSet/>
      <dgm:spPr/>
      <dgm:t>
        <a:bodyPr/>
        <a:lstStyle/>
        <a:p>
          <a:r>
            <a:rPr lang="en-US" dirty="0"/>
            <a:t>Phone number</a:t>
          </a:r>
        </a:p>
      </dgm:t>
    </dgm:pt>
    <dgm:pt modelId="{F09638CD-9742-46E9-84FE-8FD8377C1A4D}" type="parTrans" cxnId="{AAB67044-4017-49DE-B920-D0DC00CF5DCB}">
      <dgm:prSet/>
      <dgm:spPr/>
      <dgm:t>
        <a:bodyPr/>
        <a:lstStyle/>
        <a:p>
          <a:endParaRPr lang="en-US"/>
        </a:p>
      </dgm:t>
    </dgm:pt>
    <dgm:pt modelId="{8BABED1D-2A9E-43D8-BAE0-59B77DF96AE9}" type="sibTrans" cxnId="{AAB67044-4017-49DE-B920-D0DC00CF5DCB}">
      <dgm:prSet/>
      <dgm:spPr/>
      <dgm:t>
        <a:bodyPr/>
        <a:lstStyle/>
        <a:p>
          <a:endParaRPr lang="en-US"/>
        </a:p>
      </dgm:t>
    </dgm:pt>
    <dgm:pt modelId="{1F396FFA-A8A5-41E1-AFC9-FB4DC388FFC5}">
      <dgm:prSet/>
      <dgm:spPr/>
      <dgm:t>
        <a:bodyPr/>
        <a:lstStyle/>
        <a:p>
          <a:r>
            <a:rPr lang="en-US" dirty="0"/>
            <a:t>Someone who can answer questions that may arise from the permit</a:t>
          </a:r>
        </a:p>
      </dgm:t>
    </dgm:pt>
    <dgm:pt modelId="{84FED88B-5C5B-49D5-A980-430E7431B36D}" type="parTrans" cxnId="{133D4338-A558-4CF2-87D1-4D20D9463B97}">
      <dgm:prSet/>
      <dgm:spPr/>
      <dgm:t>
        <a:bodyPr/>
        <a:lstStyle/>
        <a:p>
          <a:endParaRPr lang="en-US"/>
        </a:p>
      </dgm:t>
    </dgm:pt>
    <dgm:pt modelId="{B8C06E48-AFBA-4C34-9906-D4C8A7735516}" type="sibTrans" cxnId="{133D4338-A558-4CF2-87D1-4D20D9463B97}">
      <dgm:prSet/>
      <dgm:spPr/>
      <dgm:t>
        <a:bodyPr/>
        <a:lstStyle/>
        <a:p>
          <a:endParaRPr lang="en-US"/>
        </a:p>
      </dgm:t>
    </dgm:pt>
    <dgm:pt modelId="{725327E9-64CC-43F7-B6E3-3984B73D5D79}" type="pres">
      <dgm:prSet presAssocID="{2C84044E-2ABB-4B59-BFC4-36E202E68E9E}" presName="linear" presStyleCnt="0">
        <dgm:presLayoutVars>
          <dgm:dir/>
          <dgm:animLvl val="lvl"/>
          <dgm:resizeHandles val="exact"/>
        </dgm:presLayoutVars>
      </dgm:prSet>
      <dgm:spPr/>
    </dgm:pt>
    <dgm:pt modelId="{2162DE37-7392-4A11-A84C-0D64E1FC3846}" type="pres">
      <dgm:prSet presAssocID="{75F9E412-3C72-4671-BF3A-43345394D3F2}" presName="parentLin" presStyleCnt="0"/>
      <dgm:spPr/>
    </dgm:pt>
    <dgm:pt modelId="{D9D1E8E1-B3E2-4041-96F4-936176896CF5}" type="pres">
      <dgm:prSet presAssocID="{75F9E412-3C72-4671-BF3A-43345394D3F2}" presName="parentLeftMargin" presStyleLbl="node1" presStyleIdx="0" presStyleCnt="3"/>
      <dgm:spPr/>
    </dgm:pt>
    <dgm:pt modelId="{DDDC6763-D118-4994-B69F-5371F5920B4D}" type="pres">
      <dgm:prSet presAssocID="{75F9E412-3C72-4671-BF3A-43345394D3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60E15F-E2E7-4559-8BCF-98E9A47270BB}" type="pres">
      <dgm:prSet presAssocID="{75F9E412-3C72-4671-BF3A-43345394D3F2}" presName="negativeSpace" presStyleCnt="0"/>
      <dgm:spPr/>
    </dgm:pt>
    <dgm:pt modelId="{BABED7BA-24FE-4218-B19E-2066840BAA51}" type="pres">
      <dgm:prSet presAssocID="{75F9E412-3C72-4671-BF3A-43345394D3F2}" presName="childText" presStyleLbl="conFgAcc1" presStyleIdx="0" presStyleCnt="3">
        <dgm:presLayoutVars>
          <dgm:bulletEnabled val="1"/>
        </dgm:presLayoutVars>
      </dgm:prSet>
      <dgm:spPr/>
    </dgm:pt>
    <dgm:pt modelId="{A8889FBA-9D80-412A-9DCC-FAE7392B98E0}" type="pres">
      <dgm:prSet presAssocID="{215F6DB4-4A93-4B1B-BA7F-602729A2F228}" presName="spaceBetweenRectangles" presStyleCnt="0"/>
      <dgm:spPr/>
    </dgm:pt>
    <dgm:pt modelId="{0A1B71F0-2B58-468C-A282-FC07824C85C6}" type="pres">
      <dgm:prSet presAssocID="{02A3CD79-9AD2-4EE1-B62A-7D3FD76083A3}" presName="parentLin" presStyleCnt="0"/>
      <dgm:spPr/>
    </dgm:pt>
    <dgm:pt modelId="{F7673E76-5A0F-4136-ABFC-CE56F4CBD8D9}" type="pres">
      <dgm:prSet presAssocID="{02A3CD79-9AD2-4EE1-B62A-7D3FD76083A3}" presName="parentLeftMargin" presStyleLbl="node1" presStyleIdx="0" presStyleCnt="3"/>
      <dgm:spPr/>
    </dgm:pt>
    <dgm:pt modelId="{EB0A4F91-39FB-4A0A-8673-3BDD92457B04}" type="pres">
      <dgm:prSet presAssocID="{02A3CD79-9AD2-4EE1-B62A-7D3FD76083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D28A7F-140D-4415-8093-56F63FED93D9}" type="pres">
      <dgm:prSet presAssocID="{02A3CD79-9AD2-4EE1-B62A-7D3FD76083A3}" presName="negativeSpace" presStyleCnt="0"/>
      <dgm:spPr/>
    </dgm:pt>
    <dgm:pt modelId="{D2710777-B177-442B-95E1-DEB44AA6FC07}" type="pres">
      <dgm:prSet presAssocID="{02A3CD79-9AD2-4EE1-B62A-7D3FD76083A3}" presName="childText" presStyleLbl="conFgAcc1" presStyleIdx="1" presStyleCnt="3">
        <dgm:presLayoutVars>
          <dgm:bulletEnabled val="1"/>
        </dgm:presLayoutVars>
      </dgm:prSet>
      <dgm:spPr/>
    </dgm:pt>
    <dgm:pt modelId="{D7DC9725-3057-4573-84B5-6E992DE3F7AE}" type="pres">
      <dgm:prSet presAssocID="{514E16A5-F8D2-4C0F-A342-DC66DABF956C}" presName="spaceBetweenRectangles" presStyleCnt="0"/>
      <dgm:spPr/>
    </dgm:pt>
    <dgm:pt modelId="{E8F5A01F-823C-481D-A071-397092462072}" type="pres">
      <dgm:prSet presAssocID="{937FAB9E-ABDD-429D-8D9B-10A0D995B009}" presName="parentLin" presStyleCnt="0"/>
      <dgm:spPr/>
    </dgm:pt>
    <dgm:pt modelId="{39D3B010-BFE3-41E3-B98D-6D980DC84892}" type="pres">
      <dgm:prSet presAssocID="{937FAB9E-ABDD-429D-8D9B-10A0D995B009}" presName="parentLeftMargin" presStyleLbl="node1" presStyleIdx="1" presStyleCnt="3"/>
      <dgm:spPr/>
    </dgm:pt>
    <dgm:pt modelId="{F7D94141-D2C6-4B53-A634-505FC33449EF}" type="pres">
      <dgm:prSet presAssocID="{937FAB9E-ABDD-429D-8D9B-10A0D995B0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EB5405-E8FF-41F0-A6C6-4F7A518AF1C6}" type="pres">
      <dgm:prSet presAssocID="{937FAB9E-ABDD-429D-8D9B-10A0D995B009}" presName="negativeSpace" presStyleCnt="0"/>
      <dgm:spPr/>
    </dgm:pt>
    <dgm:pt modelId="{F271D0A7-E01A-4812-B17F-712F92277858}" type="pres">
      <dgm:prSet presAssocID="{937FAB9E-ABDD-429D-8D9B-10A0D995B0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9DBD19-5188-44C8-95D5-0B3595A7C481}" srcId="{2C84044E-2ABB-4B59-BFC4-36E202E68E9E}" destId="{75F9E412-3C72-4671-BF3A-43345394D3F2}" srcOrd="0" destOrd="0" parTransId="{FD429B94-EFDD-477F-8A9E-A0C310C03BD4}" sibTransId="{215F6DB4-4A93-4B1B-BA7F-602729A2F228}"/>
    <dgm:cxn modelId="{DE5DF025-EB81-45E2-906F-4F3EB38AC555}" type="presOf" srcId="{75F9E412-3C72-4671-BF3A-43345394D3F2}" destId="{D9D1E8E1-B3E2-4041-96F4-936176896CF5}" srcOrd="0" destOrd="0" presId="urn:microsoft.com/office/officeart/2005/8/layout/list1"/>
    <dgm:cxn modelId="{2FE93831-0AD6-406A-BF52-7C57B1B5D8F6}" type="presOf" srcId="{1F396FFA-A8A5-41E1-AFC9-FB4DC388FFC5}" destId="{F271D0A7-E01A-4812-B17F-712F92277858}" srcOrd="0" destOrd="0" presId="urn:microsoft.com/office/officeart/2005/8/layout/list1"/>
    <dgm:cxn modelId="{133D4338-A558-4CF2-87D1-4D20D9463B97}" srcId="{937FAB9E-ABDD-429D-8D9B-10A0D995B009}" destId="{1F396FFA-A8A5-41E1-AFC9-FB4DC388FFC5}" srcOrd="0" destOrd="0" parTransId="{84FED88B-5C5B-49D5-A980-430E7431B36D}" sibTransId="{B8C06E48-AFBA-4C34-9906-D4C8A7735516}"/>
    <dgm:cxn modelId="{C7473339-CE8D-44DB-8421-CA431C364D28}" type="presOf" srcId="{937FAB9E-ABDD-429D-8D9B-10A0D995B009}" destId="{39D3B010-BFE3-41E3-B98D-6D980DC84892}" srcOrd="0" destOrd="0" presId="urn:microsoft.com/office/officeart/2005/8/layout/list1"/>
    <dgm:cxn modelId="{27945D3E-89F4-4253-B1C2-AA8B69753BF8}" type="presOf" srcId="{75F9E412-3C72-4671-BF3A-43345394D3F2}" destId="{DDDC6763-D118-4994-B69F-5371F5920B4D}" srcOrd="1" destOrd="0" presId="urn:microsoft.com/office/officeart/2005/8/layout/list1"/>
    <dgm:cxn modelId="{AAB67044-4017-49DE-B920-D0DC00CF5DCB}" srcId="{2C84044E-2ABB-4B59-BFC4-36E202E68E9E}" destId="{937FAB9E-ABDD-429D-8D9B-10A0D995B009}" srcOrd="2" destOrd="0" parTransId="{F09638CD-9742-46E9-84FE-8FD8377C1A4D}" sibTransId="{8BABED1D-2A9E-43D8-BAE0-59B77DF96AE9}"/>
    <dgm:cxn modelId="{E6DA4D51-0BB1-42A4-A307-F2889CC01658}" type="presOf" srcId="{2C84044E-2ABB-4B59-BFC4-36E202E68E9E}" destId="{725327E9-64CC-43F7-B6E3-3984B73D5D79}" srcOrd="0" destOrd="0" presId="urn:microsoft.com/office/officeart/2005/8/layout/list1"/>
    <dgm:cxn modelId="{00145E79-3E4F-4FE3-BC8C-D79CCB59B29A}" type="presOf" srcId="{02A3CD79-9AD2-4EE1-B62A-7D3FD76083A3}" destId="{F7673E76-5A0F-4136-ABFC-CE56F4CBD8D9}" srcOrd="0" destOrd="0" presId="urn:microsoft.com/office/officeart/2005/8/layout/list1"/>
    <dgm:cxn modelId="{14750F85-A0DE-49DF-86E5-08922F8401D6}" type="presOf" srcId="{02A3CD79-9AD2-4EE1-B62A-7D3FD76083A3}" destId="{EB0A4F91-39FB-4A0A-8673-3BDD92457B04}" srcOrd="1" destOrd="0" presId="urn:microsoft.com/office/officeart/2005/8/layout/list1"/>
    <dgm:cxn modelId="{81C0B8A5-01E3-422A-BCA2-EBF65B9984D4}" srcId="{2C84044E-2ABB-4B59-BFC4-36E202E68E9E}" destId="{02A3CD79-9AD2-4EE1-B62A-7D3FD76083A3}" srcOrd="1" destOrd="0" parTransId="{2C249786-063D-4088-903D-6A80911ABCD6}" sibTransId="{514E16A5-F8D2-4C0F-A342-DC66DABF956C}"/>
    <dgm:cxn modelId="{C30033BD-7047-4A09-837B-CC9C5D91D110}" type="presOf" srcId="{937FAB9E-ABDD-429D-8D9B-10A0D995B009}" destId="{F7D94141-D2C6-4B53-A634-505FC33449EF}" srcOrd="1" destOrd="0" presId="urn:microsoft.com/office/officeart/2005/8/layout/list1"/>
    <dgm:cxn modelId="{AE601AE9-7958-42E7-A444-32279E6A1995}" type="presParOf" srcId="{725327E9-64CC-43F7-B6E3-3984B73D5D79}" destId="{2162DE37-7392-4A11-A84C-0D64E1FC3846}" srcOrd="0" destOrd="0" presId="urn:microsoft.com/office/officeart/2005/8/layout/list1"/>
    <dgm:cxn modelId="{BF1F7995-6AD5-48A0-AAC6-32F645E6C5F1}" type="presParOf" srcId="{2162DE37-7392-4A11-A84C-0D64E1FC3846}" destId="{D9D1E8E1-B3E2-4041-96F4-936176896CF5}" srcOrd="0" destOrd="0" presId="urn:microsoft.com/office/officeart/2005/8/layout/list1"/>
    <dgm:cxn modelId="{65AC354C-CBD5-440C-82BA-0E9112CD2BD5}" type="presParOf" srcId="{2162DE37-7392-4A11-A84C-0D64E1FC3846}" destId="{DDDC6763-D118-4994-B69F-5371F5920B4D}" srcOrd="1" destOrd="0" presId="urn:microsoft.com/office/officeart/2005/8/layout/list1"/>
    <dgm:cxn modelId="{CE1E02F1-D2D1-4B54-97B0-1DD9C22A5810}" type="presParOf" srcId="{725327E9-64CC-43F7-B6E3-3984B73D5D79}" destId="{8760E15F-E2E7-4559-8BCF-98E9A47270BB}" srcOrd="1" destOrd="0" presId="urn:microsoft.com/office/officeart/2005/8/layout/list1"/>
    <dgm:cxn modelId="{87015132-7AFC-40B7-81E9-F8153551AA02}" type="presParOf" srcId="{725327E9-64CC-43F7-B6E3-3984B73D5D79}" destId="{BABED7BA-24FE-4218-B19E-2066840BAA51}" srcOrd="2" destOrd="0" presId="urn:microsoft.com/office/officeart/2005/8/layout/list1"/>
    <dgm:cxn modelId="{9256B1F7-1AE0-457F-8EA5-6011EE68B205}" type="presParOf" srcId="{725327E9-64CC-43F7-B6E3-3984B73D5D79}" destId="{A8889FBA-9D80-412A-9DCC-FAE7392B98E0}" srcOrd="3" destOrd="0" presId="urn:microsoft.com/office/officeart/2005/8/layout/list1"/>
    <dgm:cxn modelId="{CEC9C5C5-8F88-4F0E-8BA3-BCE9C98D4DFE}" type="presParOf" srcId="{725327E9-64CC-43F7-B6E3-3984B73D5D79}" destId="{0A1B71F0-2B58-468C-A282-FC07824C85C6}" srcOrd="4" destOrd="0" presId="urn:microsoft.com/office/officeart/2005/8/layout/list1"/>
    <dgm:cxn modelId="{B4AC293D-A48D-4ABE-BAAA-8A5F1AE0B7DA}" type="presParOf" srcId="{0A1B71F0-2B58-468C-A282-FC07824C85C6}" destId="{F7673E76-5A0F-4136-ABFC-CE56F4CBD8D9}" srcOrd="0" destOrd="0" presId="urn:microsoft.com/office/officeart/2005/8/layout/list1"/>
    <dgm:cxn modelId="{50B3DE9C-6932-49FF-A0D4-1E79AAEA577B}" type="presParOf" srcId="{0A1B71F0-2B58-468C-A282-FC07824C85C6}" destId="{EB0A4F91-39FB-4A0A-8673-3BDD92457B04}" srcOrd="1" destOrd="0" presId="urn:microsoft.com/office/officeart/2005/8/layout/list1"/>
    <dgm:cxn modelId="{FC4D5906-83EE-46DB-AB2B-5B107D77AF93}" type="presParOf" srcId="{725327E9-64CC-43F7-B6E3-3984B73D5D79}" destId="{97D28A7F-140D-4415-8093-56F63FED93D9}" srcOrd="5" destOrd="0" presId="urn:microsoft.com/office/officeart/2005/8/layout/list1"/>
    <dgm:cxn modelId="{098977F4-693C-4BC2-A5BA-AC3A0ACD0DE6}" type="presParOf" srcId="{725327E9-64CC-43F7-B6E3-3984B73D5D79}" destId="{D2710777-B177-442B-95E1-DEB44AA6FC07}" srcOrd="6" destOrd="0" presId="urn:microsoft.com/office/officeart/2005/8/layout/list1"/>
    <dgm:cxn modelId="{6482F22C-690F-4909-80FB-8E6C1A29C9D9}" type="presParOf" srcId="{725327E9-64CC-43F7-B6E3-3984B73D5D79}" destId="{D7DC9725-3057-4573-84B5-6E992DE3F7AE}" srcOrd="7" destOrd="0" presId="urn:microsoft.com/office/officeart/2005/8/layout/list1"/>
    <dgm:cxn modelId="{6FF76CB1-A548-4FEB-BF38-C3538D9C35D0}" type="presParOf" srcId="{725327E9-64CC-43F7-B6E3-3984B73D5D79}" destId="{E8F5A01F-823C-481D-A071-397092462072}" srcOrd="8" destOrd="0" presId="urn:microsoft.com/office/officeart/2005/8/layout/list1"/>
    <dgm:cxn modelId="{37017859-48C1-4826-85E4-DBAAD8C3109E}" type="presParOf" srcId="{E8F5A01F-823C-481D-A071-397092462072}" destId="{39D3B010-BFE3-41E3-B98D-6D980DC84892}" srcOrd="0" destOrd="0" presId="urn:microsoft.com/office/officeart/2005/8/layout/list1"/>
    <dgm:cxn modelId="{186DCAE4-BB24-4146-84BB-1B7879DA74CD}" type="presParOf" srcId="{E8F5A01F-823C-481D-A071-397092462072}" destId="{F7D94141-D2C6-4B53-A634-505FC33449EF}" srcOrd="1" destOrd="0" presId="urn:microsoft.com/office/officeart/2005/8/layout/list1"/>
    <dgm:cxn modelId="{A07E3502-5920-41C1-BCD1-CF02413BD216}" type="presParOf" srcId="{725327E9-64CC-43F7-B6E3-3984B73D5D79}" destId="{9DEB5405-E8FF-41F0-A6C6-4F7A518AF1C6}" srcOrd="9" destOrd="0" presId="urn:microsoft.com/office/officeart/2005/8/layout/list1"/>
    <dgm:cxn modelId="{CE0437BB-D492-4CF9-B46A-30A2F2353192}" type="presParOf" srcId="{725327E9-64CC-43F7-B6E3-3984B73D5D79}" destId="{F271D0A7-E01A-4812-B17F-712F922778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7AD44D-4CBA-4EF9-9C35-D626170BD1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EC054F-90DF-4332-91D3-C2C7241D3618}">
      <dgm:prSet/>
      <dgm:spPr/>
      <dgm:t>
        <a:bodyPr/>
        <a:lstStyle/>
        <a:p>
          <a:r>
            <a:rPr lang="en-US" dirty="0"/>
            <a:t>Boring</a:t>
          </a:r>
        </a:p>
      </dgm:t>
    </dgm:pt>
    <dgm:pt modelId="{05E2DB6B-B53E-4DD2-8FDE-F6BD233ED01F}" type="parTrans" cxnId="{93838EFB-81B0-4C63-9C40-6D295B88334E}">
      <dgm:prSet/>
      <dgm:spPr/>
      <dgm:t>
        <a:bodyPr/>
        <a:lstStyle/>
        <a:p>
          <a:endParaRPr lang="en-US"/>
        </a:p>
      </dgm:t>
    </dgm:pt>
    <dgm:pt modelId="{E93E3B70-97AA-43D2-881B-12C897B97D64}" type="sibTrans" cxnId="{93838EFB-81B0-4C63-9C40-6D295B88334E}">
      <dgm:prSet/>
      <dgm:spPr/>
      <dgm:t>
        <a:bodyPr/>
        <a:lstStyle/>
        <a:p>
          <a:endParaRPr lang="en-US"/>
        </a:p>
      </dgm:t>
    </dgm:pt>
    <dgm:pt modelId="{CAA9C4FD-A065-4C9F-BB94-611BDC12C52E}">
      <dgm:prSet/>
      <dgm:spPr/>
      <dgm:t>
        <a:bodyPr/>
        <a:lstStyle/>
        <a:p>
          <a:r>
            <a:rPr lang="en-US" dirty="0"/>
            <a:t>Digging</a:t>
          </a:r>
        </a:p>
      </dgm:t>
    </dgm:pt>
    <dgm:pt modelId="{AA207715-E23E-46FD-B6FE-67A469C5A644}" type="parTrans" cxnId="{58E8A8F6-36BF-4B3D-9AB5-6A06905F7FBE}">
      <dgm:prSet/>
      <dgm:spPr/>
      <dgm:t>
        <a:bodyPr/>
        <a:lstStyle/>
        <a:p>
          <a:endParaRPr lang="en-US"/>
        </a:p>
      </dgm:t>
    </dgm:pt>
    <dgm:pt modelId="{D30D0D3F-C91A-4CF9-9058-BB40FE772363}" type="sibTrans" cxnId="{58E8A8F6-36BF-4B3D-9AB5-6A06905F7FBE}">
      <dgm:prSet/>
      <dgm:spPr/>
      <dgm:t>
        <a:bodyPr/>
        <a:lstStyle/>
        <a:p>
          <a:endParaRPr lang="en-US"/>
        </a:p>
      </dgm:t>
    </dgm:pt>
    <dgm:pt modelId="{1521CC43-E9E1-4B13-9548-E6C9D2842AE4}">
      <dgm:prSet/>
      <dgm:spPr/>
      <dgm:t>
        <a:bodyPr/>
        <a:lstStyle/>
        <a:p>
          <a:r>
            <a:rPr lang="en-US" dirty="0"/>
            <a:t>Open trenching</a:t>
          </a:r>
        </a:p>
      </dgm:t>
    </dgm:pt>
    <dgm:pt modelId="{50040D8F-F3FA-4B3F-B22E-89C24033DCD2}" type="parTrans" cxnId="{B6FC5706-400B-43A2-B9A1-98E4F091BAEB}">
      <dgm:prSet/>
      <dgm:spPr/>
      <dgm:t>
        <a:bodyPr/>
        <a:lstStyle/>
        <a:p>
          <a:endParaRPr lang="en-US"/>
        </a:p>
      </dgm:t>
    </dgm:pt>
    <dgm:pt modelId="{009FF0E9-A589-4D77-AFAD-F2EA4CDFE39C}" type="sibTrans" cxnId="{B6FC5706-400B-43A2-B9A1-98E4F091BAEB}">
      <dgm:prSet/>
      <dgm:spPr/>
      <dgm:t>
        <a:bodyPr/>
        <a:lstStyle/>
        <a:p>
          <a:endParaRPr lang="en-US"/>
        </a:p>
      </dgm:t>
    </dgm:pt>
    <dgm:pt modelId="{52CC4C86-E972-4875-ABCB-D30046926588}">
      <dgm:prSet/>
      <dgm:spPr/>
      <dgm:t>
        <a:bodyPr/>
        <a:lstStyle/>
        <a:p>
          <a:r>
            <a:rPr lang="en-US" dirty="0"/>
            <a:t>Pole installation</a:t>
          </a:r>
        </a:p>
      </dgm:t>
    </dgm:pt>
    <dgm:pt modelId="{4F6C9528-7CE9-4CF8-B470-842365F93295}" type="parTrans" cxnId="{73F523F9-E564-4B73-9FB9-E0DCB912EB4B}">
      <dgm:prSet/>
      <dgm:spPr/>
      <dgm:t>
        <a:bodyPr/>
        <a:lstStyle/>
        <a:p>
          <a:endParaRPr lang="en-US"/>
        </a:p>
      </dgm:t>
    </dgm:pt>
    <dgm:pt modelId="{DAB6A3D7-FE10-4271-9FAA-35A837A3ED2C}" type="sibTrans" cxnId="{73F523F9-E564-4B73-9FB9-E0DCB912EB4B}">
      <dgm:prSet/>
      <dgm:spPr/>
      <dgm:t>
        <a:bodyPr/>
        <a:lstStyle/>
        <a:p>
          <a:endParaRPr lang="en-US"/>
        </a:p>
      </dgm:t>
    </dgm:pt>
    <dgm:pt modelId="{9B348B88-A54C-424F-AE0F-9091E82550AB}">
      <dgm:prSet/>
      <dgm:spPr/>
      <dgm:t>
        <a:bodyPr/>
        <a:lstStyle/>
        <a:p>
          <a:r>
            <a:rPr lang="en-US" dirty="0"/>
            <a:t>Materials used and specifics on encasement</a:t>
          </a:r>
        </a:p>
      </dgm:t>
    </dgm:pt>
    <dgm:pt modelId="{73797651-4980-4F3F-9E78-63E26A0BC5D4}" type="parTrans" cxnId="{FF96F456-F3C4-4CCC-910C-CB67E7B52D51}">
      <dgm:prSet/>
      <dgm:spPr/>
      <dgm:t>
        <a:bodyPr/>
        <a:lstStyle/>
        <a:p>
          <a:endParaRPr lang="en-US"/>
        </a:p>
      </dgm:t>
    </dgm:pt>
    <dgm:pt modelId="{F574C0B5-4381-4CEA-A838-E47112A95FDF}" type="sibTrans" cxnId="{FF96F456-F3C4-4CCC-910C-CB67E7B52D51}">
      <dgm:prSet/>
      <dgm:spPr/>
      <dgm:t>
        <a:bodyPr/>
        <a:lstStyle/>
        <a:p>
          <a:endParaRPr lang="en-US"/>
        </a:p>
      </dgm:t>
    </dgm:pt>
    <dgm:pt modelId="{6DD956C3-43D5-4487-9E07-21723B1CD8C4}" type="pres">
      <dgm:prSet presAssocID="{A87AD44D-4CBA-4EF9-9C35-D626170BD1F7}" presName="linear" presStyleCnt="0">
        <dgm:presLayoutVars>
          <dgm:animLvl val="lvl"/>
          <dgm:resizeHandles val="exact"/>
        </dgm:presLayoutVars>
      </dgm:prSet>
      <dgm:spPr/>
    </dgm:pt>
    <dgm:pt modelId="{CAFBF3A3-8FBB-4ABA-8D70-A9A786533D85}" type="pres">
      <dgm:prSet presAssocID="{11EC054F-90DF-4332-91D3-C2C7241D36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9000AB-6371-484D-BBFB-E8D204316F3B}" type="pres">
      <dgm:prSet presAssocID="{E93E3B70-97AA-43D2-881B-12C897B97D64}" presName="spacer" presStyleCnt="0"/>
      <dgm:spPr/>
    </dgm:pt>
    <dgm:pt modelId="{325E741D-E3DC-42D7-B64F-1169F28EE018}" type="pres">
      <dgm:prSet presAssocID="{CAA9C4FD-A065-4C9F-BB94-611BDC12C5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8647BD-6441-43DC-A2BC-832E2FE52E9C}" type="pres">
      <dgm:prSet presAssocID="{D30D0D3F-C91A-4CF9-9058-BB40FE772363}" presName="spacer" presStyleCnt="0"/>
      <dgm:spPr/>
    </dgm:pt>
    <dgm:pt modelId="{31ECB3DC-6E27-4EAF-997E-BF8566622BDE}" type="pres">
      <dgm:prSet presAssocID="{1521CC43-E9E1-4B13-9548-E6C9D2842A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86B8A6-20C0-4332-B2E8-534E5987C64C}" type="pres">
      <dgm:prSet presAssocID="{009FF0E9-A589-4D77-AFAD-F2EA4CDFE39C}" presName="spacer" presStyleCnt="0"/>
      <dgm:spPr/>
    </dgm:pt>
    <dgm:pt modelId="{6F2FE80F-31F2-4E3D-BDFC-07BEE1F74E8E}" type="pres">
      <dgm:prSet presAssocID="{52CC4C86-E972-4875-ABCB-D3004692658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3B72F7-F6DF-4668-B479-A93F3449B45E}" type="pres">
      <dgm:prSet presAssocID="{DAB6A3D7-FE10-4271-9FAA-35A837A3ED2C}" presName="spacer" presStyleCnt="0"/>
      <dgm:spPr/>
    </dgm:pt>
    <dgm:pt modelId="{2D0A1E74-B0FB-44C0-8D76-F0C2F67D459B}" type="pres">
      <dgm:prSet presAssocID="{9B348B88-A54C-424F-AE0F-9091E82550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FC5706-400B-43A2-B9A1-98E4F091BAEB}" srcId="{A87AD44D-4CBA-4EF9-9C35-D626170BD1F7}" destId="{1521CC43-E9E1-4B13-9548-E6C9D2842AE4}" srcOrd="2" destOrd="0" parTransId="{50040D8F-F3FA-4B3F-B22E-89C24033DCD2}" sibTransId="{009FF0E9-A589-4D77-AFAD-F2EA4CDFE39C}"/>
    <dgm:cxn modelId="{FA2F1D0B-E90D-4057-B14C-A594B34E16C5}" type="presOf" srcId="{A87AD44D-4CBA-4EF9-9C35-D626170BD1F7}" destId="{6DD956C3-43D5-4487-9E07-21723B1CD8C4}" srcOrd="0" destOrd="0" presId="urn:microsoft.com/office/officeart/2005/8/layout/vList2"/>
    <dgm:cxn modelId="{F8D88A40-B262-45A6-889B-4201A2DDF335}" type="presOf" srcId="{52CC4C86-E972-4875-ABCB-D30046926588}" destId="{6F2FE80F-31F2-4E3D-BDFC-07BEE1F74E8E}" srcOrd="0" destOrd="0" presId="urn:microsoft.com/office/officeart/2005/8/layout/vList2"/>
    <dgm:cxn modelId="{0ECBEC41-F82C-4851-9098-BBF7641E9F51}" type="presOf" srcId="{9B348B88-A54C-424F-AE0F-9091E82550AB}" destId="{2D0A1E74-B0FB-44C0-8D76-F0C2F67D459B}" srcOrd="0" destOrd="0" presId="urn:microsoft.com/office/officeart/2005/8/layout/vList2"/>
    <dgm:cxn modelId="{FF96F456-F3C4-4CCC-910C-CB67E7B52D51}" srcId="{A87AD44D-4CBA-4EF9-9C35-D626170BD1F7}" destId="{9B348B88-A54C-424F-AE0F-9091E82550AB}" srcOrd="4" destOrd="0" parTransId="{73797651-4980-4F3F-9E78-63E26A0BC5D4}" sibTransId="{F574C0B5-4381-4CEA-A838-E47112A95FDF}"/>
    <dgm:cxn modelId="{CA6A117D-B8BD-4FD5-992C-B2AAA58B2251}" type="presOf" srcId="{CAA9C4FD-A065-4C9F-BB94-611BDC12C52E}" destId="{325E741D-E3DC-42D7-B64F-1169F28EE018}" srcOrd="0" destOrd="0" presId="urn:microsoft.com/office/officeart/2005/8/layout/vList2"/>
    <dgm:cxn modelId="{DB1CC2A4-B80B-4EBF-B440-178C3A982C3C}" type="presOf" srcId="{11EC054F-90DF-4332-91D3-C2C7241D3618}" destId="{CAFBF3A3-8FBB-4ABA-8D70-A9A786533D85}" srcOrd="0" destOrd="0" presId="urn:microsoft.com/office/officeart/2005/8/layout/vList2"/>
    <dgm:cxn modelId="{052C4FCF-096A-453B-94C8-35D157DD880F}" type="presOf" srcId="{1521CC43-E9E1-4B13-9548-E6C9D2842AE4}" destId="{31ECB3DC-6E27-4EAF-997E-BF8566622BDE}" srcOrd="0" destOrd="0" presId="urn:microsoft.com/office/officeart/2005/8/layout/vList2"/>
    <dgm:cxn modelId="{58E8A8F6-36BF-4B3D-9AB5-6A06905F7FBE}" srcId="{A87AD44D-4CBA-4EF9-9C35-D626170BD1F7}" destId="{CAA9C4FD-A065-4C9F-BB94-611BDC12C52E}" srcOrd="1" destOrd="0" parTransId="{AA207715-E23E-46FD-B6FE-67A469C5A644}" sibTransId="{D30D0D3F-C91A-4CF9-9058-BB40FE772363}"/>
    <dgm:cxn modelId="{73F523F9-E564-4B73-9FB9-E0DCB912EB4B}" srcId="{A87AD44D-4CBA-4EF9-9C35-D626170BD1F7}" destId="{52CC4C86-E972-4875-ABCB-D30046926588}" srcOrd="3" destOrd="0" parTransId="{4F6C9528-7CE9-4CF8-B470-842365F93295}" sibTransId="{DAB6A3D7-FE10-4271-9FAA-35A837A3ED2C}"/>
    <dgm:cxn modelId="{93838EFB-81B0-4C63-9C40-6D295B88334E}" srcId="{A87AD44D-4CBA-4EF9-9C35-D626170BD1F7}" destId="{11EC054F-90DF-4332-91D3-C2C7241D3618}" srcOrd="0" destOrd="0" parTransId="{05E2DB6B-B53E-4DD2-8FDE-F6BD233ED01F}" sibTransId="{E93E3B70-97AA-43D2-881B-12C897B97D64}"/>
    <dgm:cxn modelId="{C5DEB40B-A24A-44D7-8663-1EF58A802E4C}" type="presParOf" srcId="{6DD956C3-43D5-4487-9E07-21723B1CD8C4}" destId="{CAFBF3A3-8FBB-4ABA-8D70-A9A786533D85}" srcOrd="0" destOrd="0" presId="urn:microsoft.com/office/officeart/2005/8/layout/vList2"/>
    <dgm:cxn modelId="{4DAB3578-FEC5-463A-B7D5-1A918FF90C62}" type="presParOf" srcId="{6DD956C3-43D5-4487-9E07-21723B1CD8C4}" destId="{D29000AB-6371-484D-BBFB-E8D204316F3B}" srcOrd="1" destOrd="0" presId="urn:microsoft.com/office/officeart/2005/8/layout/vList2"/>
    <dgm:cxn modelId="{54C9A9AD-695F-46DC-8532-F97B2EF4E3A6}" type="presParOf" srcId="{6DD956C3-43D5-4487-9E07-21723B1CD8C4}" destId="{325E741D-E3DC-42D7-B64F-1169F28EE018}" srcOrd="2" destOrd="0" presId="urn:microsoft.com/office/officeart/2005/8/layout/vList2"/>
    <dgm:cxn modelId="{7B8B1491-E7A5-4F07-B643-E86C4EE0E919}" type="presParOf" srcId="{6DD956C3-43D5-4487-9E07-21723B1CD8C4}" destId="{DA8647BD-6441-43DC-A2BC-832E2FE52E9C}" srcOrd="3" destOrd="0" presId="urn:microsoft.com/office/officeart/2005/8/layout/vList2"/>
    <dgm:cxn modelId="{34978F55-8A16-49E1-BC95-815FDC1D1C91}" type="presParOf" srcId="{6DD956C3-43D5-4487-9E07-21723B1CD8C4}" destId="{31ECB3DC-6E27-4EAF-997E-BF8566622BDE}" srcOrd="4" destOrd="0" presId="urn:microsoft.com/office/officeart/2005/8/layout/vList2"/>
    <dgm:cxn modelId="{623DDF1D-2391-42D9-ACB0-B066D71A3EF3}" type="presParOf" srcId="{6DD956C3-43D5-4487-9E07-21723B1CD8C4}" destId="{1186B8A6-20C0-4332-B2E8-534E5987C64C}" srcOrd="5" destOrd="0" presId="urn:microsoft.com/office/officeart/2005/8/layout/vList2"/>
    <dgm:cxn modelId="{FA4BD4EB-3921-4765-95C0-63D1F3293167}" type="presParOf" srcId="{6DD956C3-43D5-4487-9E07-21723B1CD8C4}" destId="{6F2FE80F-31F2-4E3D-BDFC-07BEE1F74E8E}" srcOrd="6" destOrd="0" presId="urn:microsoft.com/office/officeart/2005/8/layout/vList2"/>
    <dgm:cxn modelId="{BFB0D49B-70BA-40F3-A9DC-8148EFD50E33}" type="presParOf" srcId="{6DD956C3-43D5-4487-9E07-21723B1CD8C4}" destId="{EE3B72F7-F6DF-4668-B479-A93F3449B45E}" srcOrd="7" destOrd="0" presId="urn:microsoft.com/office/officeart/2005/8/layout/vList2"/>
    <dgm:cxn modelId="{99530E4B-41C0-4F45-8183-A2F6C8711BF8}" type="presParOf" srcId="{6DD956C3-43D5-4487-9E07-21723B1CD8C4}" destId="{2D0A1E74-B0FB-44C0-8D76-F0C2F67D45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F1F751-6C25-4E61-B4E6-1209B4073F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BE576A-7D9C-491B-8A6C-A769BBFBDE9A}">
      <dgm:prSet/>
      <dgm:spPr/>
      <dgm:t>
        <a:bodyPr/>
        <a:lstStyle/>
        <a:p>
          <a:r>
            <a:rPr lang="en-US" dirty="0"/>
            <a:t>Section, Township, Range</a:t>
          </a:r>
        </a:p>
      </dgm:t>
    </dgm:pt>
    <dgm:pt modelId="{CEAF21B1-3C57-4939-8A02-0804032EADB6}" type="parTrans" cxnId="{543AF416-74D8-40C8-B83D-D4B4F16FA4F4}">
      <dgm:prSet/>
      <dgm:spPr/>
      <dgm:t>
        <a:bodyPr/>
        <a:lstStyle/>
        <a:p>
          <a:endParaRPr lang="en-US"/>
        </a:p>
      </dgm:t>
    </dgm:pt>
    <dgm:pt modelId="{41F816BD-027A-4B7C-90B7-D3D6F97F63E1}" type="sibTrans" cxnId="{543AF416-74D8-40C8-B83D-D4B4F16FA4F4}">
      <dgm:prSet/>
      <dgm:spPr/>
      <dgm:t>
        <a:bodyPr/>
        <a:lstStyle/>
        <a:p>
          <a:endParaRPr lang="en-US"/>
        </a:p>
      </dgm:t>
    </dgm:pt>
    <dgm:pt modelId="{60FEAB7F-F24F-4611-B80C-B097D3A1ABCD}">
      <dgm:prSet/>
      <dgm:spPr/>
      <dgm:t>
        <a:bodyPr/>
        <a:lstStyle/>
        <a:p>
          <a:r>
            <a:rPr lang="en-US" dirty="0"/>
            <a:t>(Sec 32, T76N R13W)</a:t>
          </a:r>
        </a:p>
      </dgm:t>
    </dgm:pt>
    <dgm:pt modelId="{A9BC52A6-2566-4E45-9576-096BD8B42D92}" type="parTrans" cxnId="{388D762D-6E5C-49A9-8CF1-82B6A8BEA474}">
      <dgm:prSet/>
      <dgm:spPr/>
      <dgm:t>
        <a:bodyPr/>
        <a:lstStyle/>
        <a:p>
          <a:endParaRPr lang="en-US"/>
        </a:p>
      </dgm:t>
    </dgm:pt>
    <dgm:pt modelId="{1C6ACB9B-F842-42E4-835A-2D83D11387B0}" type="sibTrans" cxnId="{388D762D-6E5C-49A9-8CF1-82B6A8BEA474}">
      <dgm:prSet/>
      <dgm:spPr/>
      <dgm:t>
        <a:bodyPr/>
        <a:lstStyle/>
        <a:p>
          <a:endParaRPr lang="en-US"/>
        </a:p>
      </dgm:t>
    </dgm:pt>
    <dgm:pt modelId="{C4704795-A633-4271-B8A3-33F171F6A57F}">
      <dgm:prSet/>
      <dgm:spPr/>
      <dgm:t>
        <a:bodyPr/>
        <a:lstStyle/>
        <a:p>
          <a:r>
            <a:rPr lang="en-US" dirty="0"/>
            <a:t>Highway and general location</a:t>
          </a:r>
        </a:p>
      </dgm:t>
    </dgm:pt>
    <dgm:pt modelId="{3C44BE79-1BA6-439E-BD63-A7A73E662688}" type="parTrans" cxnId="{0DB76E8A-7C4D-483A-9B6E-E03DB6A8A44F}">
      <dgm:prSet/>
      <dgm:spPr/>
      <dgm:t>
        <a:bodyPr/>
        <a:lstStyle/>
        <a:p>
          <a:endParaRPr lang="en-US"/>
        </a:p>
      </dgm:t>
    </dgm:pt>
    <dgm:pt modelId="{E53A6D2F-53EB-4642-B634-147E8F29A57B}" type="sibTrans" cxnId="{0DB76E8A-7C4D-483A-9B6E-E03DB6A8A44F}">
      <dgm:prSet/>
      <dgm:spPr/>
      <dgm:t>
        <a:bodyPr/>
        <a:lstStyle/>
        <a:p>
          <a:endParaRPr lang="en-US"/>
        </a:p>
      </dgm:t>
    </dgm:pt>
    <dgm:pt modelId="{388756A7-6EDF-4707-88E9-C008FF7604DD}">
      <dgm:prSet/>
      <dgm:spPr/>
      <dgm:t>
        <a:bodyPr/>
        <a:lstStyle/>
        <a:p>
          <a:r>
            <a:rPr lang="en-US" dirty="0"/>
            <a:t>More specific location information</a:t>
          </a:r>
        </a:p>
      </dgm:t>
    </dgm:pt>
    <dgm:pt modelId="{833624F9-77BC-4507-AC1F-2CCF8C347789}" type="parTrans" cxnId="{B90A68CA-1DB9-41E1-93E6-3CF9B664F90D}">
      <dgm:prSet/>
      <dgm:spPr/>
      <dgm:t>
        <a:bodyPr/>
        <a:lstStyle/>
        <a:p>
          <a:endParaRPr lang="en-US"/>
        </a:p>
      </dgm:t>
    </dgm:pt>
    <dgm:pt modelId="{352B8DD7-A590-4456-9E0D-917AE5304E27}" type="sibTrans" cxnId="{B90A68CA-1DB9-41E1-93E6-3CF9B664F90D}">
      <dgm:prSet/>
      <dgm:spPr/>
      <dgm:t>
        <a:bodyPr/>
        <a:lstStyle/>
        <a:p>
          <a:endParaRPr lang="en-US"/>
        </a:p>
      </dgm:t>
    </dgm:pt>
    <dgm:pt modelId="{5E73D3CB-A2A7-47CD-9FDA-6B211A4ACA2A}">
      <dgm:prSet/>
      <dgm:spPr/>
      <dgm:t>
        <a:bodyPr/>
        <a:lstStyle/>
        <a:p>
          <a:r>
            <a:rPr lang="en-US" dirty="0"/>
            <a:t>Stations</a:t>
          </a:r>
        </a:p>
      </dgm:t>
    </dgm:pt>
    <dgm:pt modelId="{537663EF-7BE3-45FC-9005-7BDF828DFCF2}" type="parTrans" cxnId="{36F7E1CE-E2C6-40A7-8AAD-EF61DC8FAD5A}">
      <dgm:prSet/>
      <dgm:spPr/>
      <dgm:t>
        <a:bodyPr/>
        <a:lstStyle/>
        <a:p>
          <a:endParaRPr lang="en-US"/>
        </a:p>
      </dgm:t>
    </dgm:pt>
    <dgm:pt modelId="{C19AB749-6E2E-4731-88F7-940CCE10FEF5}" type="sibTrans" cxnId="{36F7E1CE-E2C6-40A7-8AAD-EF61DC8FAD5A}">
      <dgm:prSet/>
      <dgm:spPr/>
      <dgm:t>
        <a:bodyPr/>
        <a:lstStyle/>
        <a:p>
          <a:endParaRPr lang="en-US"/>
        </a:p>
      </dgm:t>
    </dgm:pt>
    <dgm:pt modelId="{03A9E365-CE96-47E9-B797-559E873FA990}">
      <dgm:prSet/>
      <dgm:spPr/>
      <dgm:t>
        <a:bodyPr/>
        <a:lstStyle/>
        <a:p>
          <a:r>
            <a:rPr lang="en-US" dirty="0"/>
            <a:t>Mileposts</a:t>
          </a:r>
        </a:p>
      </dgm:t>
    </dgm:pt>
    <dgm:pt modelId="{E7A7647F-CA8D-4AFD-8F1D-B3CD4FEF9398}" type="parTrans" cxnId="{A4457360-045D-4115-94DE-3DD5FB98B9C3}">
      <dgm:prSet/>
      <dgm:spPr/>
      <dgm:t>
        <a:bodyPr/>
        <a:lstStyle/>
        <a:p>
          <a:endParaRPr lang="en-US"/>
        </a:p>
      </dgm:t>
    </dgm:pt>
    <dgm:pt modelId="{590DCBD8-76DE-4B6C-8732-CE7A784E4440}" type="sibTrans" cxnId="{A4457360-045D-4115-94DE-3DD5FB98B9C3}">
      <dgm:prSet/>
      <dgm:spPr/>
      <dgm:t>
        <a:bodyPr/>
        <a:lstStyle/>
        <a:p>
          <a:endParaRPr lang="en-US"/>
        </a:p>
      </dgm:t>
    </dgm:pt>
    <dgm:pt modelId="{D3FA4372-8FF1-4B75-85F9-534EE3D54732}">
      <dgm:prSet/>
      <dgm:spPr/>
      <dgm:t>
        <a:bodyPr/>
        <a:lstStyle/>
        <a:p>
          <a:r>
            <a:rPr lang="en-US" dirty="0"/>
            <a:t>Side of highway</a:t>
          </a:r>
        </a:p>
      </dgm:t>
    </dgm:pt>
    <dgm:pt modelId="{74295F5D-782B-4058-94E1-4119E2BF9642}" type="parTrans" cxnId="{E66F5F05-2F5F-49B7-BC4C-85B3E38266BD}">
      <dgm:prSet/>
      <dgm:spPr/>
      <dgm:t>
        <a:bodyPr/>
        <a:lstStyle/>
        <a:p>
          <a:endParaRPr lang="en-US"/>
        </a:p>
      </dgm:t>
    </dgm:pt>
    <dgm:pt modelId="{8D5ABEC6-3DC4-49EB-910C-8B986E5AD1E0}" type="sibTrans" cxnId="{E66F5F05-2F5F-49B7-BC4C-85B3E38266BD}">
      <dgm:prSet/>
      <dgm:spPr/>
      <dgm:t>
        <a:bodyPr/>
        <a:lstStyle/>
        <a:p>
          <a:endParaRPr lang="en-US"/>
        </a:p>
      </dgm:t>
    </dgm:pt>
    <dgm:pt modelId="{87930BF8-67C6-4708-A29A-F083C914C9EF}">
      <dgm:prSet/>
      <dgm:spPr/>
      <dgm:t>
        <a:bodyPr/>
        <a:lstStyle/>
        <a:p>
          <a:r>
            <a:rPr lang="en-US" dirty="0"/>
            <a:t>Should reflect required information on your Site Plan</a:t>
          </a:r>
        </a:p>
      </dgm:t>
    </dgm:pt>
    <dgm:pt modelId="{8C5C5781-C1E1-4FB2-8446-0AD496805D19}" type="parTrans" cxnId="{8F485493-D057-4EF1-9961-E994911E33E8}">
      <dgm:prSet/>
      <dgm:spPr/>
      <dgm:t>
        <a:bodyPr/>
        <a:lstStyle/>
        <a:p>
          <a:endParaRPr lang="en-US"/>
        </a:p>
      </dgm:t>
    </dgm:pt>
    <dgm:pt modelId="{1760D3A4-8676-42A0-9B88-FC1AB8CA4E1A}" type="sibTrans" cxnId="{8F485493-D057-4EF1-9961-E994911E33E8}">
      <dgm:prSet/>
      <dgm:spPr/>
      <dgm:t>
        <a:bodyPr/>
        <a:lstStyle/>
        <a:p>
          <a:endParaRPr lang="en-US"/>
        </a:p>
      </dgm:t>
    </dgm:pt>
    <dgm:pt modelId="{3E819F63-E783-4AB6-B052-231E74B1FF60}" type="pres">
      <dgm:prSet presAssocID="{6DF1F751-6C25-4E61-B4E6-1209B4073F9B}" presName="linear" presStyleCnt="0">
        <dgm:presLayoutVars>
          <dgm:animLvl val="lvl"/>
          <dgm:resizeHandles val="exact"/>
        </dgm:presLayoutVars>
      </dgm:prSet>
      <dgm:spPr/>
    </dgm:pt>
    <dgm:pt modelId="{2DAD4E1E-AAAA-4D7A-9A14-5C06CC90B93E}" type="pres">
      <dgm:prSet presAssocID="{16BE576A-7D9C-491B-8A6C-A769BBFBDE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B54B13-A0CD-42F7-B148-315DF4D9D354}" type="pres">
      <dgm:prSet presAssocID="{16BE576A-7D9C-491B-8A6C-A769BBFBDE9A}" presName="childText" presStyleLbl="revTx" presStyleIdx="0" presStyleCnt="2">
        <dgm:presLayoutVars>
          <dgm:bulletEnabled val="1"/>
        </dgm:presLayoutVars>
      </dgm:prSet>
      <dgm:spPr/>
    </dgm:pt>
    <dgm:pt modelId="{A4EBF475-F032-4345-8561-31E65B17CFB4}" type="pres">
      <dgm:prSet presAssocID="{C4704795-A633-4271-B8A3-33F171F6A5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62280A-09FC-4838-B73C-C6552141416A}" type="pres">
      <dgm:prSet presAssocID="{E53A6D2F-53EB-4642-B634-147E8F29A57B}" presName="spacer" presStyleCnt="0"/>
      <dgm:spPr/>
    </dgm:pt>
    <dgm:pt modelId="{9116959B-AA07-43B9-BECD-ED6AD8AB88BD}" type="pres">
      <dgm:prSet presAssocID="{388756A7-6EDF-4707-88E9-C008FF7604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32747D-9CB5-4A7B-A5A3-C237E4AFEC09}" type="pres">
      <dgm:prSet presAssocID="{388756A7-6EDF-4707-88E9-C008FF7604DD}" presName="childText" presStyleLbl="revTx" presStyleIdx="1" presStyleCnt="2">
        <dgm:presLayoutVars>
          <dgm:bulletEnabled val="1"/>
        </dgm:presLayoutVars>
      </dgm:prSet>
      <dgm:spPr/>
    </dgm:pt>
    <dgm:pt modelId="{43EC42C1-96D7-454C-9047-F285D52D89FF}" type="pres">
      <dgm:prSet presAssocID="{87930BF8-67C6-4708-A29A-F083C914C9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EFA003-0EF4-4E82-9C65-D63D61CD24B9}" type="presOf" srcId="{60FEAB7F-F24F-4611-B80C-B097D3A1ABCD}" destId="{CAB54B13-A0CD-42F7-B148-315DF4D9D354}" srcOrd="0" destOrd="0" presId="urn:microsoft.com/office/officeart/2005/8/layout/vList2"/>
    <dgm:cxn modelId="{E66F5F05-2F5F-49B7-BC4C-85B3E38266BD}" srcId="{388756A7-6EDF-4707-88E9-C008FF7604DD}" destId="{D3FA4372-8FF1-4B75-85F9-534EE3D54732}" srcOrd="2" destOrd="0" parTransId="{74295F5D-782B-4058-94E1-4119E2BF9642}" sibTransId="{8D5ABEC6-3DC4-49EB-910C-8B986E5AD1E0}"/>
    <dgm:cxn modelId="{543AF416-74D8-40C8-B83D-D4B4F16FA4F4}" srcId="{6DF1F751-6C25-4E61-B4E6-1209B4073F9B}" destId="{16BE576A-7D9C-491B-8A6C-A769BBFBDE9A}" srcOrd="0" destOrd="0" parTransId="{CEAF21B1-3C57-4939-8A02-0804032EADB6}" sibTransId="{41F816BD-027A-4B7C-90B7-D3D6F97F63E1}"/>
    <dgm:cxn modelId="{388D762D-6E5C-49A9-8CF1-82B6A8BEA474}" srcId="{16BE576A-7D9C-491B-8A6C-A769BBFBDE9A}" destId="{60FEAB7F-F24F-4611-B80C-B097D3A1ABCD}" srcOrd="0" destOrd="0" parTransId="{A9BC52A6-2566-4E45-9576-096BD8B42D92}" sibTransId="{1C6ACB9B-F842-42E4-835A-2D83D11387B0}"/>
    <dgm:cxn modelId="{A4457360-045D-4115-94DE-3DD5FB98B9C3}" srcId="{388756A7-6EDF-4707-88E9-C008FF7604DD}" destId="{03A9E365-CE96-47E9-B797-559E873FA990}" srcOrd="1" destOrd="0" parTransId="{E7A7647F-CA8D-4AFD-8F1D-B3CD4FEF9398}" sibTransId="{590DCBD8-76DE-4B6C-8732-CE7A784E4440}"/>
    <dgm:cxn modelId="{159B546C-FB2E-4D3A-AB63-9F990E5B7CF6}" type="presOf" srcId="{388756A7-6EDF-4707-88E9-C008FF7604DD}" destId="{9116959B-AA07-43B9-BECD-ED6AD8AB88BD}" srcOrd="0" destOrd="0" presId="urn:microsoft.com/office/officeart/2005/8/layout/vList2"/>
    <dgm:cxn modelId="{15CFA972-FF10-43D8-B1E3-16AE09AC8506}" type="presOf" srcId="{6DF1F751-6C25-4E61-B4E6-1209B4073F9B}" destId="{3E819F63-E783-4AB6-B052-231E74B1FF60}" srcOrd="0" destOrd="0" presId="urn:microsoft.com/office/officeart/2005/8/layout/vList2"/>
    <dgm:cxn modelId="{310DEF73-9722-492A-B295-3648C8BC1B55}" type="presOf" srcId="{C4704795-A633-4271-B8A3-33F171F6A57F}" destId="{A4EBF475-F032-4345-8561-31E65B17CFB4}" srcOrd="0" destOrd="0" presId="urn:microsoft.com/office/officeart/2005/8/layout/vList2"/>
    <dgm:cxn modelId="{B4E96689-F0BD-4FAD-AA09-F18C993DD98C}" type="presOf" srcId="{87930BF8-67C6-4708-A29A-F083C914C9EF}" destId="{43EC42C1-96D7-454C-9047-F285D52D89FF}" srcOrd="0" destOrd="0" presId="urn:microsoft.com/office/officeart/2005/8/layout/vList2"/>
    <dgm:cxn modelId="{0DB76E8A-7C4D-483A-9B6E-E03DB6A8A44F}" srcId="{6DF1F751-6C25-4E61-B4E6-1209B4073F9B}" destId="{C4704795-A633-4271-B8A3-33F171F6A57F}" srcOrd="1" destOrd="0" parTransId="{3C44BE79-1BA6-439E-BD63-A7A73E662688}" sibTransId="{E53A6D2F-53EB-4642-B634-147E8F29A57B}"/>
    <dgm:cxn modelId="{8F485493-D057-4EF1-9961-E994911E33E8}" srcId="{6DF1F751-6C25-4E61-B4E6-1209B4073F9B}" destId="{87930BF8-67C6-4708-A29A-F083C914C9EF}" srcOrd="3" destOrd="0" parTransId="{8C5C5781-C1E1-4FB2-8446-0AD496805D19}" sibTransId="{1760D3A4-8676-42A0-9B88-FC1AB8CA4E1A}"/>
    <dgm:cxn modelId="{B0CF4199-5A7F-4171-8564-A275B70A1E19}" type="presOf" srcId="{5E73D3CB-A2A7-47CD-9FDA-6B211A4ACA2A}" destId="{6C32747D-9CB5-4A7B-A5A3-C237E4AFEC09}" srcOrd="0" destOrd="0" presId="urn:microsoft.com/office/officeart/2005/8/layout/vList2"/>
    <dgm:cxn modelId="{6046FCAE-B33E-4C58-949C-60A16AFEFC10}" type="presOf" srcId="{D3FA4372-8FF1-4B75-85F9-534EE3D54732}" destId="{6C32747D-9CB5-4A7B-A5A3-C237E4AFEC09}" srcOrd="0" destOrd="2" presId="urn:microsoft.com/office/officeart/2005/8/layout/vList2"/>
    <dgm:cxn modelId="{B90A68CA-1DB9-41E1-93E6-3CF9B664F90D}" srcId="{6DF1F751-6C25-4E61-B4E6-1209B4073F9B}" destId="{388756A7-6EDF-4707-88E9-C008FF7604DD}" srcOrd="2" destOrd="0" parTransId="{833624F9-77BC-4507-AC1F-2CCF8C347789}" sibTransId="{352B8DD7-A590-4456-9E0D-917AE5304E27}"/>
    <dgm:cxn modelId="{36F7E1CE-E2C6-40A7-8AAD-EF61DC8FAD5A}" srcId="{388756A7-6EDF-4707-88E9-C008FF7604DD}" destId="{5E73D3CB-A2A7-47CD-9FDA-6B211A4ACA2A}" srcOrd="0" destOrd="0" parTransId="{537663EF-7BE3-45FC-9005-7BDF828DFCF2}" sibTransId="{C19AB749-6E2E-4731-88F7-940CCE10FEF5}"/>
    <dgm:cxn modelId="{42C71AD2-81CE-4677-AB38-CFF6C736DC75}" type="presOf" srcId="{03A9E365-CE96-47E9-B797-559E873FA990}" destId="{6C32747D-9CB5-4A7B-A5A3-C237E4AFEC09}" srcOrd="0" destOrd="1" presId="urn:microsoft.com/office/officeart/2005/8/layout/vList2"/>
    <dgm:cxn modelId="{BB44B7D2-DB7E-4C31-8628-9BD5313F7CC5}" type="presOf" srcId="{16BE576A-7D9C-491B-8A6C-A769BBFBDE9A}" destId="{2DAD4E1E-AAAA-4D7A-9A14-5C06CC90B93E}" srcOrd="0" destOrd="0" presId="urn:microsoft.com/office/officeart/2005/8/layout/vList2"/>
    <dgm:cxn modelId="{ED1AEAFA-CB03-4F5A-B18C-041B9116CBDF}" type="presParOf" srcId="{3E819F63-E783-4AB6-B052-231E74B1FF60}" destId="{2DAD4E1E-AAAA-4D7A-9A14-5C06CC90B93E}" srcOrd="0" destOrd="0" presId="urn:microsoft.com/office/officeart/2005/8/layout/vList2"/>
    <dgm:cxn modelId="{D8473A7E-5C34-42AD-8187-90F7B3F5DC43}" type="presParOf" srcId="{3E819F63-E783-4AB6-B052-231E74B1FF60}" destId="{CAB54B13-A0CD-42F7-B148-315DF4D9D354}" srcOrd="1" destOrd="0" presId="urn:microsoft.com/office/officeart/2005/8/layout/vList2"/>
    <dgm:cxn modelId="{57825DFF-A6E4-4569-A180-98F78E766F08}" type="presParOf" srcId="{3E819F63-E783-4AB6-B052-231E74B1FF60}" destId="{A4EBF475-F032-4345-8561-31E65B17CFB4}" srcOrd="2" destOrd="0" presId="urn:microsoft.com/office/officeart/2005/8/layout/vList2"/>
    <dgm:cxn modelId="{C3AA10BA-651F-4DE2-AF43-097C9E54B38D}" type="presParOf" srcId="{3E819F63-E783-4AB6-B052-231E74B1FF60}" destId="{6E62280A-09FC-4838-B73C-C6552141416A}" srcOrd="3" destOrd="0" presId="urn:microsoft.com/office/officeart/2005/8/layout/vList2"/>
    <dgm:cxn modelId="{EC71377A-6FE0-4126-9097-9D9A227BACC2}" type="presParOf" srcId="{3E819F63-E783-4AB6-B052-231E74B1FF60}" destId="{9116959B-AA07-43B9-BECD-ED6AD8AB88BD}" srcOrd="4" destOrd="0" presId="urn:microsoft.com/office/officeart/2005/8/layout/vList2"/>
    <dgm:cxn modelId="{4F5F26FA-7F4E-433B-94EC-1C60FABD0C5D}" type="presParOf" srcId="{3E819F63-E783-4AB6-B052-231E74B1FF60}" destId="{6C32747D-9CB5-4A7B-A5A3-C237E4AFEC09}" srcOrd="5" destOrd="0" presId="urn:microsoft.com/office/officeart/2005/8/layout/vList2"/>
    <dgm:cxn modelId="{E9EE452E-C3F3-4184-AE17-09085FDC521C}" type="presParOf" srcId="{3E819F63-E783-4AB6-B052-231E74B1FF60}" destId="{43EC42C1-96D7-454C-9047-F285D52D89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87D540-62D9-4840-A872-21611B7DDB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EA2C5B3-52D7-4A9E-AC7B-6ADFF31FB038}">
      <dgm:prSet/>
      <dgm:spPr/>
      <dgm:t>
        <a:bodyPr/>
        <a:lstStyle/>
        <a:p>
          <a:r>
            <a:rPr lang="en-US" dirty="0"/>
            <a:t>Unit of measure for highway construction and other road work</a:t>
          </a:r>
        </a:p>
      </dgm:t>
    </dgm:pt>
    <dgm:pt modelId="{E9E750F3-B321-4E13-9E48-4CEADBC6E6FC}" type="parTrans" cxnId="{63037722-9781-48D4-B3FD-FBC94755092E}">
      <dgm:prSet/>
      <dgm:spPr/>
      <dgm:t>
        <a:bodyPr/>
        <a:lstStyle/>
        <a:p>
          <a:endParaRPr lang="en-US"/>
        </a:p>
      </dgm:t>
    </dgm:pt>
    <dgm:pt modelId="{8BC86E65-A571-4C51-8114-C7A11BDB77C9}" type="sibTrans" cxnId="{63037722-9781-48D4-B3FD-FBC94755092E}">
      <dgm:prSet/>
      <dgm:spPr/>
      <dgm:t>
        <a:bodyPr/>
        <a:lstStyle/>
        <a:p>
          <a:endParaRPr lang="en-US"/>
        </a:p>
      </dgm:t>
    </dgm:pt>
    <dgm:pt modelId="{39D53362-7F86-4DDE-AD42-2273985C2A65}">
      <dgm:prSet/>
      <dgm:spPr/>
      <dgm:t>
        <a:bodyPr/>
        <a:lstStyle/>
        <a:p>
          <a:r>
            <a:rPr lang="en-US" dirty="0"/>
            <a:t>True horizontal distance regardless of terrain</a:t>
          </a:r>
        </a:p>
      </dgm:t>
    </dgm:pt>
    <dgm:pt modelId="{47E7009C-BA0F-4981-B345-A2CC88E74F14}" type="parTrans" cxnId="{1123161F-583C-47F0-87C6-B37F6930C41A}">
      <dgm:prSet/>
      <dgm:spPr/>
      <dgm:t>
        <a:bodyPr/>
        <a:lstStyle/>
        <a:p>
          <a:endParaRPr lang="en-US"/>
        </a:p>
      </dgm:t>
    </dgm:pt>
    <dgm:pt modelId="{E6A5474D-0670-4D7C-A7B7-5A8622FD3E3A}" type="sibTrans" cxnId="{1123161F-583C-47F0-87C6-B37F6930C41A}">
      <dgm:prSet/>
      <dgm:spPr/>
      <dgm:t>
        <a:bodyPr/>
        <a:lstStyle/>
        <a:p>
          <a:endParaRPr lang="en-US"/>
        </a:p>
      </dgm:t>
    </dgm:pt>
    <dgm:pt modelId="{891E466F-7F60-4A8C-A090-EA1C18FAF475}">
      <dgm:prSet/>
      <dgm:spPr/>
      <dgm:t>
        <a:bodyPr/>
        <a:lstStyle/>
        <a:p>
          <a:r>
            <a:rPr lang="en-US" dirty="0"/>
            <a:t>1 Station = 100 true horizontal feet</a:t>
          </a:r>
        </a:p>
      </dgm:t>
    </dgm:pt>
    <dgm:pt modelId="{1FD090A9-F8E3-4236-A880-CDE54DFA90F4}" type="parTrans" cxnId="{3DB15E8C-4716-4BFA-9FB5-7774F47F218E}">
      <dgm:prSet/>
      <dgm:spPr/>
      <dgm:t>
        <a:bodyPr/>
        <a:lstStyle/>
        <a:p>
          <a:endParaRPr lang="en-US"/>
        </a:p>
      </dgm:t>
    </dgm:pt>
    <dgm:pt modelId="{D974E3A1-3189-4034-9292-AFBBEB8ED36E}" type="sibTrans" cxnId="{3DB15E8C-4716-4BFA-9FB5-7774F47F218E}">
      <dgm:prSet/>
      <dgm:spPr/>
      <dgm:t>
        <a:bodyPr/>
        <a:lstStyle/>
        <a:p>
          <a:endParaRPr lang="en-US"/>
        </a:p>
      </dgm:t>
    </dgm:pt>
    <dgm:pt modelId="{8878D9C2-10D5-4103-95A7-D09E11302B0C}">
      <dgm:prSet/>
      <dgm:spPr/>
      <dgm:t>
        <a:bodyPr/>
        <a:lstStyle/>
        <a:p>
          <a:r>
            <a:rPr lang="en-US" dirty="0"/>
            <a:t>1 Metric Station = 100 true horizontal meters (328.08 feet)</a:t>
          </a:r>
        </a:p>
      </dgm:t>
    </dgm:pt>
    <dgm:pt modelId="{67CFCD02-E73F-4773-A1A8-0E3029A2F96A}" type="parTrans" cxnId="{4245A40F-F0A7-4926-BD2A-687FD2AEBCC3}">
      <dgm:prSet/>
      <dgm:spPr/>
      <dgm:t>
        <a:bodyPr/>
        <a:lstStyle/>
        <a:p>
          <a:endParaRPr lang="en-US"/>
        </a:p>
      </dgm:t>
    </dgm:pt>
    <dgm:pt modelId="{D0EAED74-356E-4D50-948A-B3DE9E49B2B1}" type="sibTrans" cxnId="{4245A40F-F0A7-4926-BD2A-687FD2AEBCC3}">
      <dgm:prSet/>
      <dgm:spPr/>
      <dgm:t>
        <a:bodyPr/>
        <a:lstStyle/>
        <a:p>
          <a:endParaRPr lang="en-US"/>
        </a:p>
      </dgm:t>
    </dgm:pt>
    <dgm:pt modelId="{EB86434B-0FC8-4D8B-AEED-08E224E0F368}" type="pres">
      <dgm:prSet presAssocID="{0C87D540-62D9-4840-A872-21611B7DDB1C}" presName="root" presStyleCnt="0">
        <dgm:presLayoutVars>
          <dgm:dir/>
          <dgm:resizeHandles val="exact"/>
        </dgm:presLayoutVars>
      </dgm:prSet>
      <dgm:spPr/>
    </dgm:pt>
    <dgm:pt modelId="{C9ED2DA9-7D08-4439-A371-77528D70DFE7}" type="pres">
      <dgm:prSet presAssocID="{9EA2C5B3-52D7-4A9E-AC7B-6ADFF31FB038}" presName="compNode" presStyleCnt="0"/>
      <dgm:spPr/>
    </dgm:pt>
    <dgm:pt modelId="{5D0712B8-B1C2-4565-94EE-7D5B166BE475}" type="pres">
      <dgm:prSet presAssocID="{9EA2C5B3-52D7-4A9E-AC7B-6ADFF31FB038}" presName="bgRect" presStyleLbl="bgShp" presStyleIdx="0" presStyleCnt="4"/>
      <dgm:spPr/>
    </dgm:pt>
    <dgm:pt modelId="{A00E5D1A-8308-47F0-8B2B-E473423F73F7}" type="pres">
      <dgm:prSet presAssocID="{9EA2C5B3-52D7-4A9E-AC7B-6ADFF31FB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A5E265B8-46EB-4FB4-A2B0-748BD99B7BC9}" type="pres">
      <dgm:prSet presAssocID="{9EA2C5B3-52D7-4A9E-AC7B-6ADFF31FB038}" presName="spaceRect" presStyleCnt="0"/>
      <dgm:spPr/>
    </dgm:pt>
    <dgm:pt modelId="{531C39DD-E15A-4773-BEE3-F6A13977E3ED}" type="pres">
      <dgm:prSet presAssocID="{9EA2C5B3-52D7-4A9E-AC7B-6ADFF31FB038}" presName="parTx" presStyleLbl="revTx" presStyleIdx="0" presStyleCnt="4">
        <dgm:presLayoutVars>
          <dgm:chMax val="0"/>
          <dgm:chPref val="0"/>
        </dgm:presLayoutVars>
      </dgm:prSet>
      <dgm:spPr/>
    </dgm:pt>
    <dgm:pt modelId="{CC81F8F4-CB08-40D8-A9BF-9248E2DFCDC0}" type="pres">
      <dgm:prSet presAssocID="{8BC86E65-A571-4C51-8114-C7A11BDB77C9}" presName="sibTrans" presStyleCnt="0"/>
      <dgm:spPr/>
    </dgm:pt>
    <dgm:pt modelId="{85FDAA36-DB27-40D8-8B5E-4BD5BF011CDA}" type="pres">
      <dgm:prSet presAssocID="{39D53362-7F86-4DDE-AD42-2273985C2A65}" presName="compNode" presStyleCnt="0"/>
      <dgm:spPr/>
    </dgm:pt>
    <dgm:pt modelId="{01CC99EC-867C-4786-9721-935895F8647D}" type="pres">
      <dgm:prSet presAssocID="{39D53362-7F86-4DDE-AD42-2273985C2A65}" presName="bgRect" presStyleLbl="bgShp" presStyleIdx="1" presStyleCnt="4"/>
      <dgm:spPr/>
    </dgm:pt>
    <dgm:pt modelId="{3CF36C05-77A3-4DB1-A878-E5DB10BAD640}" type="pres">
      <dgm:prSet presAssocID="{39D53362-7F86-4DDE-AD42-2273985C2A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C2B8C429-20C7-4AFA-9D0A-CFB7BC3A4672}" type="pres">
      <dgm:prSet presAssocID="{39D53362-7F86-4DDE-AD42-2273985C2A65}" presName="spaceRect" presStyleCnt="0"/>
      <dgm:spPr/>
    </dgm:pt>
    <dgm:pt modelId="{C201D6B9-5583-40F9-83F3-3910A6C3AFDF}" type="pres">
      <dgm:prSet presAssocID="{39D53362-7F86-4DDE-AD42-2273985C2A65}" presName="parTx" presStyleLbl="revTx" presStyleIdx="1" presStyleCnt="4">
        <dgm:presLayoutVars>
          <dgm:chMax val="0"/>
          <dgm:chPref val="0"/>
        </dgm:presLayoutVars>
      </dgm:prSet>
      <dgm:spPr/>
    </dgm:pt>
    <dgm:pt modelId="{7EF18C3C-BB60-4258-A00C-32A88CA7430B}" type="pres">
      <dgm:prSet presAssocID="{E6A5474D-0670-4D7C-A7B7-5A8622FD3E3A}" presName="sibTrans" presStyleCnt="0"/>
      <dgm:spPr/>
    </dgm:pt>
    <dgm:pt modelId="{D1AD69D1-E29C-4884-878F-28271F2CD9D1}" type="pres">
      <dgm:prSet presAssocID="{891E466F-7F60-4A8C-A090-EA1C18FAF475}" presName="compNode" presStyleCnt="0"/>
      <dgm:spPr/>
    </dgm:pt>
    <dgm:pt modelId="{9EE5626B-5B04-40EC-8146-AD30791DA855}" type="pres">
      <dgm:prSet presAssocID="{891E466F-7F60-4A8C-A090-EA1C18FAF475}" presName="bgRect" presStyleLbl="bgShp" presStyleIdx="2" presStyleCnt="4"/>
      <dgm:spPr/>
    </dgm:pt>
    <dgm:pt modelId="{43335B03-3DCD-4CA7-908F-8F26356A9ADF}" type="pres">
      <dgm:prSet presAssocID="{891E466F-7F60-4A8C-A090-EA1C18FAF4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237DDD-2C1A-4103-A8E8-4D6F49376365}" type="pres">
      <dgm:prSet presAssocID="{891E466F-7F60-4A8C-A090-EA1C18FAF475}" presName="spaceRect" presStyleCnt="0"/>
      <dgm:spPr/>
    </dgm:pt>
    <dgm:pt modelId="{5DA925FC-BED5-4EA7-999D-E9AD18E5CF55}" type="pres">
      <dgm:prSet presAssocID="{891E466F-7F60-4A8C-A090-EA1C18FAF475}" presName="parTx" presStyleLbl="revTx" presStyleIdx="2" presStyleCnt="4">
        <dgm:presLayoutVars>
          <dgm:chMax val="0"/>
          <dgm:chPref val="0"/>
        </dgm:presLayoutVars>
      </dgm:prSet>
      <dgm:spPr/>
    </dgm:pt>
    <dgm:pt modelId="{BDF3F6DF-D34D-457A-9AD9-5D299BA2276A}" type="pres">
      <dgm:prSet presAssocID="{D974E3A1-3189-4034-9292-AFBBEB8ED36E}" presName="sibTrans" presStyleCnt="0"/>
      <dgm:spPr/>
    </dgm:pt>
    <dgm:pt modelId="{97D9A8E4-C61E-4CE5-B373-9A108151CB86}" type="pres">
      <dgm:prSet presAssocID="{8878D9C2-10D5-4103-95A7-D09E11302B0C}" presName="compNode" presStyleCnt="0"/>
      <dgm:spPr/>
    </dgm:pt>
    <dgm:pt modelId="{FA637C24-1048-4586-BB13-E952EF850007}" type="pres">
      <dgm:prSet presAssocID="{8878D9C2-10D5-4103-95A7-D09E11302B0C}" presName="bgRect" presStyleLbl="bgShp" presStyleIdx="3" presStyleCnt="4"/>
      <dgm:spPr/>
    </dgm:pt>
    <dgm:pt modelId="{846FF3AB-D070-474A-BB7D-D5D2D527D572}" type="pres">
      <dgm:prSet presAssocID="{8878D9C2-10D5-4103-95A7-D09E11302B0C}" presName="iconRect" presStyleLbl="node1" presStyleIdx="3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0129E99-DF69-412D-8302-9498198E4649}" type="pres">
      <dgm:prSet presAssocID="{8878D9C2-10D5-4103-95A7-D09E11302B0C}" presName="spaceRect" presStyleCnt="0"/>
      <dgm:spPr/>
    </dgm:pt>
    <dgm:pt modelId="{F5062195-3287-4C06-9328-2347CC420F9C}" type="pres">
      <dgm:prSet presAssocID="{8878D9C2-10D5-4103-95A7-D09E11302B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45A40F-F0A7-4926-BD2A-687FD2AEBCC3}" srcId="{0C87D540-62D9-4840-A872-21611B7DDB1C}" destId="{8878D9C2-10D5-4103-95A7-D09E11302B0C}" srcOrd="3" destOrd="0" parTransId="{67CFCD02-E73F-4773-A1A8-0E3029A2F96A}" sibTransId="{D0EAED74-356E-4D50-948A-B3DE9E49B2B1}"/>
    <dgm:cxn modelId="{1123161F-583C-47F0-87C6-B37F6930C41A}" srcId="{0C87D540-62D9-4840-A872-21611B7DDB1C}" destId="{39D53362-7F86-4DDE-AD42-2273985C2A65}" srcOrd="1" destOrd="0" parTransId="{47E7009C-BA0F-4981-B345-A2CC88E74F14}" sibTransId="{E6A5474D-0670-4D7C-A7B7-5A8622FD3E3A}"/>
    <dgm:cxn modelId="{63037722-9781-48D4-B3FD-FBC94755092E}" srcId="{0C87D540-62D9-4840-A872-21611B7DDB1C}" destId="{9EA2C5B3-52D7-4A9E-AC7B-6ADFF31FB038}" srcOrd="0" destOrd="0" parTransId="{E9E750F3-B321-4E13-9E48-4CEADBC6E6FC}" sibTransId="{8BC86E65-A571-4C51-8114-C7A11BDB77C9}"/>
    <dgm:cxn modelId="{3233604E-E4C4-4DCD-9E34-203400B5E66B}" type="presOf" srcId="{8878D9C2-10D5-4103-95A7-D09E11302B0C}" destId="{F5062195-3287-4C06-9328-2347CC420F9C}" srcOrd="0" destOrd="0" presId="urn:microsoft.com/office/officeart/2018/2/layout/IconVerticalSolidList"/>
    <dgm:cxn modelId="{0CF36F78-1009-4A3C-A115-B78EEA802074}" type="presOf" srcId="{39D53362-7F86-4DDE-AD42-2273985C2A65}" destId="{C201D6B9-5583-40F9-83F3-3910A6C3AFDF}" srcOrd="0" destOrd="0" presId="urn:microsoft.com/office/officeart/2018/2/layout/IconVerticalSolidList"/>
    <dgm:cxn modelId="{FA516C81-EA8F-4EE6-96F4-C48DCE3271D2}" type="presOf" srcId="{9EA2C5B3-52D7-4A9E-AC7B-6ADFF31FB038}" destId="{531C39DD-E15A-4773-BEE3-F6A13977E3ED}" srcOrd="0" destOrd="0" presId="urn:microsoft.com/office/officeart/2018/2/layout/IconVerticalSolidList"/>
    <dgm:cxn modelId="{3DB15E8C-4716-4BFA-9FB5-7774F47F218E}" srcId="{0C87D540-62D9-4840-A872-21611B7DDB1C}" destId="{891E466F-7F60-4A8C-A090-EA1C18FAF475}" srcOrd="2" destOrd="0" parTransId="{1FD090A9-F8E3-4236-A880-CDE54DFA90F4}" sibTransId="{D974E3A1-3189-4034-9292-AFBBEB8ED36E}"/>
    <dgm:cxn modelId="{267E0593-627E-491F-AE56-8663AD1BC484}" type="presOf" srcId="{891E466F-7F60-4A8C-A090-EA1C18FAF475}" destId="{5DA925FC-BED5-4EA7-999D-E9AD18E5CF55}" srcOrd="0" destOrd="0" presId="urn:microsoft.com/office/officeart/2018/2/layout/IconVerticalSolidList"/>
    <dgm:cxn modelId="{EFB371BB-67A6-401E-9DEF-D8433A8B47B7}" type="presOf" srcId="{0C87D540-62D9-4840-A872-21611B7DDB1C}" destId="{EB86434B-0FC8-4D8B-AEED-08E224E0F368}" srcOrd="0" destOrd="0" presId="urn:microsoft.com/office/officeart/2018/2/layout/IconVerticalSolidList"/>
    <dgm:cxn modelId="{92A2C470-9CC9-4115-8B85-3A0212028AA2}" type="presParOf" srcId="{EB86434B-0FC8-4D8B-AEED-08E224E0F368}" destId="{C9ED2DA9-7D08-4439-A371-77528D70DFE7}" srcOrd="0" destOrd="0" presId="urn:microsoft.com/office/officeart/2018/2/layout/IconVerticalSolidList"/>
    <dgm:cxn modelId="{B979E195-0CCA-4E79-B26E-C054BA418016}" type="presParOf" srcId="{C9ED2DA9-7D08-4439-A371-77528D70DFE7}" destId="{5D0712B8-B1C2-4565-94EE-7D5B166BE475}" srcOrd="0" destOrd="0" presId="urn:microsoft.com/office/officeart/2018/2/layout/IconVerticalSolidList"/>
    <dgm:cxn modelId="{A030B26C-2C56-4F30-BE88-21A5EE766E29}" type="presParOf" srcId="{C9ED2DA9-7D08-4439-A371-77528D70DFE7}" destId="{A00E5D1A-8308-47F0-8B2B-E473423F73F7}" srcOrd="1" destOrd="0" presId="urn:microsoft.com/office/officeart/2018/2/layout/IconVerticalSolidList"/>
    <dgm:cxn modelId="{B7BE6D0A-E6CC-4395-89D9-2B2AC576B5F9}" type="presParOf" srcId="{C9ED2DA9-7D08-4439-A371-77528D70DFE7}" destId="{A5E265B8-46EB-4FB4-A2B0-748BD99B7BC9}" srcOrd="2" destOrd="0" presId="urn:microsoft.com/office/officeart/2018/2/layout/IconVerticalSolidList"/>
    <dgm:cxn modelId="{05E80BDD-48F7-4C04-8DAA-62CE952691AC}" type="presParOf" srcId="{C9ED2DA9-7D08-4439-A371-77528D70DFE7}" destId="{531C39DD-E15A-4773-BEE3-F6A13977E3ED}" srcOrd="3" destOrd="0" presId="urn:microsoft.com/office/officeart/2018/2/layout/IconVerticalSolidList"/>
    <dgm:cxn modelId="{69F2EA4D-2DF2-4F5E-BD3F-59DCFB5429F7}" type="presParOf" srcId="{EB86434B-0FC8-4D8B-AEED-08E224E0F368}" destId="{CC81F8F4-CB08-40D8-A9BF-9248E2DFCDC0}" srcOrd="1" destOrd="0" presId="urn:microsoft.com/office/officeart/2018/2/layout/IconVerticalSolidList"/>
    <dgm:cxn modelId="{10A05A73-BE74-4800-A878-8824939E83C9}" type="presParOf" srcId="{EB86434B-0FC8-4D8B-AEED-08E224E0F368}" destId="{85FDAA36-DB27-40D8-8B5E-4BD5BF011CDA}" srcOrd="2" destOrd="0" presId="urn:microsoft.com/office/officeart/2018/2/layout/IconVerticalSolidList"/>
    <dgm:cxn modelId="{C9BCDB2C-9714-46A2-A979-EF1A1ACD530E}" type="presParOf" srcId="{85FDAA36-DB27-40D8-8B5E-4BD5BF011CDA}" destId="{01CC99EC-867C-4786-9721-935895F8647D}" srcOrd="0" destOrd="0" presId="urn:microsoft.com/office/officeart/2018/2/layout/IconVerticalSolidList"/>
    <dgm:cxn modelId="{D1D2D9D5-7F7E-4BB2-A6F7-1810EA6678F6}" type="presParOf" srcId="{85FDAA36-DB27-40D8-8B5E-4BD5BF011CDA}" destId="{3CF36C05-77A3-4DB1-A878-E5DB10BAD640}" srcOrd="1" destOrd="0" presId="urn:microsoft.com/office/officeart/2018/2/layout/IconVerticalSolidList"/>
    <dgm:cxn modelId="{6B3953D3-5301-4C18-9EDA-916B804FEAC0}" type="presParOf" srcId="{85FDAA36-DB27-40D8-8B5E-4BD5BF011CDA}" destId="{C2B8C429-20C7-4AFA-9D0A-CFB7BC3A4672}" srcOrd="2" destOrd="0" presId="urn:microsoft.com/office/officeart/2018/2/layout/IconVerticalSolidList"/>
    <dgm:cxn modelId="{E2C21AFC-FA6A-46CA-AC52-F7A2817480CC}" type="presParOf" srcId="{85FDAA36-DB27-40D8-8B5E-4BD5BF011CDA}" destId="{C201D6B9-5583-40F9-83F3-3910A6C3AFDF}" srcOrd="3" destOrd="0" presId="urn:microsoft.com/office/officeart/2018/2/layout/IconVerticalSolidList"/>
    <dgm:cxn modelId="{DE45EB4B-29E1-4A4A-A75A-3476F847059B}" type="presParOf" srcId="{EB86434B-0FC8-4D8B-AEED-08E224E0F368}" destId="{7EF18C3C-BB60-4258-A00C-32A88CA7430B}" srcOrd="3" destOrd="0" presId="urn:microsoft.com/office/officeart/2018/2/layout/IconVerticalSolidList"/>
    <dgm:cxn modelId="{67A5A30F-C3A3-4187-823D-DC31572F2B39}" type="presParOf" srcId="{EB86434B-0FC8-4D8B-AEED-08E224E0F368}" destId="{D1AD69D1-E29C-4884-878F-28271F2CD9D1}" srcOrd="4" destOrd="0" presId="urn:microsoft.com/office/officeart/2018/2/layout/IconVerticalSolidList"/>
    <dgm:cxn modelId="{28400DB9-7B67-4482-9CB2-178155A559B7}" type="presParOf" srcId="{D1AD69D1-E29C-4884-878F-28271F2CD9D1}" destId="{9EE5626B-5B04-40EC-8146-AD30791DA855}" srcOrd="0" destOrd="0" presId="urn:microsoft.com/office/officeart/2018/2/layout/IconVerticalSolidList"/>
    <dgm:cxn modelId="{944B2FE2-FCD9-40EC-A689-432F1C96EBFA}" type="presParOf" srcId="{D1AD69D1-E29C-4884-878F-28271F2CD9D1}" destId="{43335B03-3DCD-4CA7-908F-8F26356A9ADF}" srcOrd="1" destOrd="0" presId="urn:microsoft.com/office/officeart/2018/2/layout/IconVerticalSolidList"/>
    <dgm:cxn modelId="{07C0BE2F-65F9-4976-A888-D70C87AA7D35}" type="presParOf" srcId="{D1AD69D1-E29C-4884-878F-28271F2CD9D1}" destId="{65237DDD-2C1A-4103-A8E8-4D6F49376365}" srcOrd="2" destOrd="0" presId="urn:microsoft.com/office/officeart/2018/2/layout/IconVerticalSolidList"/>
    <dgm:cxn modelId="{3C46794D-5736-4888-8113-253C986DE940}" type="presParOf" srcId="{D1AD69D1-E29C-4884-878F-28271F2CD9D1}" destId="{5DA925FC-BED5-4EA7-999D-E9AD18E5CF55}" srcOrd="3" destOrd="0" presId="urn:microsoft.com/office/officeart/2018/2/layout/IconVerticalSolidList"/>
    <dgm:cxn modelId="{8D16CBDC-7173-485F-900F-E209B7C3A13E}" type="presParOf" srcId="{EB86434B-0FC8-4D8B-AEED-08E224E0F368}" destId="{BDF3F6DF-D34D-457A-9AD9-5D299BA2276A}" srcOrd="5" destOrd="0" presId="urn:microsoft.com/office/officeart/2018/2/layout/IconVerticalSolidList"/>
    <dgm:cxn modelId="{A26790DA-7F3A-4E54-9034-9CA1B5744736}" type="presParOf" srcId="{EB86434B-0FC8-4D8B-AEED-08E224E0F368}" destId="{97D9A8E4-C61E-4CE5-B373-9A108151CB86}" srcOrd="6" destOrd="0" presId="urn:microsoft.com/office/officeart/2018/2/layout/IconVerticalSolidList"/>
    <dgm:cxn modelId="{EA27E115-A6F8-4FFD-BC00-6E13826B4725}" type="presParOf" srcId="{97D9A8E4-C61E-4CE5-B373-9A108151CB86}" destId="{FA637C24-1048-4586-BB13-E952EF850007}" srcOrd="0" destOrd="0" presId="urn:microsoft.com/office/officeart/2018/2/layout/IconVerticalSolidList"/>
    <dgm:cxn modelId="{86F56908-ED16-4758-8B09-B96C714EBC18}" type="presParOf" srcId="{97D9A8E4-C61E-4CE5-B373-9A108151CB86}" destId="{846FF3AB-D070-474A-BB7D-D5D2D527D572}" srcOrd="1" destOrd="0" presId="urn:microsoft.com/office/officeart/2018/2/layout/IconVerticalSolidList"/>
    <dgm:cxn modelId="{0A2C14EA-BAE5-46D1-85F3-049EE9769A3B}" type="presParOf" srcId="{97D9A8E4-C61E-4CE5-B373-9A108151CB86}" destId="{60129E99-DF69-412D-8302-9498198E4649}" srcOrd="2" destOrd="0" presId="urn:microsoft.com/office/officeart/2018/2/layout/IconVerticalSolidList"/>
    <dgm:cxn modelId="{66866D8B-254E-4ADD-BD36-999294E10571}" type="presParOf" srcId="{97D9A8E4-C61E-4CE5-B373-9A108151CB86}" destId="{F5062195-3287-4C06-9328-2347CC420F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128B57-DB8E-4AD2-8C72-EE8141B2A4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733DAA-84C6-4D21-BF35-519FE33041CB}">
      <dgm:prSet/>
      <dgm:spPr/>
      <dgm:t>
        <a:bodyPr/>
        <a:lstStyle/>
        <a:p>
          <a:r>
            <a:rPr lang="en-US" dirty="0"/>
            <a:t>PCC Concrete – stamped in pavement</a:t>
          </a:r>
        </a:p>
      </dgm:t>
    </dgm:pt>
    <dgm:pt modelId="{4DC30B22-CA8B-4A47-8E23-04F191199B2A}" type="parTrans" cxnId="{C5FD7EB7-6BD5-4F73-8C39-53D3A8F2087E}">
      <dgm:prSet/>
      <dgm:spPr/>
      <dgm:t>
        <a:bodyPr/>
        <a:lstStyle/>
        <a:p>
          <a:endParaRPr lang="en-US"/>
        </a:p>
      </dgm:t>
    </dgm:pt>
    <dgm:pt modelId="{E10DB85B-CF1E-4A96-9EA6-DD145773D370}" type="sibTrans" cxnId="{C5FD7EB7-6BD5-4F73-8C39-53D3A8F2087E}">
      <dgm:prSet/>
      <dgm:spPr/>
      <dgm:t>
        <a:bodyPr/>
        <a:lstStyle/>
        <a:p>
          <a:endParaRPr lang="en-US"/>
        </a:p>
      </dgm:t>
    </dgm:pt>
    <dgm:pt modelId="{4A4E573C-056F-4519-A058-1C441574D517}">
      <dgm:prSet/>
      <dgm:spPr/>
      <dgm:t>
        <a:bodyPr/>
        <a:lstStyle/>
        <a:p>
          <a:r>
            <a:rPr lang="en-US" dirty="0"/>
            <a:t>Approximately 1 foot in from the outside edge every 100 feet (or 20 meters)</a:t>
          </a:r>
        </a:p>
      </dgm:t>
    </dgm:pt>
    <dgm:pt modelId="{809C0516-E857-4A99-964D-6CCAC21A1FE1}" type="parTrans" cxnId="{93117A5C-7B4B-413D-8A29-E0E701F81B9C}">
      <dgm:prSet/>
      <dgm:spPr/>
      <dgm:t>
        <a:bodyPr/>
        <a:lstStyle/>
        <a:p>
          <a:endParaRPr lang="en-US"/>
        </a:p>
      </dgm:t>
    </dgm:pt>
    <dgm:pt modelId="{CD3598F4-5B27-4CB9-AC9D-506F1989CCF9}" type="sibTrans" cxnId="{93117A5C-7B4B-413D-8A29-E0E701F81B9C}">
      <dgm:prSet/>
      <dgm:spPr/>
      <dgm:t>
        <a:bodyPr/>
        <a:lstStyle/>
        <a:p>
          <a:endParaRPr lang="en-US"/>
        </a:p>
      </dgm:t>
    </dgm:pt>
    <dgm:pt modelId="{A6D1694F-E5AC-4618-AF03-2BAE9E2B6377}">
      <dgm:prSet/>
      <dgm:spPr/>
      <dgm:t>
        <a:bodyPr/>
        <a:lstStyle/>
        <a:p>
          <a:r>
            <a:rPr lang="en-US" dirty="0"/>
            <a:t>ACC (Asphalt) – post mounted</a:t>
          </a:r>
        </a:p>
      </dgm:t>
    </dgm:pt>
    <dgm:pt modelId="{12253103-1AD2-4667-AD9D-E2894F3F9835}" type="parTrans" cxnId="{0C65F69C-FFC8-4AC9-BC1D-80EDB061F5F1}">
      <dgm:prSet/>
      <dgm:spPr/>
      <dgm:t>
        <a:bodyPr/>
        <a:lstStyle/>
        <a:p>
          <a:endParaRPr lang="en-US"/>
        </a:p>
      </dgm:t>
    </dgm:pt>
    <dgm:pt modelId="{DC592A5D-3459-4DB6-80E9-DCBD44A17094}" type="sibTrans" cxnId="{0C65F69C-FFC8-4AC9-BC1D-80EDB061F5F1}">
      <dgm:prSet/>
      <dgm:spPr/>
      <dgm:t>
        <a:bodyPr/>
        <a:lstStyle/>
        <a:p>
          <a:endParaRPr lang="en-US"/>
        </a:p>
      </dgm:t>
    </dgm:pt>
    <dgm:pt modelId="{A31C9999-5642-4E54-9A16-C73E4DB314B9}">
      <dgm:prSet/>
      <dgm:spPr/>
      <dgm:t>
        <a:bodyPr/>
        <a:lstStyle/>
        <a:p>
          <a:r>
            <a:rPr lang="en-US" dirty="0"/>
            <a:t>Every 500 feet (100 meters)</a:t>
          </a:r>
        </a:p>
      </dgm:t>
    </dgm:pt>
    <dgm:pt modelId="{2AC759BF-DB93-4008-AF77-5C39825C36CD}" type="parTrans" cxnId="{CC54F8D1-E165-4A6D-8660-A0A24D13EB58}">
      <dgm:prSet/>
      <dgm:spPr/>
      <dgm:t>
        <a:bodyPr/>
        <a:lstStyle/>
        <a:p>
          <a:endParaRPr lang="en-US"/>
        </a:p>
      </dgm:t>
    </dgm:pt>
    <dgm:pt modelId="{CA18DF36-0C16-4BA6-933F-51C4DB4F0C73}" type="sibTrans" cxnId="{CC54F8D1-E165-4A6D-8660-A0A24D13EB58}">
      <dgm:prSet/>
      <dgm:spPr/>
      <dgm:t>
        <a:bodyPr/>
        <a:lstStyle/>
        <a:p>
          <a:endParaRPr lang="en-US"/>
        </a:p>
      </dgm:t>
    </dgm:pt>
    <dgm:pt modelId="{0F4B31E7-411E-44D2-9693-768848777F00}">
      <dgm:prSet/>
      <dgm:spPr/>
      <dgm:t>
        <a:bodyPr/>
        <a:lstStyle/>
        <a:p>
          <a:r>
            <a:rPr lang="en-US" dirty="0"/>
            <a:t>Along the ROW / fence line or in the foreslope</a:t>
          </a:r>
        </a:p>
      </dgm:t>
    </dgm:pt>
    <dgm:pt modelId="{4204615B-41EF-4AF6-B58F-2DF154CBD61D}" type="parTrans" cxnId="{0BB93AE2-C5CF-496C-BEF4-5008E5724CF3}">
      <dgm:prSet/>
      <dgm:spPr/>
      <dgm:t>
        <a:bodyPr/>
        <a:lstStyle/>
        <a:p>
          <a:endParaRPr lang="en-US"/>
        </a:p>
      </dgm:t>
    </dgm:pt>
    <dgm:pt modelId="{7436FE67-031D-44BC-945E-F98D35EFE295}" type="sibTrans" cxnId="{0BB93AE2-C5CF-496C-BEF4-5008E5724CF3}">
      <dgm:prSet/>
      <dgm:spPr/>
      <dgm:t>
        <a:bodyPr/>
        <a:lstStyle/>
        <a:p>
          <a:endParaRPr lang="en-US"/>
        </a:p>
      </dgm:t>
    </dgm:pt>
    <dgm:pt modelId="{538373E1-B922-4153-A133-EEFC2E1D82C1}" type="pres">
      <dgm:prSet presAssocID="{49128B57-DB8E-4AD2-8C72-EE8141B2A4AC}" presName="linear" presStyleCnt="0">
        <dgm:presLayoutVars>
          <dgm:animLvl val="lvl"/>
          <dgm:resizeHandles val="exact"/>
        </dgm:presLayoutVars>
      </dgm:prSet>
      <dgm:spPr/>
    </dgm:pt>
    <dgm:pt modelId="{B5197E85-365D-4FD9-B59B-89A1BC1986E5}" type="pres">
      <dgm:prSet presAssocID="{DB733DAA-84C6-4D21-BF35-519FE33041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69426B-520F-4E9F-8C5F-2301BC9A7F8E}" type="pres">
      <dgm:prSet presAssocID="{DB733DAA-84C6-4D21-BF35-519FE33041CB}" presName="childText" presStyleLbl="revTx" presStyleIdx="0" presStyleCnt="2">
        <dgm:presLayoutVars>
          <dgm:bulletEnabled val="1"/>
        </dgm:presLayoutVars>
      </dgm:prSet>
      <dgm:spPr/>
    </dgm:pt>
    <dgm:pt modelId="{B7F9B6A4-341C-4809-8211-AD2CF2E89DC2}" type="pres">
      <dgm:prSet presAssocID="{A6D1694F-E5AC-4618-AF03-2BAE9E2B63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BB66BB-7940-45F9-9EC9-7D8A31F3C97F}" type="pres">
      <dgm:prSet presAssocID="{A6D1694F-E5AC-4618-AF03-2BAE9E2B63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D14C06-67DB-40FB-A594-DF70A4225E38}" type="presOf" srcId="{49128B57-DB8E-4AD2-8C72-EE8141B2A4AC}" destId="{538373E1-B922-4153-A133-EEFC2E1D82C1}" srcOrd="0" destOrd="0" presId="urn:microsoft.com/office/officeart/2005/8/layout/vList2"/>
    <dgm:cxn modelId="{26C8680A-F875-4472-BCD8-5554486A79D4}" type="presOf" srcId="{0F4B31E7-411E-44D2-9693-768848777F00}" destId="{39BB66BB-7940-45F9-9EC9-7D8A31F3C97F}" srcOrd="0" destOrd="1" presId="urn:microsoft.com/office/officeart/2005/8/layout/vList2"/>
    <dgm:cxn modelId="{9904460E-0BEB-42F1-AA03-3EB6DE954005}" type="presOf" srcId="{4A4E573C-056F-4519-A058-1C441574D517}" destId="{7F69426B-520F-4E9F-8C5F-2301BC9A7F8E}" srcOrd="0" destOrd="0" presId="urn:microsoft.com/office/officeart/2005/8/layout/vList2"/>
    <dgm:cxn modelId="{02E0302F-81F7-4597-A21C-D4B926223AE9}" type="presOf" srcId="{A6D1694F-E5AC-4618-AF03-2BAE9E2B6377}" destId="{B7F9B6A4-341C-4809-8211-AD2CF2E89DC2}" srcOrd="0" destOrd="0" presId="urn:microsoft.com/office/officeart/2005/8/layout/vList2"/>
    <dgm:cxn modelId="{93117A5C-7B4B-413D-8A29-E0E701F81B9C}" srcId="{DB733DAA-84C6-4D21-BF35-519FE33041CB}" destId="{4A4E573C-056F-4519-A058-1C441574D517}" srcOrd="0" destOrd="0" parTransId="{809C0516-E857-4A99-964D-6CCAC21A1FE1}" sibTransId="{CD3598F4-5B27-4CB9-AC9D-506F1989CCF9}"/>
    <dgm:cxn modelId="{6823BB42-F9CE-4C72-B93C-4E832989405F}" type="presOf" srcId="{A31C9999-5642-4E54-9A16-C73E4DB314B9}" destId="{39BB66BB-7940-45F9-9EC9-7D8A31F3C97F}" srcOrd="0" destOrd="0" presId="urn:microsoft.com/office/officeart/2005/8/layout/vList2"/>
    <dgm:cxn modelId="{0C65F69C-FFC8-4AC9-BC1D-80EDB061F5F1}" srcId="{49128B57-DB8E-4AD2-8C72-EE8141B2A4AC}" destId="{A6D1694F-E5AC-4618-AF03-2BAE9E2B6377}" srcOrd="1" destOrd="0" parTransId="{12253103-1AD2-4667-AD9D-E2894F3F9835}" sibTransId="{DC592A5D-3459-4DB6-80E9-DCBD44A17094}"/>
    <dgm:cxn modelId="{0F886BAB-760C-4C8E-B814-98A7BEDC6127}" type="presOf" srcId="{DB733DAA-84C6-4D21-BF35-519FE33041CB}" destId="{B5197E85-365D-4FD9-B59B-89A1BC1986E5}" srcOrd="0" destOrd="0" presId="urn:microsoft.com/office/officeart/2005/8/layout/vList2"/>
    <dgm:cxn modelId="{C5FD7EB7-6BD5-4F73-8C39-53D3A8F2087E}" srcId="{49128B57-DB8E-4AD2-8C72-EE8141B2A4AC}" destId="{DB733DAA-84C6-4D21-BF35-519FE33041CB}" srcOrd="0" destOrd="0" parTransId="{4DC30B22-CA8B-4A47-8E23-04F191199B2A}" sibTransId="{E10DB85B-CF1E-4A96-9EA6-DD145773D370}"/>
    <dgm:cxn modelId="{CC54F8D1-E165-4A6D-8660-A0A24D13EB58}" srcId="{A6D1694F-E5AC-4618-AF03-2BAE9E2B6377}" destId="{A31C9999-5642-4E54-9A16-C73E4DB314B9}" srcOrd="0" destOrd="0" parTransId="{2AC759BF-DB93-4008-AF77-5C39825C36CD}" sibTransId="{CA18DF36-0C16-4BA6-933F-51C4DB4F0C73}"/>
    <dgm:cxn modelId="{0BB93AE2-C5CF-496C-BEF4-5008E5724CF3}" srcId="{A6D1694F-E5AC-4618-AF03-2BAE9E2B6377}" destId="{0F4B31E7-411E-44D2-9693-768848777F00}" srcOrd="1" destOrd="0" parTransId="{4204615B-41EF-4AF6-B58F-2DF154CBD61D}" sibTransId="{7436FE67-031D-44BC-945E-F98D35EFE295}"/>
    <dgm:cxn modelId="{91E0CB45-DAD0-4921-A96A-1BAA0B51FAED}" type="presParOf" srcId="{538373E1-B922-4153-A133-EEFC2E1D82C1}" destId="{B5197E85-365D-4FD9-B59B-89A1BC1986E5}" srcOrd="0" destOrd="0" presId="urn:microsoft.com/office/officeart/2005/8/layout/vList2"/>
    <dgm:cxn modelId="{63FC752D-7A66-4009-8A7F-8031E62A597A}" type="presParOf" srcId="{538373E1-B922-4153-A133-EEFC2E1D82C1}" destId="{7F69426B-520F-4E9F-8C5F-2301BC9A7F8E}" srcOrd="1" destOrd="0" presId="urn:microsoft.com/office/officeart/2005/8/layout/vList2"/>
    <dgm:cxn modelId="{155E3F4E-A278-4A96-B127-D4918AA82E68}" type="presParOf" srcId="{538373E1-B922-4153-A133-EEFC2E1D82C1}" destId="{B7F9B6A4-341C-4809-8211-AD2CF2E89DC2}" srcOrd="2" destOrd="0" presId="urn:microsoft.com/office/officeart/2005/8/layout/vList2"/>
    <dgm:cxn modelId="{02000E89-F159-4215-8848-F21B4646165A}" type="presParOf" srcId="{538373E1-B922-4153-A133-EEFC2E1D82C1}" destId="{39BB66BB-7940-45F9-9EC9-7D8A31F3C9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355A37-F2D0-4CD1-8E22-5179A080180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F02D57-1461-443C-BDF1-760B152B6DCD}">
      <dgm:prSet/>
      <dgm:spPr/>
      <dgm:t>
        <a:bodyPr/>
        <a:lstStyle/>
        <a:p>
          <a:r>
            <a:rPr lang="en-US" dirty="0"/>
            <a:t>2-Lane Roads</a:t>
          </a:r>
        </a:p>
      </dgm:t>
    </dgm:pt>
    <dgm:pt modelId="{7CF056C6-274F-4943-B2AE-7649037C2D40}" type="parTrans" cxnId="{504D3AEF-6584-4845-BF39-4FE23E781EC7}">
      <dgm:prSet/>
      <dgm:spPr/>
      <dgm:t>
        <a:bodyPr/>
        <a:lstStyle/>
        <a:p>
          <a:endParaRPr lang="en-US"/>
        </a:p>
      </dgm:t>
    </dgm:pt>
    <dgm:pt modelId="{9B3BB6B5-D702-430E-B510-4E5F208708F7}" type="sibTrans" cxnId="{504D3AEF-6584-4845-BF39-4FE23E781EC7}">
      <dgm:prSet/>
      <dgm:spPr/>
      <dgm:t>
        <a:bodyPr/>
        <a:lstStyle/>
        <a:p>
          <a:endParaRPr lang="en-US"/>
        </a:p>
      </dgm:t>
    </dgm:pt>
    <dgm:pt modelId="{DD07125C-ECF2-468C-8DBB-D9D162345EB9}">
      <dgm:prSet/>
      <dgm:spPr/>
      <dgm:t>
        <a:bodyPr/>
        <a:lstStyle/>
        <a:p>
          <a:r>
            <a:rPr lang="en-US" dirty="0"/>
            <a:t>Right side of the highway</a:t>
          </a:r>
        </a:p>
      </dgm:t>
    </dgm:pt>
    <dgm:pt modelId="{CCA5CD1B-8DBA-42C1-B104-4A0DE209D258}" type="parTrans" cxnId="{64EC19BD-ACB5-4577-83CC-978FF5BF91CB}">
      <dgm:prSet/>
      <dgm:spPr/>
      <dgm:t>
        <a:bodyPr/>
        <a:lstStyle/>
        <a:p>
          <a:endParaRPr lang="en-US"/>
        </a:p>
      </dgm:t>
    </dgm:pt>
    <dgm:pt modelId="{ECAD2B46-70FC-4781-8688-477009E768CA}" type="sibTrans" cxnId="{64EC19BD-ACB5-4577-83CC-978FF5BF91CB}">
      <dgm:prSet/>
      <dgm:spPr/>
      <dgm:t>
        <a:bodyPr/>
        <a:lstStyle/>
        <a:p>
          <a:endParaRPr lang="en-US"/>
        </a:p>
      </dgm:t>
    </dgm:pt>
    <dgm:pt modelId="{2F03C36E-183E-457D-94B9-083D6C5F4999}">
      <dgm:prSet/>
      <dgm:spPr/>
      <dgm:t>
        <a:bodyPr/>
        <a:lstStyle/>
        <a:p>
          <a:r>
            <a:rPr lang="en-US" dirty="0"/>
            <a:t>Running in the same direction as stationing</a:t>
          </a:r>
        </a:p>
      </dgm:t>
    </dgm:pt>
    <dgm:pt modelId="{9D543AD0-34E9-4DAE-AD09-BD4666CA9C94}" type="parTrans" cxnId="{BEAD9D16-16DA-4BA0-8597-178C38A1CB11}">
      <dgm:prSet/>
      <dgm:spPr/>
      <dgm:t>
        <a:bodyPr/>
        <a:lstStyle/>
        <a:p>
          <a:endParaRPr lang="en-US"/>
        </a:p>
      </dgm:t>
    </dgm:pt>
    <dgm:pt modelId="{F3F48B11-3926-45E5-9D0F-ED831996AA1E}" type="sibTrans" cxnId="{BEAD9D16-16DA-4BA0-8597-178C38A1CB11}">
      <dgm:prSet/>
      <dgm:spPr/>
      <dgm:t>
        <a:bodyPr/>
        <a:lstStyle/>
        <a:p>
          <a:endParaRPr lang="en-US"/>
        </a:p>
      </dgm:t>
    </dgm:pt>
    <dgm:pt modelId="{E28B43AF-67C8-4C99-90D3-1919AD0EE11B}">
      <dgm:prSet/>
      <dgm:spPr/>
      <dgm:t>
        <a:bodyPr/>
        <a:lstStyle/>
        <a:p>
          <a:r>
            <a:rPr lang="en-US" dirty="0"/>
            <a:t>4-Lane Roads</a:t>
          </a:r>
        </a:p>
      </dgm:t>
    </dgm:pt>
    <dgm:pt modelId="{14F30544-05CF-46DA-ADB8-18F30AAFFC3D}" type="parTrans" cxnId="{900F2947-ED17-4FA8-802D-0E912A1C1E2F}">
      <dgm:prSet/>
      <dgm:spPr/>
      <dgm:t>
        <a:bodyPr/>
        <a:lstStyle/>
        <a:p>
          <a:endParaRPr lang="en-US"/>
        </a:p>
      </dgm:t>
    </dgm:pt>
    <dgm:pt modelId="{EFB5FE51-5B91-4117-B549-5CCC623A2825}" type="sibTrans" cxnId="{900F2947-ED17-4FA8-802D-0E912A1C1E2F}">
      <dgm:prSet/>
      <dgm:spPr/>
      <dgm:t>
        <a:bodyPr/>
        <a:lstStyle/>
        <a:p>
          <a:endParaRPr lang="en-US"/>
        </a:p>
      </dgm:t>
    </dgm:pt>
    <dgm:pt modelId="{007AE26C-B94F-46B3-99F8-E0D562BE640D}">
      <dgm:prSet/>
      <dgm:spPr/>
      <dgm:t>
        <a:bodyPr/>
        <a:lstStyle/>
        <a:p>
          <a:r>
            <a:rPr lang="en-US" dirty="0"/>
            <a:t>Similar locations as previously described</a:t>
          </a:r>
        </a:p>
      </dgm:t>
    </dgm:pt>
    <dgm:pt modelId="{6D611CDF-FAAE-4104-AF7E-6265DA67657F}" type="parTrans" cxnId="{5320FE1D-2D12-4C1A-9A5A-B2E4554BB996}">
      <dgm:prSet/>
      <dgm:spPr/>
      <dgm:t>
        <a:bodyPr/>
        <a:lstStyle/>
        <a:p>
          <a:endParaRPr lang="en-US"/>
        </a:p>
      </dgm:t>
    </dgm:pt>
    <dgm:pt modelId="{447BB178-F3AF-49F6-9515-A70092227D35}" type="sibTrans" cxnId="{5320FE1D-2D12-4C1A-9A5A-B2E4554BB996}">
      <dgm:prSet/>
      <dgm:spPr/>
      <dgm:t>
        <a:bodyPr/>
        <a:lstStyle/>
        <a:p>
          <a:endParaRPr lang="en-US"/>
        </a:p>
      </dgm:t>
    </dgm:pt>
    <dgm:pt modelId="{3BC5870A-CC81-49C5-A17C-8B2A24193CF9}">
      <dgm:prSet/>
      <dgm:spPr/>
      <dgm:t>
        <a:bodyPr/>
        <a:lstStyle/>
        <a:p>
          <a:r>
            <a:rPr lang="en-US" dirty="0"/>
            <a:t>Outside edges in both directions</a:t>
          </a:r>
        </a:p>
      </dgm:t>
    </dgm:pt>
    <dgm:pt modelId="{CFBA69CA-632F-4DB0-810B-12503984E861}" type="parTrans" cxnId="{1D7DF057-54AC-4FD0-87D6-072C77904B46}">
      <dgm:prSet/>
      <dgm:spPr/>
      <dgm:t>
        <a:bodyPr/>
        <a:lstStyle/>
        <a:p>
          <a:endParaRPr lang="en-US"/>
        </a:p>
      </dgm:t>
    </dgm:pt>
    <dgm:pt modelId="{2C4ED2B0-4020-473F-AA95-C84A2C42957A}" type="sibTrans" cxnId="{1D7DF057-54AC-4FD0-87D6-072C77904B46}">
      <dgm:prSet/>
      <dgm:spPr/>
      <dgm:t>
        <a:bodyPr/>
        <a:lstStyle/>
        <a:p>
          <a:endParaRPr lang="en-US"/>
        </a:p>
      </dgm:t>
    </dgm:pt>
    <dgm:pt modelId="{BDC93DAA-52FF-4C76-89DB-3108D7458A07}" type="pres">
      <dgm:prSet presAssocID="{6B355A37-F2D0-4CD1-8E22-5179A0801801}" presName="linear" presStyleCnt="0">
        <dgm:presLayoutVars>
          <dgm:animLvl val="lvl"/>
          <dgm:resizeHandles val="exact"/>
        </dgm:presLayoutVars>
      </dgm:prSet>
      <dgm:spPr/>
    </dgm:pt>
    <dgm:pt modelId="{DED57C67-FD18-4634-AFEB-C77DCD1F3C89}" type="pres">
      <dgm:prSet presAssocID="{E6F02D57-1461-443C-BDF1-760B152B6D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CC450F-3483-4FDE-84A2-FF22DFADB58F}" type="pres">
      <dgm:prSet presAssocID="{E6F02D57-1461-443C-BDF1-760B152B6DCD}" presName="childText" presStyleLbl="revTx" presStyleIdx="0" presStyleCnt="2">
        <dgm:presLayoutVars>
          <dgm:bulletEnabled val="1"/>
        </dgm:presLayoutVars>
      </dgm:prSet>
      <dgm:spPr/>
    </dgm:pt>
    <dgm:pt modelId="{51E47010-0727-4105-9868-75A453F1DD15}" type="pres">
      <dgm:prSet presAssocID="{E28B43AF-67C8-4C99-90D3-1919AD0EE1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2C8C3EC-6CE7-4FAF-8A1C-D7DAECF519CB}" type="pres">
      <dgm:prSet presAssocID="{E28B43AF-67C8-4C99-90D3-1919AD0EE11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EAD9D16-16DA-4BA0-8597-178C38A1CB11}" srcId="{E6F02D57-1461-443C-BDF1-760B152B6DCD}" destId="{2F03C36E-183E-457D-94B9-083D6C5F4999}" srcOrd="1" destOrd="0" parTransId="{9D543AD0-34E9-4DAE-AD09-BD4666CA9C94}" sibTransId="{F3F48B11-3926-45E5-9D0F-ED831996AA1E}"/>
    <dgm:cxn modelId="{5320FE1D-2D12-4C1A-9A5A-B2E4554BB996}" srcId="{E28B43AF-67C8-4C99-90D3-1919AD0EE11B}" destId="{007AE26C-B94F-46B3-99F8-E0D562BE640D}" srcOrd="0" destOrd="0" parTransId="{6D611CDF-FAAE-4104-AF7E-6265DA67657F}" sibTransId="{447BB178-F3AF-49F6-9515-A70092227D35}"/>
    <dgm:cxn modelId="{E06FD221-6F3D-4722-80C6-E82B38CAFC9F}" type="presOf" srcId="{E6F02D57-1461-443C-BDF1-760B152B6DCD}" destId="{DED57C67-FD18-4634-AFEB-C77DCD1F3C89}" srcOrd="0" destOrd="0" presId="urn:microsoft.com/office/officeart/2005/8/layout/vList2"/>
    <dgm:cxn modelId="{900F2947-ED17-4FA8-802D-0E912A1C1E2F}" srcId="{6B355A37-F2D0-4CD1-8E22-5179A0801801}" destId="{E28B43AF-67C8-4C99-90D3-1919AD0EE11B}" srcOrd="1" destOrd="0" parTransId="{14F30544-05CF-46DA-ADB8-18F30AAFFC3D}" sibTransId="{EFB5FE51-5B91-4117-B549-5CCC623A2825}"/>
    <dgm:cxn modelId="{E434874E-9663-4D3D-A286-F47F606B46AE}" type="presOf" srcId="{6B355A37-F2D0-4CD1-8E22-5179A0801801}" destId="{BDC93DAA-52FF-4C76-89DB-3108D7458A07}" srcOrd="0" destOrd="0" presId="urn:microsoft.com/office/officeart/2005/8/layout/vList2"/>
    <dgm:cxn modelId="{1D7DF057-54AC-4FD0-87D6-072C77904B46}" srcId="{E28B43AF-67C8-4C99-90D3-1919AD0EE11B}" destId="{3BC5870A-CC81-49C5-A17C-8B2A24193CF9}" srcOrd="1" destOrd="0" parTransId="{CFBA69CA-632F-4DB0-810B-12503984E861}" sibTransId="{2C4ED2B0-4020-473F-AA95-C84A2C42957A}"/>
    <dgm:cxn modelId="{6AA0B37E-D4A2-4215-9E78-400EC526E53D}" type="presOf" srcId="{007AE26C-B94F-46B3-99F8-E0D562BE640D}" destId="{62C8C3EC-6CE7-4FAF-8A1C-D7DAECF519CB}" srcOrd="0" destOrd="0" presId="urn:microsoft.com/office/officeart/2005/8/layout/vList2"/>
    <dgm:cxn modelId="{834E3D80-8CAD-4259-97BA-BB7921B1E0F7}" type="presOf" srcId="{2F03C36E-183E-457D-94B9-083D6C5F4999}" destId="{91CC450F-3483-4FDE-84A2-FF22DFADB58F}" srcOrd="0" destOrd="1" presId="urn:microsoft.com/office/officeart/2005/8/layout/vList2"/>
    <dgm:cxn modelId="{BF156B94-4773-47B5-8F0E-BC8E5C1A9B18}" type="presOf" srcId="{DD07125C-ECF2-468C-8DBB-D9D162345EB9}" destId="{91CC450F-3483-4FDE-84A2-FF22DFADB58F}" srcOrd="0" destOrd="0" presId="urn:microsoft.com/office/officeart/2005/8/layout/vList2"/>
    <dgm:cxn modelId="{BB6331A9-9570-4C5C-99CF-3264DE5E9F33}" type="presOf" srcId="{3BC5870A-CC81-49C5-A17C-8B2A24193CF9}" destId="{62C8C3EC-6CE7-4FAF-8A1C-D7DAECF519CB}" srcOrd="0" destOrd="1" presId="urn:microsoft.com/office/officeart/2005/8/layout/vList2"/>
    <dgm:cxn modelId="{64EC19BD-ACB5-4577-83CC-978FF5BF91CB}" srcId="{E6F02D57-1461-443C-BDF1-760B152B6DCD}" destId="{DD07125C-ECF2-468C-8DBB-D9D162345EB9}" srcOrd="0" destOrd="0" parTransId="{CCA5CD1B-8DBA-42C1-B104-4A0DE209D258}" sibTransId="{ECAD2B46-70FC-4781-8688-477009E768CA}"/>
    <dgm:cxn modelId="{D2C0CDD5-B905-4DFC-BB87-C802E9BA814B}" type="presOf" srcId="{E28B43AF-67C8-4C99-90D3-1919AD0EE11B}" destId="{51E47010-0727-4105-9868-75A453F1DD15}" srcOrd="0" destOrd="0" presId="urn:microsoft.com/office/officeart/2005/8/layout/vList2"/>
    <dgm:cxn modelId="{504D3AEF-6584-4845-BF39-4FE23E781EC7}" srcId="{6B355A37-F2D0-4CD1-8E22-5179A0801801}" destId="{E6F02D57-1461-443C-BDF1-760B152B6DCD}" srcOrd="0" destOrd="0" parTransId="{7CF056C6-274F-4943-B2AE-7649037C2D40}" sibTransId="{9B3BB6B5-D702-430E-B510-4E5F208708F7}"/>
    <dgm:cxn modelId="{4267CB64-754C-4059-B4F8-08EF56B95DC8}" type="presParOf" srcId="{BDC93DAA-52FF-4C76-89DB-3108D7458A07}" destId="{DED57C67-FD18-4634-AFEB-C77DCD1F3C89}" srcOrd="0" destOrd="0" presId="urn:microsoft.com/office/officeart/2005/8/layout/vList2"/>
    <dgm:cxn modelId="{C938A66D-3C7E-4395-B3E3-7C9DC28739B7}" type="presParOf" srcId="{BDC93DAA-52FF-4C76-89DB-3108D7458A07}" destId="{91CC450F-3483-4FDE-84A2-FF22DFADB58F}" srcOrd="1" destOrd="0" presId="urn:microsoft.com/office/officeart/2005/8/layout/vList2"/>
    <dgm:cxn modelId="{702E50A0-D385-479C-974D-C1F7941213F9}" type="presParOf" srcId="{BDC93DAA-52FF-4C76-89DB-3108D7458A07}" destId="{51E47010-0727-4105-9868-75A453F1DD15}" srcOrd="2" destOrd="0" presId="urn:microsoft.com/office/officeart/2005/8/layout/vList2"/>
    <dgm:cxn modelId="{1BFD871D-3D69-42B2-AAB6-4160E3C405C8}" type="presParOf" srcId="{BDC93DAA-52FF-4C76-89DB-3108D7458A07}" destId="{62C8C3EC-6CE7-4FAF-8A1C-D7DAECF519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2E252E-4604-440B-8882-D6F7A2F8D3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5B0A19-79E5-4A42-BC5E-54272188565E}">
      <dgm:prSet/>
      <dgm:spPr/>
      <dgm:t>
        <a:bodyPr/>
        <a:lstStyle/>
        <a:p>
          <a:r>
            <a:rPr lang="en-US" dirty="0"/>
            <a:t>End of one project ~ start of another</a:t>
          </a:r>
        </a:p>
      </dgm:t>
    </dgm:pt>
    <dgm:pt modelId="{D648B3F4-141B-4469-B55F-8572BE0EA8F4}" type="parTrans" cxnId="{605D77C6-2AB0-4B5B-8155-71DE580BFE72}">
      <dgm:prSet/>
      <dgm:spPr/>
      <dgm:t>
        <a:bodyPr/>
        <a:lstStyle/>
        <a:p>
          <a:endParaRPr lang="en-US"/>
        </a:p>
      </dgm:t>
    </dgm:pt>
    <dgm:pt modelId="{2A0CB67A-88FD-4680-AC32-F8FAC8BD8A19}" type="sibTrans" cxnId="{605D77C6-2AB0-4B5B-8155-71DE580BFE72}">
      <dgm:prSet/>
      <dgm:spPr/>
      <dgm:t>
        <a:bodyPr/>
        <a:lstStyle/>
        <a:p>
          <a:endParaRPr lang="en-US"/>
        </a:p>
      </dgm:t>
    </dgm:pt>
    <dgm:pt modelId="{8C47BCD8-738E-4A87-B93D-75082CD52C6E}">
      <dgm:prSet/>
      <dgm:spPr/>
      <dgm:t>
        <a:bodyPr/>
        <a:lstStyle/>
        <a:p>
          <a:r>
            <a:rPr lang="en-US" dirty="0"/>
            <a:t>Construction ramps</a:t>
          </a:r>
        </a:p>
      </dgm:t>
    </dgm:pt>
    <dgm:pt modelId="{0D6E97C5-F4DA-4580-8ABA-3D51CDE2A794}" type="parTrans" cxnId="{5EB11D88-410E-4647-86E8-1E5AD9BE5FC4}">
      <dgm:prSet/>
      <dgm:spPr/>
      <dgm:t>
        <a:bodyPr/>
        <a:lstStyle/>
        <a:p>
          <a:endParaRPr lang="en-US"/>
        </a:p>
      </dgm:t>
    </dgm:pt>
    <dgm:pt modelId="{E466E318-6FBC-4B2A-B26C-1A7A5DA1EC44}" type="sibTrans" cxnId="{5EB11D88-410E-4647-86E8-1E5AD9BE5FC4}">
      <dgm:prSet/>
      <dgm:spPr/>
      <dgm:t>
        <a:bodyPr/>
        <a:lstStyle/>
        <a:p>
          <a:endParaRPr lang="en-US"/>
        </a:p>
      </dgm:t>
    </dgm:pt>
    <dgm:pt modelId="{DD4A3DF8-781F-4ED1-8416-958752B8766C}">
      <dgm:prSet/>
      <dgm:spPr/>
      <dgm:t>
        <a:bodyPr/>
        <a:lstStyle/>
        <a:p>
          <a:r>
            <a:rPr lang="en-US" dirty="0"/>
            <a:t>County or corporate limits (often split at corporation lines)</a:t>
          </a:r>
        </a:p>
      </dgm:t>
    </dgm:pt>
    <dgm:pt modelId="{9FE85CF0-6CB7-420A-8138-0C348006E0C3}" type="parTrans" cxnId="{C559C849-CC8B-4CD8-8EDE-99078C9E3126}">
      <dgm:prSet/>
      <dgm:spPr/>
      <dgm:t>
        <a:bodyPr/>
        <a:lstStyle/>
        <a:p>
          <a:endParaRPr lang="en-US"/>
        </a:p>
      </dgm:t>
    </dgm:pt>
    <dgm:pt modelId="{BEC349E6-931E-4475-AFFF-5920D29850A2}" type="sibTrans" cxnId="{C559C849-CC8B-4CD8-8EDE-99078C9E3126}">
      <dgm:prSet/>
      <dgm:spPr/>
      <dgm:t>
        <a:bodyPr/>
        <a:lstStyle/>
        <a:p>
          <a:endParaRPr lang="en-US"/>
        </a:p>
      </dgm:t>
    </dgm:pt>
    <dgm:pt modelId="{ED16524A-E626-4679-9A91-86EC08EAFBA2}">
      <dgm:prSet/>
      <dgm:spPr/>
      <dgm:t>
        <a:bodyPr/>
        <a:lstStyle/>
        <a:p>
          <a:r>
            <a:rPr lang="en-US" dirty="0"/>
            <a:t>Reconstruction project in the middle of a continuous stationing progression</a:t>
          </a:r>
        </a:p>
      </dgm:t>
    </dgm:pt>
    <dgm:pt modelId="{A6F84F04-C9AC-4D40-881A-3F2A54715385}" type="parTrans" cxnId="{DA26F482-8FEE-4209-969C-3E0B154015E5}">
      <dgm:prSet/>
      <dgm:spPr/>
      <dgm:t>
        <a:bodyPr/>
        <a:lstStyle/>
        <a:p>
          <a:endParaRPr lang="en-US"/>
        </a:p>
      </dgm:t>
    </dgm:pt>
    <dgm:pt modelId="{70DE7A83-76FD-48CB-A945-FA6CBFBC84D2}" type="sibTrans" cxnId="{DA26F482-8FEE-4209-969C-3E0B154015E5}">
      <dgm:prSet/>
      <dgm:spPr/>
      <dgm:t>
        <a:bodyPr/>
        <a:lstStyle/>
        <a:p>
          <a:endParaRPr lang="en-US"/>
        </a:p>
      </dgm:t>
    </dgm:pt>
    <dgm:pt modelId="{8ED89D60-491E-4C74-AE53-311F206CD90F}">
      <dgm:prSet/>
      <dgm:spPr/>
      <dgm:t>
        <a:bodyPr/>
        <a:lstStyle/>
        <a:p>
          <a:r>
            <a:rPr lang="en-US" dirty="0"/>
            <a:t>Shortening or lengthening of a highway due to realignment</a:t>
          </a:r>
        </a:p>
      </dgm:t>
    </dgm:pt>
    <dgm:pt modelId="{C390CDC8-DADF-4D90-B2BF-FDD334358033}" type="parTrans" cxnId="{1F4FC74E-F037-4495-AA52-6C3A4D6D6D86}">
      <dgm:prSet/>
      <dgm:spPr/>
      <dgm:t>
        <a:bodyPr/>
        <a:lstStyle/>
        <a:p>
          <a:endParaRPr lang="en-US"/>
        </a:p>
      </dgm:t>
    </dgm:pt>
    <dgm:pt modelId="{55D1E6AE-A48D-4DDD-B724-35EE3682B48D}" type="sibTrans" cxnId="{1F4FC74E-F037-4495-AA52-6C3A4D6D6D86}">
      <dgm:prSet/>
      <dgm:spPr/>
      <dgm:t>
        <a:bodyPr/>
        <a:lstStyle/>
        <a:p>
          <a:endParaRPr lang="en-US"/>
        </a:p>
      </dgm:t>
    </dgm:pt>
    <dgm:pt modelId="{C42EA714-A8EE-468D-ACB5-9370CE2579F2}">
      <dgm:prSet/>
      <dgm:spPr/>
      <dgm:t>
        <a:bodyPr/>
        <a:lstStyle/>
        <a:p>
          <a:r>
            <a:rPr lang="en-US" dirty="0"/>
            <a:t>Alignment changes on a 4-lane where one lane is longer than the other</a:t>
          </a:r>
        </a:p>
      </dgm:t>
    </dgm:pt>
    <dgm:pt modelId="{A11B7AF8-84C2-4269-B82E-3F6972C4A6D1}" type="parTrans" cxnId="{32C71920-A472-45EF-B2CC-1BF1E75B1D2D}">
      <dgm:prSet/>
      <dgm:spPr/>
      <dgm:t>
        <a:bodyPr/>
        <a:lstStyle/>
        <a:p>
          <a:endParaRPr lang="en-US"/>
        </a:p>
      </dgm:t>
    </dgm:pt>
    <dgm:pt modelId="{AABAF64F-DD5C-4C2B-8C6B-D8F8DE8D79DD}" type="sibTrans" cxnId="{32C71920-A472-45EF-B2CC-1BF1E75B1D2D}">
      <dgm:prSet/>
      <dgm:spPr/>
      <dgm:t>
        <a:bodyPr/>
        <a:lstStyle/>
        <a:p>
          <a:endParaRPr lang="en-US"/>
        </a:p>
      </dgm:t>
    </dgm:pt>
    <dgm:pt modelId="{E839880D-84B6-472B-A63B-DD2788FAF1D3}" type="pres">
      <dgm:prSet presAssocID="{502E252E-4604-440B-8882-D6F7A2F8D3CE}" presName="linear" presStyleCnt="0">
        <dgm:presLayoutVars>
          <dgm:animLvl val="lvl"/>
          <dgm:resizeHandles val="exact"/>
        </dgm:presLayoutVars>
      </dgm:prSet>
      <dgm:spPr/>
    </dgm:pt>
    <dgm:pt modelId="{6FBF8A56-CB01-4A5A-9F6C-4851AEE5B11E}" type="pres">
      <dgm:prSet presAssocID="{755B0A19-79E5-4A42-BC5E-54272188565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F00B6D-4109-4159-BCDE-E338AC4B0F43}" type="pres">
      <dgm:prSet presAssocID="{2A0CB67A-88FD-4680-AC32-F8FAC8BD8A19}" presName="spacer" presStyleCnt="0"/>
      <dgm:spPr/>
    </dgm:pt>
    <dgm:pt modelId="{A4F94BBC-1368-4FB2-93B4-35245E433C19}" type="pres">
      <dgm:prSet presAssocID="{8C47BCD8-738E-4A87-B93D-75082CD52C6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294318-7E1D-438C-8AE1-F4CD13EBDC3F}" type="pres">
      <dgm:prSet presAssocID="{E466E318-6FBC-4B2A-B26C-1A7A5DA1EC44}" presName="spacer" presStyleCnt="0"/>
      <dgm:spPr/>
    </dgm:pt>
    <dgm:pt modelId="{586E7C0F-28B2-4DC4-A77E-2BA0654E8CD8}" type="pres">
      <dgm:prSet presAssocID="{DD4A3DF8-781F-4ED1-8416-958752B8766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21DDAF-F5DB-4664-AD68-84702ABF68A5}" type="pres">
      <dgm:prSet presAssocID="{BEC349E6-931E-4475-AFFF-5920D29850A2}" presName="spacer" presStyleCnt="0"/>
      <dgm:spPr/>
    </dgm:pt>
    <dgm:pt modelId="{C3280D46-BB64-4BB4-BCBE-777D851F953D}" type="pres">
      <dgm:prSet presAssocID="{ED16524A-E626-4679-9A91-86EC08EAFB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FF65B64-D0F6-4449-BCF6-0B0EFD2363DD}" type="pres">
      <dgm:prSet presAssocID="{70DE7A83-76FD-48CB-A945-FA6CBFBC84D2}" presName="spacer" presStyleCnt="0"/>
      <dgm:spPr/>
    </dgm:pt>
    <dgm:pt modelId="{58D3F6FA-B1E4-4C01-9169-A175DD43E709}" type="pres">
      <dgm:prSet presAssocID="{8ED89D60-491E-4C74-AE53-311F206CD9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71E0CC-D6E3-41AE-88FE-4A1ABEE3A16B}" type="pres">
      <dgm:prSet presAssocID="{55D1E6AE-A48D-4DDD-B724-35EE3682B48D}" presName="spacer" presStyleCnt="0"/>
      <dgm:spPr/>
    </dgm:pt>
    <dgm:pt modelId="{B96FAB83-E6D1-4049-B154-02C15E278A5E}" type="pres">
      <dgm:prSet presAssocID="{C42EA714-A8EE-468D-ACB5-9370CE2579F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4DE9F19-F1D0-4E0D-915C-22E3E07413B3}" type="presOf" srcId="{C42EA714-A8EE-468D-ACB5-9370CE2579F2}" destId="{B96FAB83-E6D1-4049-B154-02C15E278A5E}" srcOrd="0" destOrd="0" presId="urn:microsoft.com/office/officeart/2005/8/layout/vList2"/>
    <dgm:cxn modelId="{32C71920-A472-45EF-B2CC-1BF1E75B1D2D}" srcId="{502E252E-4604-440B-8882-D6F7A2F8D3CE}" destId="{C42EA714-A8EE-468D-ACB5-9370CE2579F2}" srcOrd="5" destOrd="0" parTransId="{A11B7AF8-84C2-4269-B82E-3F6972C4A6D1}" sibTransId="{AABAF64F-DD5C-4C2B-8C6B-D8F8DE8D79DD}"/>
    <dgm:cxn modelId="{C559C849-CC8B-4CD8-8EDE-99078C9E3126}" srcId="{502E252E-4604-440B-8882-D6F7A2F8D3CE}" destId="{DD4A3DF8-781F-4ED1-8416-958752B8766C}" srcOrd="2" destOrd="0" parTransId="{9FE85CF0-6CB7-420A-8138-0C348006E0C3}" sibTransId="{BEC349E6-931E-4475-AFFF-5920D29850A2}"/>
    <dgm:cxn modelId="{1F4FC74E-F037-4495-AA52-6C3A4D6D6D86}" srcId="{502E252E-4604-440B-8882-D6F7A2F8D3CE}" destId="{8ED89D60-491E-4C74-AE53-311F206CD90F}" srcOrd="4" destOrd="0" parTransId="{C390CDC8-DADF-4D90-B2BF-FDD334358033}" sibTransId="{55D1E6AE-A48D-4DDD-B724-35EE3682B48D}"/>
    <dgm:cxn modelId="{D2D8B46F-D1C2-4517-87B4-A5721DEFBB89}" type="presOf" srcId="{755B0A19-79E5-4A42-BC5E-54272188565E}" destId="{6FBF8A56-CB01-4A5A-9F6C-4851AEE5B11E}" srcOrd="0" destOrd="0" presId="urn:microsoft.com/office/officeart/2005/8/layout/vList2"/>
    <dgm:cxn modelId="{24C61854-FE4D-46B6-AFF7-9EF7A10D81F3}" type="presOf" srcId="{DD4A3DF8-781F-4ED1-8416-958752B8766C}" destId="{586E7C0F-28B2-4DC4-A77E-2BA0654E8CD8}" srcOrd="0" destOrd="0" presId="urn:microsoft.com/office/officeart/2005/8/layout/vList2"/>
    <dgm:cxn modelId="{DA26F482-8FEE-4209-969C-3E0B154015E5}" srcId="{502E252E-4604-440B-8882-D6F7A2F8D3CE}" destId="{ED16524A-E626-4679-9A91-86EC08EAFBA2}" srcOrd="3" destOrd="0" parTransId="{A6F84F04-C9AC-4D40-881A-3F2A54715385}" sibTransId="{70DE7A83-76FD-48CB-A945-FA6CBFBC84D2}"/>
    <dgm:cxn modelId="{5EB11D88-410E-4647-86E8-1E5AD9BE5FC4}" srcId="{502E252E-4604-440B-8882-D6F7A2F8D3CE}" destId="{8C47BCD8-738E-4A87-B93D-75082CD52C6E}" srcOrd="1" destOrd="0" parTransId="{0D6E97C5-F4DA-4580-8ABA-3D51CDE2A794}" sibTransId="{E466E318-6FBC-4B2A-B26C-1A7A5DA1EC44}"/>
    <dgm:cxn modelId="{99D02DA2-A494-4F83-9030-ADDB72B831BD}" type="presOf" srcId="{502E252E-4604-440B-8882-D6F7A2F8D3CE}" destId="{E839880D-84B6-472B-A63B-DD2788FAF1D3}" srcOrd="0" destOrd="0" presId="urn:microsoft.com/office/officeart/2005/8/layout/vList2"/>
    <dgm:cxn modelId="{605D77C6-2AB0-4B5B-8155-71DE580BFE72}" srcId="{502E252E-4604-440B-8882-D6F7A2F8D3CE}" destId="{755B0A19-79E5-4A42-BC5E-54272188565E}" srcOrd="0" destOrd="0" parTransId="{D648B3F4-141B-4469-B55F-8572BE0EA8F4}" sibTransId="{2A0CB67A-88FD-4680-AC32-F8FAC8BD8A19}"/>
    <dgm:cxn modelId="{84F8F1D1-6D1A-41BE-AA89-4A3A6A83FDD6}" type="presOf" srcId="{8ED89D60-491E-4C74-AE53-311F206CD90F}" destId="{58D3F6FA-B1E4-4C01-9169-A175DD43E709}" srcOrd="0" destOrd="0" presId="urn:microsoft.com/office/officeart/2005/8/layout/vList2"/>
    <dgm:cxn modelId="{043FF9ED-5828-4DCF-91F2-0258A2D9B10B}" type="presOf" srcId="{ED16524A-E626-4679-9A91-86EC08EAFBA2}" destId="{C3280D46-BB64-4BB4-BCBE-777D851F953D}" srcOrd="0" destOrd="0" presId="urn:microsoft.com/office/officeart/2005/8/layout/vList2"/>
    <dgm:cxn modelId="{DD0F5EF0-64E4-4F88-8984-B15B81404AF6}" type="presOf" srcId="{8C47BCD8-738E-4A87-B93D-75082CD52C6E}" destId="{A4F94BBC-1368-4FB2-93B4-35245E433C19}" srcOrd="0" destOrd="0" presId="urn:microsoft.com/office/officeart/2005/8/layout/vList2"/>
    <dgm:cxn modelId="{16EB6B55-82A7-4BD8-81CD-3911F5E39D14}" type="presParOf" srcId="{E839880D-84B6-472B-A63B-DD2788FAF1D3}" destId="{6FBF8A56-CB01-4A5A-9F6C-4851AEE5B11E}" srcOrd="0" destOrd="0" presId="urn:microsoft.com/office/officeart/2005/8/layout/vList2"/>
    <dgm:cxn modelId="{B74BCE26-D1CA-440C-B32D-1A9C934FF6F5}" type="presParOf" srcId="{E839880D-84B6-472B-A63B-DD2788FAF1D3}" destId="{BCF00B6D-4109-4159-BCDE-E338AC4B0F43}" srcOrd="1" destOrd="0" presId="urn:microsoft.com/office/officeart/2005/8/layout/vList2"/>
    <dgm:cxn modelId="{D88B2D00-3B91-436D-AEAF-0A9CFD75823C}" type="presParOf" srcId="{E839880D-84B6-472B-A63B-DD2788FAF1D3}" destId="{A4F94BBC-1368-4FB2-93B4-35245E433C19}" srcOrd="2" destOrd="0" presId="urn:microsoft.com/office/officeart/2005/8/layout/vList2"/>
    <dgm:cxn modelId="{EAB51AD4-7CD7-499C-9557-E47FB1B63357}" type="presParOf" srcId="{E839880D-84B6-472B-A63B-DD2788FAF1D3}" destId="{25294318-7E1D-438C-8AE1-F4CD13EBDC3F}" srcOrd="3" destOrd="0" presId="urn:microsoft.com/office/officeart/2005/8/layout/vList2"/>
    <dgm:cxn modelId="{7B55963A-68F8-4844-BBF6-9C8E9F931AE9}" type="presParOf" srcId="{E839880D-84B6-472B-A63B-DD2788FAF1D3}" destId="{586E7C0F-28B2-4DC4-A77E-2BA0654E8CD8}" srcOrd="4" destOrd="0" presId="urn:microsoft.com/office/officeart/2005/8/layout/vList2"/>
    <dgm:cxn modelId="{00528DC0-3CBE-4F98-AB4C-7157205FF1EA}" type="presParOf" srcId="{E839880D-84B6-472B-A63B-DD2788FAF1D3}" destId="{FC21DDAF-F5DB-4664-AD68-84702ABF68A5}" srcOrd="5" destOrd="0" presId="urn:microsoft.com/office/officeart/2005/8/layout/vList2"/>
    <dgm:cxn modelId="{9CA9D2ED-4266-48F3-89B4-A95D1E91C66B}" type="presParOf" srcId="{E839880D-84B6-472B-A63B-DD2788FAF1D3}" destId="{C3280D46-BB64-4BB4-BCBE-777D851F953D}" srcOrd="6" destOrd="0" presId="urn:microsoft.com/office/officeart/2005/8/layout/vList2"/>
    <dgm:cxn modelId="{0373EE9F-0AE2-4162-A89E-E4B19B814CF2}" type="presParOf" srcId="{E839880D-84B6-472B-A63B-DD2788FAF1D3}" destId="{0FF65B64-D0F6-4449-BCF6-0B0EFD2363DD}" srcOrd="7" destOrd="0" presId="urn:microsoft.com/office/officeart/2005/8/layout/vList2"/>
    <dgm:cxn modelId="{A35F4725-4527-4940-819D-87DB9A3F481E}" type="presParOf" srcId="{E839880D-84B6-472B-A63B-DD2788FAF1D3}" destId="{58D3F6FA-B1E4-4C01-9169-A175DD43E709}" srcOrd="8" destOrd="0" presId="urn:microsoft.com/office/officeart/2005/8/layout/vList2"/>
    <dgm:cxn modelId="{D214A371-B0EC-490E-AA30-00F6E10A0CFE}" type="presParOf" srcId="{E839880D-84B6-472B-A63B-DD2788FAF1D3}" destId="{1371E0CC-D6E3-41AE-88FE-4A1ABEE3A16B}" srcOrd="9" destOrd="0" presId="urn:microsoft.com/office/officeart/2005/8/layout/vList2"/>
    <dgm:cxn modelId="{1C7D8EB6-9C46-4264-BDED-13EC9B70F30C}" type="presParOf" srcId="{E839880D-84B6-472B-A63B-DD2788FAF1D3}" destId="{B96FAB83-E6D1-4049-B154-02C15E278A5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4AFFF7-F5C0-44B5-867D-570048D9926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A3C154-3145-4AFC-9BC9-85BBABBD85A4}">
      <dgm:prSet/>
      <dgm:spPr/>
      <dgm:t>
        <a:bodyPr/>
        <a:lstStyle/>
        <a:p>
          <a:r>
            <a:rPr lang="en-US" dirty="0"/>
            <a:t>Flag or layout your proposed installation clearly marking the beginning and end with a distinguishing mark or different flag</a:t>
          </a:r>
        </a:p>
      </dgm:t>
    </dgm:pt>
    <dgm:pt modelId="{133A02FF-06E5-49E1-9294-CE48BD0BA111}" type="parTrans" cxnId="{C0D0547A-784B-4C3B-82E1-54637934E692}">
      <dgm:prSet/>
      <dgm:spPr/>
      <dgm:t>
        <a:bodyPr/>
        <a:lstStyle/>
        <a:p>
          <a:endParaRPr lang="en-US"/>
        </a:p>
      </dgm:t>
    </dgm:pt>
    <dgm:pt modelId="{35117D29-44D0-4D17-9C2A-78BEFE99D247}" type="sibTrans" cxnId="{C0D0547A-784B-4C3B-82E1-54637934E692}">
      <dgm:prSet/>
      <dgm:spPr/>
      <dgm:t>
        <a:bodyPr/>
        <a:lstStyle/>
        <a:p>
          <a:endParaRPr lang="en-US"/>
        </a:p>
      </dgm:t>
    </dgm:pt>
    <dgm:pt modelId="{71A9A950-90CE-4972-AE82-449DC09E9CA9}">
      <dgm:prSet/>
      <dgm:spPr/>
      <dgm:t>
        <a:bodyPr/>
        <a:lstStyle/>
        <a:p>
          <a:r>
            <a:rPr lang="en-US" dirty="0"/>
            <a:t>Must be in the true position of the installation</a:t>
          </a:r>
        </a:p>
      </dgm:t>
    </dgm:pt>
    <dgm:pt modelId="{4A2EA4D1-A66A-40A2-888F-84DB5B6031AB}" type="parTrans" cxnId="{4F9D8D33-1855-4E66-9E45-218B6240AC36}">
      <dgm:prSet/>
      <dgm:spPr/>
      <dgm:t>
        <a:bodyPr/>
        <a:lstStyle/>
        <a:p>
          <a:endParaRPr lang="en-US"/>
        </a:p>
      </dgm:t>
    </dgm:pt>
    <dgm:pt modelId="{58791673-04D3-478E-9A8D-B95361AE694D}" type="sibTrans" cxnId="{4F9D8D33-1855-4E66-9E45-218B6240AC36}">
      <dgm:prSet/>
      <dgm:spPr/>
      <dgm:t>
        <a:bodyPr/>
        <a:lstStyle/>
        <a:p>
          <a:endParaRPr lang="en-US"/>
        </a:p>
      </dgm:t>
    </dgm:pt>
    <dgm:pt modelId="{97C6A3C4-410F-432A-8D2F-4A0DBF67A7B9}">
      <dgm:prSet/>
      <dgm:spPr/>
      <dgm:t>
        <a:bodyPr/>
        <a:lstStyle/>
        <a:p>
          <a:r>
            <a:rPr lang="en-US" dirty="0"/>
            <a:t>Including proper distance from centerline of the highway</a:t>
          </a:r>
        </a:p>
      </dgm:t>
    </dgm:pt>
    <dgm:pt modelId="{52DD5BDB-A03F-41C4-8638-A646E8C64CC5}" type="parTrans" cxnId="{10EEA855-47AF-4AE7-9FA7-96E098639EAD}">
      <dgm:prSet/>
      <dgm:spPr/>
      <dgm:t>
        <a:bodyPr/>
        <a:lstStyle/>
        <a:p>
          <a:endParaRPr lang="en-US"/>
        </a:p>
      </dgm:t>
    </dgm:pt>
    <dgm:pt modelId="{7D4E3CB0-45F3-4997-84BF-E079DA1DD632}" type="sibTrans" cxnId="{10EEA855-47AF-4AE7-9FA7-96E098639EAD}">
      <dgm:prSet/>
      <dgm:spPr/>
      <dgm:t>
        <a:bodyPr/>
        <a:lstStyle/>
        <a:p>
          <a:endParaRPr lang="en-US"/>
        </a:p>
      </dgm:t>
    </dgm:pt>
    <dgm:pt modelId="{1A192F08-0C30-4EBE-AE97-92D347154529}">
      <dgm:prSet/>
      <dgm:spPr/>
      <dgm:t>
        <a:bodyPr/>
        <a:lstStyle/>
        <a:p>
          <a:r>
            <a:rPr lang="en-US" dirty="0"/>
            <a:t>Note the lack of stationing/milepost on post-it or in a cover letter</a:t>
          </a:r>
        </a:p>
      </dgm:t>
    </dgm:pt>
    <dgm:pt modelId="{3A52C84C-2C37-4B63-AE41-42D6D649EF89}" type="parTrans" cxnId="{7A4C0F09-6A97-4207-A4EB-45ACCA2121AD}">
      <dgm:prSet/>
      <dgm:spPr/>
      <dgm:t>
        <a:bodyPr/>
        <a:lstStyle/>
        <a:p>
          <a:endParaRPr lang="en-US"/>
        </a:p>
      </dgm:t>
    </dgm:pt>
    <dgm:pt modelId="{968F7C21-C24D-4ECB-99FD-A8347759A30D}" type="sibTrans" cxnId="{7A4C0F09-6A97-4207-A4EB-45ACCA2121AD}">
      <dgm:prSet/>
      <dgm:spPr/>
      <dgm:t>
        <a:bodyPr/>
        <a:lstStyle/>
        <a:p>
          <a:endParaRPr lang="en-US"/>
        </a:p>
      </dgm:t>
    </dgm:pt>
    <dgm:pt modelId="{9170408C-3A76-4985-A935-DB72B065F41C}">
      <dgm:prSet/>
      <dgm:spPr/>
      <dgm:t>
        <a:bodyPr/>
        <a:lstStyle/>
        <a:p>
          <a:r>
            <a:rPr lang="en-US" dirty="0"/>
            <a:t>Leave those areas of the permit blank (for now)</a:t>
          </a:r>
        </a:p>
      </dgm:t>
    </dgm:pt>
    <dgm:pt modelId="{9DC0AD36-D330-4954-AF73-0C2E8FAC16EF}" type="parTrans" cxnId="{A8A2A19F-867B-4EF0-93FF-1FAB572C043F}">
      <dgm:prSet/>
      <dgm:spPr/>
      <dgm:t>
        <a:bodyPr/>
        <a:lstStyle/>
        <a:p>
          <a:endParaRPr lang="en-US"/>
        </a:p>
      </dgm:t>
    </dgm:pt>
    <dgm:pt modelId="{5E07238D-A0FD-4DD1-8744-84618C487906}" type="sibTrans" cxnId="{A8A2A19F-867B-4EF0-93FF-1FAB572C043F}">
      <dgm:prSet/>
      <dgm:spPr/>
      <dgm:t>
        <a:bodyPr/>
        <a:lstStyle/>
        <a:p>
          <a:endParaRPr lang="en-US"/>
        </a:p>
      </dgm:t>
    </dgm:pt>
    <dgm:pt modelId="{257A8F07-3742-4EBF-A0E1-9B8F717A0F5E}">
      <dgm:prSet/>
      <dgm:spPr/>
      <dgm:t>
        <a:bodyPr/>
        <a:lstStyle/>
        <a:p>
          <a:r>
            <a:rPr lang="en-US" dirty="0"/>
            <a:t>NEVER put N/A on a permit</a:t>
          </a:r>
        </a:p>
      </dgm:t>
    </dgm:pt>
    <dgm:pt modelId="{8B514319-45B1-45B9-AD69-D29FEF722D13}" type="parTrans" cxnId="{4E8F9BC1-694B-4C36-A04C-21FDB602DFF9}">
      <dgm:prSet/>
      <dgm:spPr/>
      <dgm:t>
        <a:bodyPr/>
        <a:lstStyle/>
        <a:p>
          <a:endParaRPr lang="en-US"/>
        </a:p>
      </dgm:t>
    </dgm:pt>
    <dgm:pt modelId="{553E012D-863A-45F6-BEB0-3CDE2A0A7CA8}" type="sibTrans" cxnId="{4E8F9BC1-694B-4C36-A04C-21FDB602DFF9}">
      <dgm:prSet/>
      <dgm:spPr/>
      <dgm:t>
        <a:bodyPr/>
        <a:lstStyle/>
        <a:p>
          <a:endParaRPr lang="en-US"/>
        </a:p>
      </dgm:t>
    </dgm:pt>
    <dgm:pt modelId="{E60573A2-EA0C-486F-9D82-BB9DB567158F}">
      <dgm:prSet/>
      <dgm:spPr/>
      <dgm:t>
        <a:bodyPr/>
        <a:lstStyle/>
        <a:p>
          <a:r>
            <a:rPr lang="en-US" dirty="0"/>
            <a:t>Stationing and milepost are ALWAYS needed</a:t>
          </a:r>
        </a:p>
      </dgm:t>
    </dgm:pt>
    <dgm:pt modelId="{879A58F1-87F3-4B1F-AA46-345851DBA455}" type="parTrans" cxnId="{4C76B67B-D73A-480F-9538-27D463FE2819}">
      <dgm:prSet/>
      <dgm:spPr/>
      <dgm:t>
        <a:bodyPr/>
        <a:lstStyle/>
        <a:p>
          <a:endParaRPr lang="en-US"/>
        </a:p>
      </dgm:t>
    </dgm:pt>
    <dgm:pt modelId="{0F30792B-7F2D-45A0-BA84-D5053133EA93}" type="sibTrans" cxnId="{4C76B67B-D73A-480F-9538-27D463FE2819}">
      <dgm:prSet/>
      <dgm:spPr/>
      <dgm:t>
        <a:bodyPr/>
        <a:lstStyle/>
        <a:p>
          <a:endParaRPr lang="en-US"/>
        </a:p>
      </dgm:t>
    </dgm:pt>
    <dgm:pt modelId="{44907F3D-C822-4512-AAE3-AA0822D9E2B9}" type="pres">
      <dgm:prSet presAssocID="{C24AFFF7-F5C0-44B5-867D-570048D9926F}" presName="linear" presStyleCnt="0">
        <dgm:presLayoutVars>
          <dgm:animLvl val="lvl"/>
          <dgm:resizeHandles val="exact"/>
        </dgm:presLayoutVars>
      </dgm:prSet>
      <dgm:spPr/>
    </dgm:pt>
    <dgm:pt modelId="{1C31350B-FC2D-4261-B879-E7780DEBE7E4}" type="pres">
      <dgm:prSet presAssocID="{3AA3C154-3145-4AFC-9BC9-85BBABBD85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DC977D5-FD66-4B10-A3F0-3CC286676175}" type="pres">
      <dgm:prSet presAssocID="{3AA3C154-3145-4AFC-9BC9-85BBABBD85A4}" presName="childText" presStyleLbl="revTx" presStyleIdx="0" presStyleCnt="1">
        <dgm:presLayoutVars>
          <dgm:bulletEnabled val="1"/>
        </dgm:presLayoutVars>
      </dgm:prSet>
      <dgm:spPr/>
    </dgm:pt>
    <dgm:pt modelId="{29400CE4-B161-4880-9E8B-36D23290C19A}" type="pres">
      <dgm:prSet presAssocID="{1A192F08-0C30-4EBE-AE97-92D3471545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DEF66E-34B8-494A-8617-39D56D80AB9C}" type="pres">
      <dgm:prSet presAssocID="{968F7C21-C24D-4ECB-99FD-A8347759A30D}" presName="spacer" presStyleCnt="0"/>
      <dgm:spPr/>
    </dgm:pt>
    <dgm:pt modelId="{52F4AE0A-DBDA-4747-9D8B-94A580264BDA}" type="pres">
      <dgm:prSet presAssocID="{9170408C-3A76-4985-A935-DB72B065F4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E7EDE-7D11-4A91-A4B1-81974C5D13FF}" type="pres">
      <dgm:prSet presAssocID="{5E07238D-A0FD-4DD1-8744-84618C487906}" presName="spacer" presStyleCnt="0"/>
      <dgm:spPr/>
    </dgm:pt>
    <dgm:pt modelId="{F7777006-3952-437B-9A77-B0C4BD3F5974}" type="pres">
      <dgm:prSet presAssocID="{257A8F07-3742-4EBF-A0E1-9B8F717A0F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27C52F-A5D7-453F-85BF-10F40D633746}" type="pres">
      <dgm:prSet presAssocID="{553E012D-863A-45F6-BEB0-3CDE2A0A7CA8}" presName="spacer" presStyleCnt="0"/>
      <dgm:spPr/>
    </dgm:pt>
    <dgm:pt modelId="{641FA0BD-8D74-47DF-804A-1B54C0693893}" type="pres">
      <dgm:prSet presAssocID="{E60573A2-EA0C-486F-9D82-BB9DB567158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4C0F09-6A97-4207-A4EB-45ACCA2121AD}" srcId="{C24AFFF7-F5C0-44B5-867D-570048D9926F}" destId="{1A192F08-0C30-4EBE-AE97-92D347154529}" srcOrd="1" destOrd="0" parTransId="{3A52C84C-2C37-4B63-AE41-42D6D649EF89}" sibTransId="{968F7C21-C24D-4ECB-99FD-A8347759A30D}"/>
    <dgm:cxn modelId="{4F9D8D33-1855-4E66-9E45-218B6240AC36}" srcId="{3AA3C154-3145-4AFC-9BC9-85BBABBD85A4}" destId="{71A9A950-90CE-4972-AE82-449DC09E9CA9}" srcOrd="0" destOrd="0" parTransId="{4A2EA4D1-A66A-40A2-888F-84DB5B6031AB}" sibTransId="{58791673-04D3-478E-9A8D-B95361AE694D}"/>
    <dgm:cxn modelId="{67AA3461-E68D-4F9B-9202-6168698CB7A2}" type="presOf" srcId="{257A8F07-3742-4EBF-A0E1-9B8F717A0F5E}" destId="{F7777006-3952-437B-9A77-B0C4BD3F5974}" srcOrd="0" destOrd="0" presId="urn:microsoft.com/office/officeart/2005/8/layout/vList2"/>
    <dgm:cxn modelId="{E43F4045-C384-40BB-A232-4AB72A4D9020}" type="presOf" srcId="{9170408C-3A76-4985-A935-DB72B065F41C}" destId="{52F4AE0A-DBDA-4747-9D8B-94A580264BDA}" srcOrd="0" destOrd="0" presId="urn:microsoft.com/office/officeart/2005/8/layout/vList2"/>
    <dgm:cxn modelId="{8B25B649-2D19-4DE2-B3CE-0CB397E923AB}" type="presOf" srcId="{71A9A950-90CE-4972-AE82-449DC09E9CA9}" destId="{FDC977D5-FD66-4B10-A3F0-3CC286676175}" srcOrd="0" destOrd="0" presId="urn:microsoft.com/office/officeart/2005/8/layout/vList2"/>
    <dgm:cxn modelId="{A57D8970-FFE6-4146-A08E-CDD6B67AFE13}" type="presOf" srcId="{C24AFFF7-F5C0-44B5-867D-570048D9926F}" destId="{44907F3D-C822-4512-AAE3-AA0822D9E2B9}" srcOrd="0" destOrd="0" presId="urn:microsoft.com/office/officeart/2005/8/layout/vList2"/>
    <dgm:cxn modelId="{10EEA855-47AF-4AE7-9FA7-96E098639EAD}" srcId="{3AA3C154-3145-4AFC-9BC9-85BBABBD85A4}" destId="{97C6A3C4-410F-432A-8D2F-4A0DBF67A7B9}" srcOrd="1" destOrd="0" parTransId="{52DD5BDB-A03F-41C4-8638-A646E8C64CC5}" sibTransId="{7D4E3CB0-45F3-4997-84BF-E079DA1DD632}"/>
    <dgm:cxn modelId="{C0D0547A-784B-4C3B-82E1-54637934E692}" srcId="{C24AFFF7-F5C0-44B5-867D-570048D9926F}" destId="{3AA3C154-3145-4AFC-9BC9-85BBABBD85A4}" srcOrd="0" destOrd="0" parTransId="{133A02FF-06E5-49E1-9294-CE48BD0BA111}" sibTransId="{35117D29-44D0-4D17-9C2A-78BEFE99D247}"/>
    <dgm:cxn modelId="{78A5B15A-90D4-4E8E-ACF8-E6C199EEC719}" type="presOf" srcId="{97C6A3C4-410F-432A-8D2F-4A0DBF67A7B9}" destId="{FDC977D5-FD66-4B10-A3F0-3CC286676175}" srcOrd="0" destOrd="1" presId="urn:microsoft.com/office/officeart/2005/8/layout/vList2"/>
    <dgm:cxn modelId="{4C76B67B-D73A-480F-9538-27D463FE2819}" srcId="{C24AFFF7-F5C0-44B5-867D-570048D9926F}" destId="{E60573A2-EA0C-486F-9D82-BB9DB567158F}" srcOrd="4" destOrd="0" parTransId="{879A58F1-87F3-4B1F-AA46-345851DBA455}" sibTransId="{0F30792B-7F2D-45A0-BA84-D5053133EA93}"/>
    <dgm:cxn modelId="{DDD85E8C-9102-459F-9682-419CB968C3FF}" type="presOf" srcId="{3AA3C154-3145-4AFC-9BC9-85BBABBD85A4}" destId="{1C31350B-FC2D-4261-B879-E7780DEBE7E4}" srcOrd="0" destOrd="0" presId="urn:microsoft.com/office/officeart/2005/8/layout/vList2"/>
    <dgm:cxn modelId="{A8A2A19F-867B-4EF0-93FF-1FAB572C043F}" srcId="{C24AFFF7-F5C0-44B5-867D-570048D9926F}" destId="{9170408C-3A76-4985-A935-DB72B065F41C}" srcOrd="2" destOrd="0" parTransId="{9DC0AD36-D330-4954-AF73-0C2E8FAC16EF}" sibTransId="{5E07238D-A0FD-4DD1-8744-84618C487906}"/>
    <dgm:cxn modelId="{4E8F9BC1-694B-4C36-A04C-21FDB602DFF9}" srcId="{C24AFFF7-F5C0-44B5-867D-570048D9926F}" destId="{257A8F07-3742-4EBF-A0E1-9B8F717A0F5E}" srcOrd="3" destOrd="0" parTransId="{8B514319-45B1-45B9-AD69-D29FEF722D13}" sibTransId="{553E012D-863A-45F6-BEB0-3CDE2A0A7CA8}"/>
    <dgm:cxn modelId="{A73F5AC6-6D06-458F-8FD6-B39759F17968}" type="presOf" srcId="{E60573A2-EA0C-486F-9D82-BB9DB567158F}" destId="{641FA0BD-8D74-47DF-804A-1B54C0693893}" srcOrd="0" destOrd="0" presId="urn:microsoft.com/office/officeart/2005/8/layout/vList2"/>
    <dgm:cxn modelId="{E8A24AC8-7B16-46EA-83B3-FDDE393EE497}" type="presOf" srcId="{1A192F08-0C30-4EBE-AE97-92D347154529}" destId="{29400CE4-B161-4880-9E8B-36D23290C19A}" srcOrd="0" destOrd="0" presId="urn:microsoft.com/office/officeart/2005/8/layout/vList2"/>
    <dgm:cxn modelId="{1AA94EFE-E8C1-4E59-B015-770B7AD56DA7}" type="presParOf" srcId="{44907F3D-C822-4512-AAE3-AA0822D9E2B9}" destId="{1C31350B-FC2D-4261-B879-E7780DEBE7E4}" srcOrd="0" destOrd="0" presId="urn:microsoft.com/office/officeart/2005/8/layout/vList2"/>
    <dgm:cxn modelId="{41C3CF9D-1738-4EE2-B949-5BBC4E985035}" type="presParOf" srcId="{44907F3D-C822-4512-AAE3-AA0822D9E2B9}" destId="{FDC977D5-FD66-4B10-A3F0-3CC286676175}" srcOrd="1" destOrd="0" presId="urn:microsoft.com/office/officeart/2005/8/layout/vList2"/>
    <dgm:cxn modelId="{8235FFD3-C48B-4AE0-8757-5B08656FC17D}" type="presParOf" srcId="{44907F3D-C822-4512-AAE3-AA0822D9E2B9}" destId="{29400CE4-B161-4880-9E8B-36D23290C19A}" srcOrd="2" destOrd="0" presId="urn:microsoft.com/office/officeart/2005/8/layout/vList2"/>
    <dgm:cxn modelId="{9FA1E9C1-C505-410A-B3D9-EFE151399643}" type="presParOf" srcId="{44907F3D-C822-4512-AAE3-AA0822D9E2B9}" destId="{BFDEF66E-34B8-494A-8617-39D56D80AB9C}" srcOrd="3" destOrd="0" presId="urn:microsoft.com/office/officeart/2005/8/layout/vList2"/>
    <dgm:cxn modelId="{5B66E3C7-D300-48FE-B1D6-22B0C9A62C52}" type="presParOf" srcId="{44907F3D-C822-4512-AAE3-AA0822D9E2B9}" destId="{52F4AE0A-DBDA-4747-9D8B-94A580264BDA}" srcOrd="4" destOrd="0" presId="urn:microsoft.com/office/officeart/2005/8/layout/vList2"/>
    <dgm:cxn modelId="{71AB1F2F-C8F6-4180-851D-35B9DA1FB098}" type="presParOf" srcId="{44907F3D-C822-4512-AAE3-AA0822D9E2B9}" destId="{89EE7EDE-7D11-4A91-A4B1-81974C5D13FF}" srcOrd="5" destOrd="0" presId="urn:microsoft.com/office/officeart/2005/8/layout/vList2"/>
    <dgm:cxn modelId="{4C8D2F5C-2548-45F5-9615-09C616E6B73A}" type="presParOf" srcId="{44907F3D-C822-4512-AAE3-AA0822D9E2B9}" destId="{F7777006-3952-437B-9A77-B0C4BD3F5974}" srcOrd="6" destOrd="0" presId="urn:microsoft.com/office/officeart/2005/8/layout/vList2"/>
    <dgm:cxn modelId="{55F55E65-6118-4F5B-A5CA-7636C05DE70B}" type="presParOf" srcId="{44907F3D-C822-4512-AAE3-AA0822D9E2B9}" destId="{9927C52F-A5D7-453F-85BF-10F40D633746}" srcOrd="7" destOrd="0" presId="urn:microsoft.com/office/officeart/2005/8/layout/vList2"/>
    <dgm:cxn modelId="{46719C83-A972-4844-AD19-6E57F8509EED}" type="presParOf" srcId="{44907F3D-C822-4512-AAE3-AA0822D9E2B9}" destId="{641FA0BD-8D74-47DF-804A-1B54C06938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97FF3BF-B25E-4C4A-A51D-D1D308D868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1CD008-7BC0-40BE-BA97-3738F3FB3C36}">
      <dgm:prSet/>
      <dgm:spPr/>
      <dgm:t>
        <a:bodyPr/>
        <a:lstStyle/>
        <a:p>
          <a:r>
            <a:rPr lang="en-US" dirty="0"/>
            <a:t>ALWAYS field evaluate the location for anomalies</a:t>
          </a:r>
        </a:p>
      </dgm:t>
    </dgm:pt>
    <dgm:pt modelId="{2D88FFC5-DA52-4924-88B5-F2B84FE40357}" type="parTrans" cxnId="{E0B1F6A7-51E5-4C72-B2F9-F1331538B9A4}">
      <dgm:prSet/>
      <dgm:spPr/>
      <dgm:t>
        <a:bodyPr/>
        <a:lstStyle/>
        <a:p>
          <a:endParaRPr lang="en-US"/>
        </a:p>
      </dgm:t>
    </dgm:pt>
    <dgm:pt modelId="{57011A4A-C37F-4FA3-AF77-43EEFCFFF928}" type="sibTrans" cxnId="{E0B1F6A7-51E5-4C72-B2F9-F1331538B9A4}">
      <dgm:prSet/>
      <dgm:spPr/>
      <dgm:t>
        <a:bodyPr/>
        <a:lstStyle/>
        <a:p>
          <a:endParaRPr lang="en-US"/>
        </a:p>
      </dgm:t>
    </dgm:pt>
    <dgm:pt modelId="{DD8BB31E-7470-4E4C-B61B-1B3EA9DB4FA0}">
      <dgm:prSet/>
      <dgm:spPr/>
      <dgm:t>
        <a:bodyPr/>
        <a:lstStyle/>
        <a:p>
          <a:r>
            <a:rPr lang="en-US" dirty="0"/>
            <a:t>Not always apparent on aerial photos or a set of plans</a:t>
          </a:r>
        </a:p>
      </dgm:t>
    </dgm:pt>
    <dgm:pt modelId="{D75FA85A-EC1D-404E-8F10-204A4BE2412A}" type="parTrans" cxnId="{2FEAC9FC-C338-424D-B40C-9C81E272F06A}">
      <dgm:prSet/>
      <dgm:spPr/>
      <dgm:t>
        <a:bodyPr/>
        <a:lstStyle/>
        <a:p>
          <a:endParaRPr lang="en-US"/>
        </a:p>
      </dgm:t>
    </dgm:pt>
    <dgm:pt modelId="{3829D8E6-90C4-4F0C-A58B-6FFB63A1121C}" type="sibTrans" cxnId="{2FEAC9FC-C338-424D-B40C-9C81E272F06A}">
      <dgm:prSet/>
      <dgm:spPr/>
      <dgm:t>
        <a:bodyPr/>
        <a:lstStyle/>
        <a:p>
          <a:endParaRPr lang="en-US"/>
        </a:p>
      </dgm:t>
    </dgm:pt>
    <dgm:pt modelId="{B46E28E0-95F3-4E79-A746-C1E321692135}">
      <dgm:prSet/>
      <dgm:spPr/>
      <dgm:t>
        <a:bodyPr/>
        <a:lstStyle/>
        <a:p>
          <a:r>
            <a:rPr lang="en-US" dirty="0"/>
            <a:t>Don’t design from behind your desk</a:t>
          </a:r>
        </a:p>
      </dgm:t>
    </dgm:pt>
    <dgm:pt modelId="{47D7DAE0-E89B-47C0-A6B5-7D8C80A1595C}" type="parTrans" cxnId="{6150E9C1-B0DA-4A7A-AAEC-3214B1E267EC}">
      <dgm:prSet/>
      <dgm:spPr/>
      <dgm:t>
        <a:bodyPr/>
        <a:lstStyle/>
        <a:p>
          <a:endParaRPr lang="en-US"/>
        </a:p>
      </dgm:t>
    </dgm:pt>
    <dgm:pt modelId="{C9EF484B-0210-4E99-8958-33EE3706289F}" type="sibTrans" cxnId="{6150E9C1-B0DA-4A7A-AAEC-3214B1E267EC}">
      <dgm:prSet/>
      <dgm:spPr/>
      <dgm:t>
        <a:bodyPr/>
        <a:lstStyle/>
        <a:p>
          <a:endParaRPr lang="en-US"/>
        </a:p>
      </dgm:t>
    </dgm:pt>
    <dgm:pt modelId="{439CB59A-4791-4A9A-9A92-221B3B79D39B}">
      <dgm:prSet/>
      <dgm:spPr/>
      <dgm:t>
        <a:bodyPr/>
        <a:lstStyle/>
        <a:p>
          <a:r>
            <a:rPr lang="en-US" dirty="0"/>
            <a:t>Measure from a known and identified point to the beginning and ending location(s)</a:t>
          </a:r>
        </a:p>
      </dgm:t>
    </dgm:pt>
    <dgm:pt modelId="{332726C0-CD05-4E91-B5E7-29E1E1408BDE}" type="parTrans" cxnId="{6BCC0F72-A5A2-45FC-8CB1-7A61F6F8FB25}">
      <dgm:prSet/>
      <dgm:spPr/>
      <dgm:t>
        <a:bodyPr/>
        <a:lstStyle/>
        <a:p>
          <a:endParaRPr lang="en-US"/>
        </a:p>
      </dgm:t>
    </dgm:pt>
    <dgm:pt modelId="{96A31354-74B2-4CA6-90A4-EA0010285735}" type="sibTrans" cxnId="{6BCC0F72-A5A2-45FC-8CB1-7A61F6F8FB25}">
      <dgm:prSet/>
      <dgm:spPr/>
      <dgm:t>
        <a:bodyPr/>
        <a:lstStyle/>
        <a:p>
          <a:endParaRPr lang="en-US"/>
        </a:p>
      </dgm:t>
    </dgm:pt>
    <dgm:pt modelId="{8520BA0E-0C5E-433E-929B-22EAAAF3FFD4}">
      <dgm:prSet/>
      <dgm:spPr/>
      <dgm:t>
        <a:bodyPr/>
        <a:lstStyle/>
        <a:p>
          <a:r>
            <a:rPr lang="en-US" dirty="0"/>
            <a:t>1 point for each and as close as possible</a:t>
          </a:r>
        </a:p>
      </dgm:t>
    </dgm:pt>
    <dgm:pt modelId="{63BA5468-D878-4006-8958-A6C6563F73A0}" type="parTrans" cxnId="{4AC22790-3B13-4804-B14A-F31A93851E38}">
      <dgm:prSet/>
      <dgm:spPr/>
      <dgm:t>
        <a:bodyPr/>
        <a:lstStyle/>
        <a:p>
          <a:endParaRPr lang="en-US"/>
        </a:p>
      </dgm:t>
    </dgm:pt>
    <dgm:pt modelId="{985FECAD-A6EC-4609-B77D-EBF16536CE95}" type="sibTrans" cxnId="{4AC22790-3B13-4804-B14A-F31A93851E38}">
      <dgm:prSet/>
      <dgm:spPr/>
      <dgm:t>
        <a:bodyPr/>
        <a:lstStyle/>
        <a:p>
          <a:endParaRPr lang="en-US"/>
        </a:p>
      </dgm:t>
    </dgm:pt>
    <dgm:pt modelId="{7C42CFA3-34EB-4829-9BCD-47E6E40F8D2A}">
      <dgm:prSet/>
      <dgm:spPr/>
      <dgm:t>
        <a:bodyPr/>
        <a:lstStyle/>
        <a:p>
          <a:r>
            <a:rPr lang="en-US" dirty="0"/>
            <a:t>NOT intended to be used in place of established stationing</a:t>
          </a:r>
        </a:p>
      </dgm:t>
    </dgm:pt>
    <dgm:pt modelId="{A0B8983B-74C9-4A85-BAFA-ECC8FDD8E9E0}" type="parTrans" cxnId="{C57713B2-6C08-4CFE-B79D-1D00A56CEF23}">
      <dgm:prSet/>
      <dgm:spPr/>
      <dgm:t>
        <a:bodyPr/>
        <a:lstStyle/>
        <a:p>
          <a:endParaRPr lang="en-US"/>
        </a:p>
      </dgm:t>
    </dgm:pt>
    <dgm:pt modelId="{77ABF0F5-6155-4D08-A84C-A068221DA85D}" type="sibTrans" cxnId="{C57713B2-6C08-4CFE-B79D-1D00A56CEF23}">
      <dgm:prSet/>
      <dgm:spPr/>
      <dgm:t>
        <a:bodyPr/>
        <a:lstStyle/>
        <a:p>
          <a:endParaRPr lang="en-US"/>
        </a:p>
      </dgm:t>
    </dgm:pt>
    <dgm:pt modelId="{93EBE9B9-DD52-41AC-8BFA-634E631BF7B5}" type="pres">
      <dgm:prSet presAssocID="{E97FF3BF-B25E-4C4A-A51D-D1D308D868FC}" presName="linear" presStyleCnt="0">
        <dgm:presLayoutVars>
          <dgm:animLvl val="lvl"/>
          <dgm:resizeHandles val="exact"/>
        </dgm:presLayoutVars>
      </dgm:prSet>
      <dgm:spPr/>
    </dgm:pt>
    <dgm:pt modelId="{810D2AAB-2869-4C69-BD36-2883850DBD71}" type="pres">
      <dgm:prSet presAssocID="{F01CD008-7BC0-40BE-BA97-3738F3FB3C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9D266F-9A66-4691-A3DA-0B3685B9E9C6}" type="pres">
      <dgm:prSet presAssocID="{F01CD008-7BC0-40BE-BA97-3738F3FB3C36}" presName="childText" presStyleLbl="revTx" presStyleIdx="0" presStyleCnt="2">
        <dgm:presLayoutVars>
          <dgm:bulletEnabled val="1"/>
        </dgm:presLayoutVars>
      </dgm:prSet>
      <dgm:spPr/>
    </dgm:pt>
    <dgm:pt modelId="{90D752BC-91C3-4FD7-B3A2-BCD2570ABD63}" type="pres">
      <dgm:prSet presAssocID="{439CB59A-4791-4A9A-9A92-221B3B79D3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475EC1-10E7-45D3-AE36-A55857729D2E}" type="pres">
      <dgm:prSet presAssocID="{439CB59A-4791-4A9A-9A92-221B3B79D39B}" presName="childText" presStyleLbl="revTx" presStyleIdx="1" presStyleCnt="2">
        <dgm:presLayoutVars>
          <dgm:bulletEnabled val="1"/>
        </dgm:presLayoutVars>
      </dgm:prSet>
      <dgm:spPr/>
    </dgm:pt>
    <dgm:pt modelId="{40385BBD-67BD-4F39-A093-B65C250FB459}" type="pres">
      <dgm:prSet presAssocID="{7C42CFA3-34EB-4829-9BCD-47E6E40F8D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0D75A2C-147B-4464-9C00-BF6AB0C24A5C}" type="presOf" srcId="{F01CD008-7BC0-40BE-BA97-3738F3FB3C36}" destId="{810D2AAB-2869-4C69-BD36-2883850DBD71}" srcOrd="0" destOrd="0" presId="urn:microsoft.com/office/officeart/2005/8/layout/vList2"/>
    <dgm:cxn modelId="{BE1A4F32-3DC7-4465-A795-2ED9A50327AC}" type="presOf" srcId="{DD8BB31E-7470-4E4C-B61B-1B3EA9DB4FA0}" destId="{799D266F-9A66-4691-A3DA-0B3685B9E9C6}" srcOrd="0" destOrd="0" presId="urn:microsoft.com/office/officeart/2005/8/layout/vList2"/>
    <dgm:cxn modelId="{B06AF140-7EE4-4005-93F0-269628E6585D}" type="presOf" srcId="{8520BA0E-0C5E-433E-929B-22EAAAF3FFD4}" destId="{55475EC1-10E7-45D3-AE36-A55857729D2E}" srcOrd="0" destOrd="0" presId="urn:microsoft.com/office/officeart/2005/8/layout/vList2"/>
    <dgm:cxn modelId="{6BCC0F72-A5A2-45FC-8CB1-7A61F6F8FB25}" srcId="{E97FF3BF-B25E-4C4A-A51D-D1D308D868FC}" destId="{439CB59A-4791-4A9A-9A92-221B3B79D39B}" srcOrd="1" destOrd="0" parTransId="{332726C0-CD05-4E91-B5E7-29E1E1408BDE}" sibTransId="{96A31354-74B2-4CA6-90A4-EA0010285735}"/>
    <dgm:cxn modelId="{F6539679-13A3-4BD1-963F-C3FFE306D682}" type="presOf" srcId="{B46E28E0-95F3-4E79-A746-C1E321692135}" destId="{799D266F-9A66-4691-A3DA-0B3685B9E9C6}" srcOrd="0" destOrd="1" presId="urn:microsoft.com/office/officeart/2005/8/layout/vList2"/>
    <dgm:cxn modelId="{08663584-0EF3-49F3-88A3-77A190025552}" type="presOf" srcId="{7C42CFA3-34EB-4829-9BCD-47E6E40F8D2A}" destId="{40385BBD-67BD-4F39-A093-B65C250FB459}" srcOrd="0" destOrd="0" presId="urn:microsoft.com/office/officeart/2005/8/layout/vList2"/>
    <dgm:cxn modelId="{76764F8E-E52F-4784-AD4E-3770B3F0574D}" type="presOf" srcId="{E97FF3BF-B25E-4C4A-A51D-D1D308D868FC}" destId="{93EBE9B9-DD52-41AC-8BFA-634E631BF7B5}" srcOrd="0" destOrd="0" presId="urn:microsoft.com/office/officeart/2005/8/layout/vList2"/>
    <dgm:cxn modelId="{4AC22790-3B13-4804-B14A-F31A93851E38}" srcId="{439CB59A-4791-4A9A-9A92-221B3B79D39B}" destId="{8520BA0E-0C5E-433E-929B-22EAAAF3FFD4}" srcOrd="0" destOrd="0" parTransId="{63BA5468-D878-4006-8958-A6C6563F73A0}" sibTransId="{985FECAD-A6EC-4609-B77D-EBF16536CE95}"/>
    <dgm:cxn modelId="{E0B1F6A7-51E5-4C72-B2F9-F1331538B9A4}" srcId="{E97FF3BF-B25E-4C4A-A51D-D1D308D868FC}" destId="{F01CD008-7BC0-40BE-BA97-3738F3FB3C36}" srcOrd="0" destOrd="0" parTransId="{2D88FFC5-DA52-4924-88B5-F2B84FE40357}" sibTransId="{57011A4A-C37F-4FA3-AF77-43EEFCFFF928}"/>
    <dgm:cxn modelId="{C57713B2-6C08-4CFE-B79D-1D00A56CEF23}" srcId="{E97FF3BF-B25E-4C4A-A51D-D1D308D868FC}" destId="{7C42CFA3-34EB-4829-9BCD-47E6E40F8D2A}" srcOrd="2" destOrd="0" parTransId="{A0B8983B-74C9-4A85-BAFA-ECC8FDD8E9E0}" sibTransId="{77ABF0F5-6155-4D08-A84C-A068221DA85D}"/>
    <dgm:cxn modelId="{6150E9C1-B0DA-4A7A-AAEC-3214B1E267EC}" srcId="{F01CD008-7BC0-40BE-BA97-3738F3FB3C36}" destId="{B46E28E0-95F3-4E79-A746-C1E321692135}" srcOrd="1" destOrd="0" parTransId="{47D7DAE0-E89B-47C0-A6B5-7D8C80A1595C}" sibTransId="{C9EF484B-0210-4E99-8958-33EE3706289F}"/>
    <dgm:cxn modelId="{A20CDCE4-A151-44B7-BD89-F99D4D556ED9}" type="presOf" srcId="{439CB59A-4791-4A9A-9A92-221B3B79D39B}" destId="{90D752BC-91C3-4FD7-B3A2-BCD2570ABD63}" srcOrd="0" destOrd="0" presId="urn:microsoft.com/office/officeart/2005/8/layout/vList2"/>
    <dgm:cxn modelId="{2FEAC9FC-C338-424D-B40C-9C81E272F06A}" srcId="{F01CD008-7BC0-40BE-BA97-3738F3FB3C36}" destId="{DD8BB31E-7470-4E4C-B61B-1B3EA9DB4FA0}" srcOrd="0" destOrd="0" parTransId="{D75FA85A-EC1D-404E-8F10-204A4BE2412A}" sibTransId="{3829D8E6-90C4-4F0C-A58B-6FFB63A1121C}"/>
    <dgm:cxn modelId="{6D436EF3-A8BC-473B-AB6F-9B845D92AC4C}" type="presParOf" srcId="{93EBE9B9-DD52-41AC-8BFA-634E631BF7B5}" destId="{810D2AAB-2869-4C69-BD36-2883850DBD71}" srcOrd="0" destOrd="0" presId="urn:microsoft.com/office/officeart/2005/8/layout/vList2"/>
    <dgm:cxn modelId="{40E94956-A946-4604-9ACC-2A4C0743654F}" type="presParOf" srcId="{93EBE9B9-DD52-41AC-8BFA-634E631BF7B5}" destId="{799D266F-9A66-4691-A3DA-0B3685B9E9C6}" srcOrd="1" destOrd="0" presId="urn:microsoft.com/office/officeart/2005/8/layout/vList2"/>
    <dgm:cxn modelId="{946961CC-E62B-4360-80F3-E795D46E8081}" type="presParOf" srcId="{93EBE9B9-DD52-41AC-8BFA-634E631BF7B5}" destId="{90D752BC-91C3-4FD7-B3A2-BCD2570ABD63}" srcOrd="2" destOrd="0" presId="urn:microsoft.com/office/officeart/2005/8/layout/vList2"/>
    <dgm:cxn modelId="{ADD35DD7-4004-42FC-B02F-1AE4BB14C508}" type="presParOf" srcId="{93EBE9B9-DD52-41AC-8BFA-634E631BF7B5}" destId="{55475EC1-10E7-45D3-AE36-A55857729D2E}" srcOrd="3" destOrd="0" presId="urn:microsoft.com/office/officeart/2005/8/layout/vList2"/>
    <dgm:cxn modelId="{C807E323-B87C-442F-9713-79F6A8B9A290}" type="presParOf" srcId="{93EBE9B9-DD52-41AC-8BFA-634E631BF7B5}" destId="{40385BBD-67BD-4F39-A093-B65C250FB4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DA1368-4A67-47AE-8A3E-282A4CE5A9A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1BC253-9246-4B5B-810B-73ECDB717EAA}">
      <dgm:prSet/>
      <dgm:spPr/>
      <dgm:t>
        <a:bodyPr/>
        <a:lstStyle/>
        <a:p>
          <a:r>
            <a:rPr lang="en-US" dirty="0"/>
            <a:t>North / South Highways (generally the odd numbered highways)</a:t>
          </a:r>
        </a:p>
      </dgm:t>
    </dgm:pt>
    <dgm:pt modelId="{B3709A7A-A4BE-4C0F-9F7B-7DCECE7D70C4}" type="parTrans" cxnId="{D010DFC9-E7B4-4EB5-8E70-98B254353D1F}">
      <dgm:prSet/>
      <dgm:spPr/>
      <dgm:t>
        <a:bodyPr/>
        <a:lstStyle/>
        <a:p>
          <a:endParaRPr lang="en-US"/>
        </a:p>
      </dgm:t>
    </dgm:pt>
    <dgm:pt modelId="{8F94670D-81C4-4EB2-BB9E-DA324D1BDCFA}" type="sibTrans" cxnId="{D010DFC9-E7B4-4EB5-8E70-98B254353D1F}">
      <dgm:prSet/>
      <dgm:spPr/>
      <dgm:t>
        <a:bodyPr/>
        <a:lstStyle/>
        <a:p>
          <a:endParaRPr lang="en-US"/>
        </a:p>
      </dgm:t>
    </dgm:pt>
    <dgm:pt modelId="{A490166B-61E0-452B-B35F-021A6F09FEF2}">
      <dgm:prSet/>
      <dgm:spPr/>
      <dgm:t>
        <a:bodyPr/>
        <a:lstStyle/>
        <a:p>
          <a:r>
            <a:rPr lang="en-US" dirty="0"/>
            <a:t>Runs from south to north</a:t>
          </a:r>
        </a:p>
      </dgm:t>
    </dgm:pt>
    <dgm:pt modelId="{AE7E88DE-1F36-4B94-A1DA-AE03C80AC2AF}" type="parTrans" cxnId="{59CF08C9-D1A9-43F3-825D-E834EF7EA750}">
      <dgm:prSet/>
      <dgm:spPr/>
      <dgm:t>
        <a:bodyPr/>
        <a:lstStyle/>
        <a:p>
          <a:endParaRPr lang="en-US"/>
        </a:p>
      </dgm:t>
    </dgm:pt>
    <dgm:pt modelId="{C4B0956A-08DA-4853-AAC0-4DC75E39F09C}" type="sibTrans" cxnId="{59CF08C9-D1A9-43F3-825D-E834EF7EA750}">
      <dgm:prSet/>
      <dgm:spPr/>
      <dgm:t>
        <a:bodyPr/>
        <a:lstStyle/>
        <a:p>
          <a:endParaRPr lang="en-US"/>
        </a:p>
      </dgm:t>
    </dgm:pt>
    <dgm:pt modelId="{86E7152C-C286-43C6-BF81-F0F8B52BC4A2}">
      <dgm:prSet/>
      <dgm:spPr/>
      <dgm:t>
        <a:bodyPr/>
        <a:lstStyle/>
        <a:p>
          <a:r>
            <a:rPr lang="en-US" dirty="0"/>
            <a:t>East / West Highways (generally the even numbered highways)</a:t>
          </a:r>
        </a:p>
      </dgm:t>
    </dgm:pt>
    <dgm:pt modelId="{F9A5AF5B-1D27-45A7-A3B6-E39511A3DCCD}" type="parTrans" cxnId="{18D87E18-1A9B-4269-9E13-C9D0164A56B1}">
      <dgm:prSet/>
      <dgm:spPr/>
      <dgm:t>
        <a:bodyPr/>
        <a:lstStyle/>
        <a:p>
          <a:endParaRPr lang="en-US"/>
        </a:p>
      </dgm:t>
    </dgm:pt>
    <dgm:pt modelId="{81E0700E-9EBB-4CB0-AC20-155F41B9F4EC}" type="sibTrans" cxnId="{18D87E18-1A9B-4269-9E13-C9D0164A56B1}">
      <dgm:prSet/>
      <dgm:spPr/>
      <dgm:t>
        <a:bodyPr/>
        <a:lstStyle/>
        <a:p>
          <a:endParaRPr lang="en-US"/>
        </a:p>
      </dgm:t>
    </dgm:pt>
    <dgm:pt modelId="{AE1EA4A4-6DD5-4817-8413-7A11CD20D8FF}">
      <dgm:prSet/>
      <dgm:spPr/>
      <dgm:t>
        <a:bodyPr/>
        <a:lstStyle/>
        <a:p>
          <a:r>
            <a:rPr lang="en-US" dirty="0"/>
            <a:t>Runs from west to east</a:t>
          </a:r>
        </a:p>
      </dgm:t>
    </dgm:pt>
    <dgm:pt modelId="{8D5A40AE-5A5A-48FD-8EDB-811175FA0104}" type="parTrans" cxnId="{F4D69E53-2A41-420C-A370-46C78F8E5306}">
      <dgm:prSet/>
      <dgm:spPr/>
      <dgm:t>
        <a:bodyPr/>
        <a:lstStyle/>
        <a:p>
          <a:endParaRPr lang="en-US"/>
        </a:p>
      </dgm:t>
    </dgm:pt>
    <dgm:pt modelId="{A869FF18-E6C5-4586-A095-21F642186821}" type="sibTrans" cxnId="{F4D69E53-2A41-420C-A370-46C78F8E5306}">
      <dgm:prSet/>
      <dgm:spPr/>
      <dgm:t>
        <a:bodyPr/>
        <a:lstStyle/>
        <a:p>
          <a:endParaRPr lang="en-US"/>
        </a:p>
      </dgm:t>
    </dgm:pt>
    <dgm:pt modelId="{19779EB7-11D7-446A-A945-40F3E3321B59}">
      <dgm:prSet/>
      <dgm:spPr/>
      <dgm:t>
        <a:bodyPr/>
        <a:lstStyle/>
        <a:p>
          <a:r>
            <a:rPr lang="en-US" dirty="0"/>
            <a:t>There are exceptions…</a:t>
          </a:r>
        </a:p>
      </dgm:t>
    </dgm:pt>
    <dgm:pt modelId="{17031055-CE56-4007-89AB-6B8C3E986020}" type="parTrans" cxnId="{29AEBAEA-B3D7-4A57-BBE0-940C71A9EA2B}">
      <dgm:prSet/>
      <dgm:spPr/>
      <dgm:t>
        <a:bodyPr/>
        <a:lstStyle/>
        <a:p>
          <a:endParaRPr lang="en-US"/>
        </a:p>
      </dgm:t>
    </dgm:pt>
    <dgm:pt modelId="{72FA3284-FA0D-4A97-83A9-7B95DF57D3C1}" type="sibTrans" cxnId="{29AEBAEA-B3D7-4A57-BBE0-940C71A9EA2B}">
      <dgm:prSet/>
      <dgm:spPr/>
      <dgm:t>
        <a:bodyPr/>
        <a:lstStyle/>
        <a:p>
          <a:endParaRPr lang="en-US"/>
        </a:p>
      </dgm:t>
    </dgm:pt>
    <dgm:pt modelId="{402ECA5B-1393-4622-8738-C31E9604CFFF}">
      <dgm:prSet/>
      <dgm:spPr/>
      <dgm:t>
        <a:bodyPr/>
        <a:lstStyle/>
        <a:p>
          <a:r>
            <a:rPr lang="en-US" dirty="0"/>
            <a:t>Milepost equations are less frequent, but follow the same basic reasoning as the Station equations</a:t>
          </a:r>
        </a:p>
      </dgm:t>
    </dgm:pt>
    <dgm:pt modelId="{FB2CEAE2-4641-4CE4-B0D1-1630A3850446}" type="parTrans" cxnId="{EE71C093-CF9D-4FC0-B4A8-136E5D9C75CF}">
      <dgm:prSet/>
      <dgm:spPr/>
      <dgm:t>
        <a:bodyPr/>
        <a:lstStyle/>
        <a:p>
          <a:endParaRPr lang="en-US"/>
        </a:p>
      </dgm:t>
    </dgm:pt>
    <dgm:pt modelId="{70F36C3D-4EBB-4294-834A-5B5105BF0C25}" type="sibTrans" cxnId="{EE71C093-CF9D-4FC0-B4A8-136E5D9C75CF}">
      <dgm:prSet/>
      <dgm:spPr/>
      <dgm:t>
        <a:bodyPr/>
        <a:lstStyle/>
        <a:p>
          <a:endParaRPr lang="en-US"/>
        </a:p>
      </dgm:t>
    </dgm:pt>
    <dgm:pt modelId="{1203822F-44B0-4509-810B-09131F890855}" type="pres">
      <dgm:prSet presAssocID="{6FDA1368-4A67-47AE-8A3E-282A4CE5A9A1}" presName="linear" presStyleCnt="0">
        <dgm:presLayoutVars>
          <dgm:animLvl val="lvl"/>
          <dgm:resizeHandles val="exact"/>
        </dgm:presLayoutVars>
      </dgm:prSet>
      <dgm:spPr/>
    </dgm:pt>
    <dgm:pt modelId="{AFB2CED8-C523-4950-9831-DEF963067DF4}" type="pres">
      <dgm:prSet presAssocID="{BF1BC253-9246-4B5B-810B-73ECDB717E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C555DD-AAE7-43C0-BECC-0252F6DD1557}" type="pres">
      <dgm:prSet presAssocID="{BF1BC253-9246-4B5B-810B-73ECDB717EAA}" presName="childText" presStyleLbl="revTx" presStyleIdx="0" presStyleCnt="2">
        <dgm:presLayoutVars>
          <dgm:bulletEnabled val="1"/>
        </dgm:presLayoutVars>
      </dgm:prSet>
      <dgm:spPr/>
    </dgm:pt>
    <dgm:pt modelId="{507640BE-9A30-40CC-9FFB-447DD5182158}" type="pres">
      <dgm:prSet presAssocID="{86E7152C-C286-43C6-BF81-F0F8B52BC4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B1F10E-E648-41AB-AB5B-014117901ACF}" type="pres">
      <dgm:prSet presAssocID="{86E7152C-C286-43C6-BF81-F0F8B52BC4A2}" presName="childText" presStyleLbl="revTx" presStyleIdx="1" presStyleCnt="2">
        <dgm:presLayoutVars>
          <dgm:bulletEnabled val="1"/>
        </dgm:presLayoutVars>
      </dgm:prSet>
      <dgm:spPr/>
    </dgm:pt>
    <dgm:pt modelId="{6375C501-264D-4B3E-B61C-509887EB1C78}" type="pres">
      <dgm:prSet presAssocID="{19779EB7-11D7-446A-A945-40F3E3321B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C129C2-C979-4295-B298-EA63E398A89A}" type="pres">
      <dgm:prSet presAssocID="{72FA3284-FA0D-4A97-83A9-7B95DF57D3C1}" presName="spacer" presStyleCnt="0"/>
      <dgm:spPr/>
    </dgm:pt>
    <dgm:pt modelId="{32F56350-D3DC-4B72-B001-34671E05A211}" type="pres">
      <dgm:prSet presAssocID="{402ECA5B-1393-4622-8738-C31E9604CF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485E0B-6AD1-4A37-AE82-90F3F8DC11F2}" type="presOf" srcId="{19779EB7-11D7-446A-A945-40F3E3321B59}" destId="{6375C501-264D-4B3E-B61C-509887EB1C78}" srcOrd="0" destOrd="0" presId="urn:microsoft.com/office/officeart/2005/8/layout/vList2"/>
    <dgm:cxn modelId="{18D87E18-1A9B-4269-9E13-C9D0164A56B1}" srcId="{6FDA1368-4A67-47AE-8A3E-282A4CE5A9A1}" destId="{86E7152C-C286-43C6-BF81-F0F8B52BC4A2}" srcOrd="1" destOrd="0" parTransId="{F9A5AF5B-1D27-45A7-A3B6-E39511A3DCCD}" sibTransId="{81E0700E-9EBB-4CB0-AC20-155F41B9F4EC}"/>
    <dgm:cxn modelId="{C826B744-1B20-4FC9-A21A-385805076D39}" type="presOf" srcId="{86E7152C-C286-43C6-BF81-F0F8B52BC4A2}" destId="{507640BE-9A30-40CC-9FFB-447DD5182158}" srcOrd="0" destOrd="0" presId="urn:microsoft.com/office/officeart/2005/8/layout/vList2"/>
    <dgm:cxn modelId="{9AB22445-C691-4545-A431-29BFE4312096}" type="presOf" srcId="{6FDA1368-4A67-47AE-8A3E-282A4CE5A9A1}" destId="{1203822F-44B0-4509-810B-09131F890855}" srcOrd="0" destOrd="0" presId="urn:microsoft.com/office/officeart/2005/8/layout/vList2"/>
    <dgm:cxn modelId="{FCDDB846-B6D0-4E3E-AAB9-2800918A2F39}" type="presOf" srcId="{A490166B-61E0-452B-B35F-021A6F09FEF2}" destId="{9FC555DD-AAE7-43C0-BECC-0252F6DD1557}" srcOrd="0" destOrd="0" presId="urn:microsoft.com/office/officeart/2005/8/layout/vList2"/>
    <dgm:cxn modelId="{F4D69E53-2A41-420C-A370-46C78F8E5306}" srcId="{86E7152C-C286-43C6-BF81-F0F8B52BC4A2}" destId="{AE1EA4A4-6DD5-4817-8413-7A11CD20D8FF}" srcOrd="0" destOrd="0" parTransId="{8D5A40AE-5A5A-48FD-8EDB-811175FA0104}" sibTransId="{A869FF18-E6C5-4586-A095-21F642186821}"/>
    <dgm:cxn modelId="{EE71C093-CF9D-4FC0-B4A8-136E5D9C75CF}" srcId="{6FDA1368-4A67-47AE-8A3E-282A4CE5A9A1}" destId="{402ECA5B-1393-4622-8738-C31E9604CFFF}" srcOrd="3" destOrd="0" parTransId="{FB2CEAE2-4641-4CE4-B0D1-1630A3850446}" sibTransId="{70F36C3D-4EBB-4294-834A-5B5105BF0C25}"/>
    <dgm:cxn modelId="{C46D3C99-2CAA-4206-A874-C3860466B934}" type="presOf" srcId="{BF1BC253-9246-4B5B-810B-73ECDB717EAA}" destId="{AFB2CED8-C523-4950-9831-DEF963067DF4}" srcOrd="0" destOrd="0" presId="urn:microsoft.com/office/officeart/2005/8/layout/vList2"/>
    <dgm:cxn modelId="{A342D3C4-4588-41B1-A690-4A0B93480E07}" type="presOf" srcId="{402ECA5B-1393-4622-8738-C31E9604CFFF}" destId="{32F56350-D3DC-4B72-B001-34671E05A211}" srcOrd="0" destOrd="0" presId="urn:microsoft.com/office/officeart/2005/8/layout/vList2"/>
    <dgm:cxn modelId="{59CF08C9-D1A9-43F3-825D-E834EF7EA750}" srcId="{BF1BC253-9246-4B5B-810B-73ECDB717EAA}" destId="{A490166B-61E0-452B-B35F-021A6F09FEF2}" srcOrd="0" destOrd="0" parTransId="{AE7E88DE-1F36-4B94-A1DA-AE03C80AC2AF}" sibTransId="{C4B0956A-08DA-4853-AAC0-4DC75E39F09C}"/>
    <dgm:cxn modelId="{D010DFC9-E7B4-4EB5-8E70-98B254353D1F}" srcId="{6FDA1368-4A67-47AE-8A3E-282A4CE5A9A1}" destId="{BF1BC253-9246-4B5B-810B-73ECDB717EAA}" srcOrd="0" destOrd="0" parTransId="{B3709A7A-A4BE-4C0F-9F7B-7DCECE7D70C4}" sibTransId="{8F94670D-81C4-4EB2-BB9E-DA324D1BDCFA}"/>
    <dgm:cxn modelId="{29AEBAEA-B3D7-4A57-BBE0-940C71A9EA2B}" srcId="{6FDA1368-4A67-47AE-8A3E-282A4CE5A9A1}" destId="{19779EB7-11D7-446A-A945-40F3E3321B59}" srcOrd="2" destOrd="0" parTransId="{17031055-CE56-4007-89AB-6B8C3E986020}" sibTransId="{72FA3284-FA0D-4A97-83A9-7B95DF57D3C1}"/>
    <dgm:cxn modelId="{AC4E35EC-6153-4C3D-B7A3-B85D345C2978}" type="presOf" srcId="{AE1EA4A4-6DD5-4817-8413-7A11CD20D8FF}" destId="{B2B1F10E-E648-41AB-AB5B-014117901ACF}" srcOrd="0" destOrd="0" presId="urn:microsoft.com/office/officeart/2005/8/layout/vList2"/>
    <dgm:cxn modelId="{83212287-305B-459C-9BCE-BDC671D4E58B}" type="presParOf" srcId="{1203822F-44B0-4509-810B-09131F890855}" destId="{AFB2CED8-C523-4950-9831-DEF963067DF4}" srcOrd="0" destOrd="0" presId="urn:microsoft.com/office/officeart/2005/8/layout/vList2"/>
    <dgm:cxn modelId="{42F4BB28-3EE9-4621-A216-6F231AE17D9A}" type="presParOf" srcId="{1203822F-44B0-4509-810B-09131F890855}" destId="{9FC555DD-AAE7-43C0-BECC-0252F6DD1557}" srcOrd="1" destOrd="0" presId="urn:microsoft.com/office/officeart/2005/8/layout/vList2"/>
    <dgm:cxn modelId="{F9CF7B29-160A-46B6-AB66-3C5B80A51499}" type="presParOf" srcId="{1203822F-44B0-4509-810B-09131F890855}" destId="{507640BE-9A30-40CC-9FFB-447DD5182158}" srcOrd="2" destOrd="0" presId="urn:microsoft.com/office/officeart/2005/8/layout/vList2"/>
    <dgm:cxn modelId="{73E43206-457F-462F-AAC7-CA3CEDF87919}" type="presParOf" srcId="{1203822F-44B0-4509-810B-09131F890855}" destId="{B2B1F10E-E648-41AB-AB5B-014117901ACF}" srcOrd="3" destOrd="0" presId="urn:microsoft.com/office/officeart/2005/8/layout/vList2"/>
    <dgm:cxn modelId="{02C25332-5A27-42B7-903C-AC255140DA7F}" type="presParOf" srcId="{1203822F-44B0-4509-810B-09131F890855}" destId="{6375C501-264D-4B3E-B61C-509887EB1C78}" srcOrd="4" destOrd="0" presId="urn:microsoft.com/office/officeart/2005/8/layout/vList2"/>
    <dgm:cxn modelId="{7A6EC809-0F01-41A0-B9FA-A929AFD4835B}" type="presParOf" srcId="{1203822F-44B0-4509-810B-09131F890855}" destId="{7FC129C2-C979-4295-B298-EA63E398A89A}" srcOrd="5" destOrd="0" presId="urn:microsoft.com/office/officeart/2005/8/layout/vList2"/>
    <dgm:cxn modelId="{B5EBBF17-5F12-4616-9E0F-F4C97AF93F1A}" type="presParOf" srcId="{1203822F-44B0-4509-810B-09131F890855}" destId="{32F56350-D3DC-4B72-B001-34671E05A2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9D4C3-7BA3-4AE0-935D-5E3D9025ED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932FF3-63D0-4786-BF49-B6DDD99E8D01}">
      <dgm:prSet/>
      <dgm:spPr/>
      <dgm:t>
        <a:bodyPr/>
        <a:lstStyle/>
        <a:p>
          <a:r>
            <a:rPr lang="en-US" dirty="0"/>
            <a:t>Covered under original permit and requires 48 hour notification, unless it’s an emergency repair</a:t>
          </a:r>
        </a:p>
      </dgm:t>
    </dgm:pt>
    <dgm:pt modelId="{CE79877F-81FA-4D43-B8DC-AFFF6EDA2A1B}" type="parTrans" cxnId="{78F7E818-8D59-4AD1-8A1B-31D9E5F898A0}">
      <dgm:prSet/>
      <dgm:spPr/>
      <dgm:t>
        <a:bodyPr/>
        <a:lstStyle/>
        <a:p>
          <a:endParaRPr lang="en-US"/>
        </a:p>
      </dgm:t>
    </dgm:pt>
    <dgm:pt modelId="{6F3BA8A4-9FE2-4263-96C7-D622FA8B059C}" type="sibTrans" cxnId="{78F7E818-8D59-4AD1-8A1B-31D9E5F898A0}">
      <dgm:prSet/>
      <dgm:spPr/>
      <dgm:t>
        <a:bodyPr/>
        <a:lstStyle/>
        <a:p>
          <a:endParaRPr lang="en-US"/>
        </a:p>
      </dgm:t>
    </dgm:pt>
    <dgm:pt modelId="{3D099181-B58A-4C16-8B75-E49D55325231}">
      <dgm:prSet/>
      <dgm:spPr/>
      <dgm:t>
        <a:bodyPr/>
        <a:lstStyle/>
        <a:p>
          <a:r>
            <a:rPr lang="en-US" dirty="0"/>
            <a:t>Exact same size, location, and install methods</a:t>
          </a:r>
        </a:p>
      </dgm:t>
    </dgm:pt>
    <dgm:pt modelId="{6D019247-B5E2-4DC5-ADA7-5C51C14158DD}" type="parTrans" cxnId="{9E2664C0-659F-4542-BF78-399B1EA6007E}">
      <dgm:prSet/>
      <dgm:spPr/>
      <dgm:t>
        <a:bodyPr/>
        <a:lstStyle/>
        <a:p>
          <a:endParaRPr lang="en-US"/>
        </a:p>
      </dgm:t>
    </dgm:pt>
    <dgm:pt modelId="{F67211E6-5971-4F18-8619-A6D16678E6A3}" type="sibTrans" cxnId="{9E2664C0-659F-4542-BF78-399B1EA6007E}">
      <dgm:prSet/>
      <dgm:spPr/>
      <dgm:t>
        <a:bodyPr/>
        <a:lstStyle/>
        <a:p>
          <a:endParaRPr lang="en-US"/>
        </a:p>
      </dgm:t>
    </dgm:pt>
    <dgm:pt modelId="{898AB846-D546-4F9D-9D94-4F270D8BB7BF}">
      <dgm:prSet/>
      <dgm:spPr/>
      <dgm:t>
        <a:bodyPr/>
        <a:lstStyle/>
        <a:p>
          <a:r>
            <a:rPr lang="en-US" dirty="0"/>
            <a:t>Pole replacement as long as… </a:t>
          </a:r>
        </a:p>
      </dgm:t>
    </dgm:pt>
    <dgm:pt modelId="{88593D7B-9008-4D3D-9578-913B54228EA3}" type="parTrans" cxnId="{A419C84C-E191-438D-87AF-659CF9A4E598}">
      <dgm:prSet/>
      <dgm:spPr/>
      <dgm:t>
        <a:bodyPr/>
        <a:lstStyle/>
        <a:p>
          <a:endParaRPr lang="en-US"/>
        </a:p>
      </dgm:t>
    </dgm:pt>
    <dgm:pt modelId="{06717E13-7F3E-45BF-B3F1-771ECBAC3037}" type="sibTrans" cxnId="{A419C84C-E191-438D-87AF-659CF9A4E598}">
      <dgm:prSet/>
      <dgm:spPr/>
      <dgm:t>
        <a:bodyPr/>
        <a:lstStyle/>
        <a:p>
          <a:endParaRPr lang="en-US"/>
        </a:p>
      </dgm:t>
    </dgm:pt>
    <dgm:pt modelId="{2543DC6F-5EEE-4B05-9E13-1FC14838BCF9}">
      <dgm:prSet/>
      <dgm:spPr/>
      <dgm:t>
        <a:bodyPr/>
        <a:lstStyle/>
        <a:p>
          <a:r>
            <a:rPr lang="en-US" dirty="0"/>
            <a:t>facility is not being upgraded</a:t>
          </a:r>
        </a:p>
      </dgm:t>
    </dgm:pt>
    <dgm:pt modelId="{B89A0DD2-030D-40B6-9F04-F2C8D5881377}" type="parTrans" cxnId="{259F61E9-C4DC-4E71-814A-67BFAD38EC84}">
      <dgm:prSet/>
      <dgm:spPr/>
      <dgm:t>
        <a:bodyPr/>
        <a:lstStyle/>
        <a:p>
          <a:endParaRPr lang="en-US"/>
        </a:p>
      </dgm:t>
    </dgm:pt>
    <dgm:pt modelId="{89742190-6900-4601-9BEB-A6C2431D1636}" type="sibTrans" cxnId="{259F61E9-C4DC-4E71-814A-67BFAD38EC84}">
      <dgm:prSet/>
      <dgm:spPr/>
      <dgm:t>
        <a:bodyPr/>
        <a:lstStyle/>
        <a:p>
          <a:endParaRPr lang="en-US"/>
        </a:p>
      </dgm:t>
    </dgm:pt>
    <dgm:pt modelId="{730C5B1C-9F26-41C9-B472-9BB233EE5097}">
      <dgm:prSet/>
      <dgm:spPr/>
      <dgm:t>
        <a:bodyPr/>
        <a:lstStyle/>
        <a:p>
          <a:r>
            <a:rPr lang="en-US" dirty="0"/>
            <a:t>Pole is placed within 1 foot of original location</a:t>
          </a:r>
        </a:p>
      </dgm:t>
    </dgm:pt>
    <dgm:pt modelId="{1A97F2D2-5F21-4A07-B211-A33CE41B7499}" type="parTrans" cxnId="{3E87C05C-5D5C-4F0A-A960-5A542B37B71A}">
      <dgm:prSet/>
      <dgm:spPr/>
      <dgm:t>
        <a:bodyPr/>
        <a:lstStyle/>
        <a:p>
          <a:endParaRPr lang="en-US"/>
        </a:p>
      </dgm:t>
    </dgm:pt>
    <dgm:pt modelId="{DFEDA719-FCD4-4EB5-94CB-AF65869D1CEE}" type="sibTrans" cxnId="{3E87C05C-5D5C-4F0A-A960-5A542B37B71A}">
      <dgm:prSet/>
      <dgm:spPr/>
      <dgm:t>
        <a:bodyPr/>
        <a:lstStyle/>
        <a:p>
          <a:endParaRPr lang="en-US"/>
        </a:p>
      </dgm:t>
    </dgm:pt>
    <dgm:pt modelId="{B670CAD7-91C2-46D6-81B5-9B4B2023CE39}" type="pres">
      <dgm:prSet presAssocID="{2249D4C3-7BA3-4AE0-935D-5E3D9025ED20}" presName="linear" presStyleCnt="0">
        <dgm:presLayoutVars>
          <dgm:animLvl val="lvl"/>
          <dgm:resizeHandles val="exact"/>
        </dgm:presLayoutVars>
      </dgm:prSet>
      <dgm:spPr/>
    </dgm:pt>
    <dgm:pt modelId="{E094B6B7-CC6E-4334-ACF6-1CF89391C826}" type="pres">
      <dgm:prSet presAssocID="{20932FF3-63D0-4786-BF49-B6DDD99E8D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1D28A0-20AC-4EE9-8237-A03E7315C2F4}" type="pres">
      <dgm:prSet presAssocID="{6F3BA8A4-9FE2-4263-96C7-D622FA8B059C}" presName="spacer" presStyleCnt="0"/>
      <dgm:spPr/>
    </dgm:pt>
    <dgm:pt modelId="{B8A23376-879A-477F-83E0-66F796317FEC}" type="pres">
      <dgm:prSet presAssocID="{3D099181-B58A-4C16-8B75-E49D553252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14775E-DF1C-45C0-81FC-494E7A083065}" type="pres">
      <dgm:prSet presAssocID="{F67211E6-5971-4F18-8619-A6D16678E6A3}" presName="spacer" presStyleCnt="0"/>
      <dgm:spPr/>
    </dgm:pt>
    <dgm:pt modelId="{DBA07AFC-92AB-4F09-9CFD-C93B5946938E}" type="pres">
      <dgm:prSet presAssocID="{898AB846-D546-4F9D-9D94-4F270D8BB7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90A6C2-56EC-441D-93DF-8B1F159EE3B0}" type="pres">
      <dgm:prSet presAssocID="{898AB846-D546-4F9D-9D94-4F270D8BB7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A62F08-8C8E-44F9-A949-0704C35ADB44}" type="presOf" srcId="{20932FF3-63D0-4786-BF49-B6DDD99E8D01}" destId="{E094B6B7-CC6E-4334-ACF6-1CF89391C826}" srcOrd="0" destOrd="0" presId="urn:microsoft.com/office/officeart/2005/8/layout/vList2"/>
    <dgm:cxn modelId="{78F7E818-8D59-4AD1-8A1B-31D9E5F898A0}" srcId="{2249D4C3-7BA3-4AE0-935D-5E3D9025ED20}" destId="{20932FF3-63D0-4786-BF49-B6DDD99E8D01}" srcOrd="0" destOrd="0" parTransId="{CE79877F-81FA-4D43-B8DC-AFFF6EDA2A1B}" sibTransId="{6F3BA8A4-9FE2-4263-96C7-D622FA8B059C}"/>
    <dgm:cxn modelId="{3BC5701C-A2B6-4F39-9C88-231F08B288C2}" type="presOf" srcId="{898AB846-D546-4F9D-9D94-4F270D8BB7BF}" destId="{DBA07AFC-92AB-4F09-9CFD-C93B5946938E}" srcOrd="0" destOrd="0" presId="urn:microsoft.com/office/officeart/2005/8/layout/vList2"/>
    <dgm:cxn modelId="{3E87C05C-5D5C-4F0A-A960-5A542B37B71A}" srcId="{898AB846-D546-4F9D-9D94-4F270D8BB7BF}" destId="{730C5B1C-9F26-41C9-B472-9BB233EE5097}" srcOrd="1" destOrd="0" parTransId="{1A97F2D2-5F21-4A07-B211-A33CE41B7499}" sibTransId="{DFEDA719-FCD4-4EB5-94CB-AF65869D1CEE}"/>
    <dgm:cxn modelId="{50CD614C-F8DF-452A-BCE6-A787CDA42B2F}" type="presOf" srcId="{2543DC6F-5EEE-4B05-9E13-1FC14838BCF9}" destId="{1590A6C2-56EC-441D-93DF-8B1F159EE3B0}" srcOrd="0" destOrd="0" presId="urn:microsoft.com/office/officeart/2005/8/layout/vList2"/>
    <dgm:cxn modelId="{A419C84C-E191-438D-87AF-659CF9A4E598}" srcId="{2249D4C3-7BA3-4AE0-935D-5E3D9025ED20}" destId="{898AB846-D546-4F9D-9D94-4F270D8BB7BF}" srcOrd="2" destOrd="0" parTransId="{88593D7B-9008-4D3D-9578-913B54228EA3}" sibTransId="{06717E13-7F3E-45BF-B3F1-771ECBAC3037}"/>
    <dgm:cxn modelId="{2D0C478F-7A5B-44F5-8C3A-AE4469B08CC9}" type="presOf" srcId="{730C5B1C-9F26-41C9-B472-9BB233EE5097}" destId="{1590A6C2-56EC-441D-93DF-8B1F159EE3B0}" srcOrd="0" destOrd="1" presId="urn:microsoft.com/office/officeart/2005/8/layout/vList2"/>
    <dgm:cxn modelId="{7F843E97-E055-4634-8C3F-32810DD735C9}" type="presOf" srcId="{3D099181-B58A-4C16-8B75-E49D55325231}" destId="{B8A23376-879A-477F-83E0-66F796317FEC}" srcOrd="0" destOrd="0" presId="urn:microsoft.com/office/officeart/2005/8/layout/vList2"/>
    <dgm:cxn modelId="{9E2664C0-659F-4542-BF78-399B1EA6007E}" srcId="{2249D4C3-7BA3-4AE0-935D-5E3D9025ED20}" destId="{3D099181-B58A-4C16-8B75-E49D55325231}" srcOrd="1" destOrd="0" parTransId="{6D019247-B5E2-4DC5-ADA7-5C51C14158DD}" sibTransId="{F67211E6-5971-4F18-8619-A6D16678E6A3}"/>
    <dgm:cxn modelId="{772CDAC9-2A7B-40CE-91D2-87AB98C57F1B}" type="presOf" srcId="{2249D4C3-7BA3-4AE0-935D-5E3D9025ED20}" destId="{B670CAD7-91C2-46D6-81B5-9B4B2023CE39}" srcOrd="0" destOrd="0" presId="urn:microsoft.com/office/officeart/2005/8/layout/vList2"/>
    <dgm:cxn modelId="{259F61E9-C4DC-4E71-814A-67BFAD38EC84}" srcId="{898AB846-D546-4F9D-9D94-4F270D8BB7BF}" destId="{2543DC6F-5EEE-4B05-9E13-1FC14838BCF9}" srcOrd="0" destOrd="0" parTransId="{B89A0DD2-030D-40B6-9F04-F2C8D5881377}" sibTransId="{89742190-6900-4601-9BEB-A6C2431D1636}"/>
    <dgm:cxn modelId="{ACDD5FDA-FCDD-4CDD-9936-AD212D9DECA7}" type="presParOf" srcId="{B670CAD7-91C2-46D6-81B5-9B4B2023CE39}" destId="{E094B6B7-CC6E-4334-ACF6-1CF89391C826}" srcOrd="0" destOrd="0" presId="urn:microsoft.com/office/officeart/2005/8/layout/vList2"/>
    <dgm:cxn modelId="{CE7B652B-9950-48B3-BDC4-9B86FA503AB9}" type="presParOf" srcId="{B670CAD7-91C2-46D6-81B5-9B4B2023CE39}" destId="{A51D28A0-20AC-4EE9-8237-A03E7315C2F4}" srcOrd="1" destOrd="0" presId="urn:microsoft.com/office/officeart/2005/8/layout/vList2"/>
    <dgm:cxn modelId="{A7E9EE9E-9548-447B-9AB1-CE2C13DB8BB6}" type="presParOf" srcId="{B670CAD7-91C2-46D6-81B5-9B4B2023CE39}" destId="{B8A23376-879A-477F-83E0-66F796317FEC}" srcOrd="2" destOrd="0" presId="urn:microsoft.com/office/officeart/2005/8/layout/vList2"/>
    <dgm:cxn modelId="{5BAC1C8E-BC62-4DFA-9178-856A987308C6}" type="presParOf" srcId="{B670CAD7-91C2-46D6-81B5-9B4B2023CE39}" destId="{6414775E-DF1C-45C0-81FC-494E7A083065}" srcOrd="3" destOrd="0" presId="urn:microsoft.com/office/officeart/2005/8/layout/vList2"/>
    <dgm:cxn modelId="{02F29AC1-CE84-46A8-B166-517B6A93EEF9}" type="presParOf" srcId="{B670CAD7-91C2-46D6-81B5-9B4B2023CE39}" destId="{DBA07AFC-92AB-4F09-9CFD-C93B5946938E}" srcOrd="4" destOrd="0" presId="urn:microsoft.com/office/officeart/2005/8/layout/vList2"/>
    <dgm:cxn modelId="{262F6B49-3AF6-4FD7-A339-238D36E14BA0}" type="presParOf" srcId="{B670CAD7-91C2-46D6-81B5-9B4B2023CE39}" destId="{1590A6C2-56EC-441D-93DF-8B1F159EE3B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FB7867-EB5D-4515-B14F-57AD7C3155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53BD86-8DB8-408B-A551-CCC0951BA41F}">
      <dgm:prSet/>
      <dgm:spPr/>
      <dgm:t>
        <a:bodyPr/>
        <a:lstStyle/>
        <a:p>
          <a:r>
            <a:rPr lang="en-US" dirty="0"/>
            <a:t>2-Lane Roads</a:t>
          </a:r>
        </a:p>
      </dgm:t>
    </dgm:pt>
    <dgm:pt modelId="{D5808AF0-D7B2-41A7-9E01-7810FB7521B9}" type="parTrans" cxnId="{0672C7BB-908C-409D-A4A3-09FAB3D227C6}">
      <dgm:prSet/>
      <dgm:spPr/>
      <dgm:t>
        <a:bodyPr/>
        <a:lstStyle/>
        <a:p>
          <a:endParaRPr lang="en-US"/>
        </a:p>
      </dgm:t>
    </dgm:pt>
    <dgm:pt modelId="{3B3DBD4D-68E2-4313-91B2-C8F7FF63ADCB}" type="sibTrans" cxnId="{0672C7BB-908C-409D-A4A3-09FAB3D227C6}">
      <dgm:prSet/>
      <dgm:spPr/>
      <dgm:t>
        <a:bodyPr/>
        <a:lstStyle/>
        <a:p>
          <a:endParaRPr lang="en-US"/>
        </a:p>
      </dgm:t>
    </dgm:pt>
    <dgm:pt modelId="{69805A08-C00D-4073-B6AE-6125311C73E7}">
      <dgm:prSet/>
      <dgm:spPr/>
      <dgm:t>
        <a:bodyPr/>
        <a:lstStyle/>
        <a:p>
          <a:r>
            <a:rPr lang="en-US" dirty="0"/>
            <a:t>Right side of the highway</a:t>
          </a:r>
        </a:p>
      </dgm:t>
    </dgm:pt>
    <dgm:pt modelId="{8314C836-5779-4CC7-A9B1-70390E24B4CB}" type="parTrans" cxnId="{C4F748F5-9CE9-4079-92D8-A6978701C0A8}">
      <dgm:prSet/>
      <dgm:spPr/>
      <dgm:t>
        <a:bodyPr/>
        <a:lstStyle/>
        <a:p>
          <a:endParaRPr lang="en-US"/>
        </a:p>
      </dgm:t>
    </dgm:pt>
    <dgm:pt modelId="{0402C887-CDBC-4619-9D60-EF6BAB30F28D}" type="sibTrans" cxnId="{C4F748F5-9CE9-4079-92D8-A6978701C0A8}">
      <dgm:prSet/>
      <dgm:spPr/>
      <dgm:t>
        <a:bodyPr/>
        <a:lstStyle/>
        <a:p>
          <a:endParaRPr lang="en-US"/>
        </a:p>
      </dgm:t>
    </dgm:pt>
    <dgm:pt modelId="{8FF9C6EF-DD19-40A9-A3AB-C8FCD57D0060}">
      <dgm:prSet/>
      <dgm:spPr/>
      <dgm:t>
        <a:bodyPr/>
        <a:lstStyle/>
        <a:p>
          <a:r>
            <a:rPr lang="en-US" dirty="0"/>
            <a:t>Running in the same direction as mileposts (ascending)</a:t>
          </a:r>
        </a:p>
      </dgm:t>
    </dgm:pt>
    <dgm:pt modelId="{C5F61CD8-E26C-483B-992D-FEB50876A7E8}" type="parTrans" cxnId="{95555AC0-CF4C-4A82-B3BD-579F0ED26DCF}">
      <dgm:prSet/>
      <dgm:spPr/>
      <dgm:t>
        <a:bodyPr/>
        <a:lstStyle/>
        <a:p>
          <a:endParaRPr lang="en-US"/>
        </a:p>
      </dgm:t>
    </dgm:pt>
    <dgm:pt modelId="{C1CCEA43-DC20-48F3-A279-5F9361A6702F}" type="sibTrans" cxnId="{95555AC0-CF4C-4A82-B3BD-579F0ED26DCF}">
      <dgm:prSet/>
      <dgm:spPr/>
      <dgm:t>
        <a:bodyPr/>
        <a:lstStyle/>
        <a:p>
          <a:endParaRPr lang="en-US"/>
        </a:p>
      </dgm:t>
    </dgm:pt>
    <dgm:pt modelId="{F0660C2E-22D2-410B-B352-895F06DCC7D8}">
      <dgm:prSet/>
      <dgm:spPr/>
      <dgm:t>
        <a:bodyPr/>
        <a:lstStyle/>
        <a:p>
          <a:r>
            <a:rPr lang="en-US" dirty="0"/>
            <a:t>4-Lane Roads</a:t>
          </a:r>
        </a:p>
      </dgm:t>
    </dgm:pt>
    <dgm:pt modelId="{86C247E3-4B00-4150-BBC4-29E1AC2667F2}" type="parTrans" cxnId="{E8BCDC6F-122C-4B99-8947-18934A9C6457}">
      <dgm:prSet/>
      <dgm:spPr/>
      <dgm:t>
        <a:bodyPr/>
        <a:lstStyle/>
        <a:p>
          <a:endParaRPr lang="en-US"/>
        </a:p>
      </dgm:t>
    </dgm:pt>
    <dgm:pt modelId="{BCD7146E-934D-43ED-AD19-5AC27367921F}" type="sibTrans" cxnId="{E8BCDC6F-122C-4B99-8947-18934A9C6457}">
      <dgm:prSet/>
      <dgm:spPr/>
      <dgm:t>
        <a:bodyPr/>
        <a:lstStyle/>
        <a:p>
          <a:endParaRPr lang="en-US"/>
        </a:p>
      </dgm:t>
    </dgm:pt>
    <dgm:pt modelId="{8FB0E54E-DA17-48AE-BF65-AE05D7B1A543}">
      <dgm:prSet/>
      <dgm:spPr/>
      <dgm:t>
        <a:bodyPr/>
        <a:lstStyle/>
        <a:p>
          <a:r>
            <a:rPr lang="en-US" dirty="0"/>
            <a:t>Outside edges in both directions</a:t>
          </a:r>
        </a:p>
      </dgm:t>
    </dgm:pt>
    <dgm:pt modelId="{8C717F93-7E52-4EE7-9198-09FF9771A2D6}" type="parTrans" cxnId="{BB5EA6EF-B824-45F4-AB68-0497791DE627}">
      <dgm:prSet/>
      <dgm:spPr/>
      <dgm:t>
        <a:bodyPr/>
        <a:lstStyle/>
        <a:p>
          <a:endParaRPr lang="en-US"/>
        </a:p>
      </dgm:t>
    </dgm:pt>
    <dgm:pt modelId="{D76CD5E0-8912-477C-80DF-8F84FB217D35}" type="sibTrans" cxnId="{BB5EA6EF-B824-45F4-AB68-0497791DE627}">
      <dgm:prSet/>
      <dgm:spPr/>
      <dgm:t>
        <a:bodyPr/>
        <a:lstStyle/>
        <a:p>
          <a:endParaRPr lang="en-US"/>
        </a:p>
      </dgm:t>
    </dgm:pt>
    <dgm:pt modelId="{6E8C8FE9-984A-4793-A779-B30D14E531EE}">
      <dgm:prSet/>
      <dgm:spPr/>
      <dgm:t>
        <a:bodyPr/>
        <a:lstStyle/>
        <a:p>
          <a:r>
            <a:rPr lang="en-US" dirty="0"/>
            <a:t>Delineators every 264 feet</a:t>
          </a:r>
        </a:p>
      </dgm:t>
    </dgm:pt>
    <dgm:pt modelId="{E47FFE46-3152-4B77-8BEB-BD6C333D4D4F}" type="parTrans" cxnId="{19E58FB4-639F-4C90-9E56-7C7053E42317}">
      <dgm:prSet/>
      <dgm:spPr/>
      <dgm:t>
        <a:bodyPr/>
        <a:lstStyle/>
        <a:p>
          <a:endParaRPr lang="en-US"/>
        </a:p>
      </dgm:t>
    </dgm:pt>
    <dgm:pt modelId="{338E6484-B4CD-4B00-A7E3-421B09D3A2BC}" type="sibTrans" cxnId="{19E58FB4-639F-4C90-9E56-7C7053E42317}">
      <dgm:prSet/>
      <dgm:spPr/>
      <dgm:t>
        <a:bodyPr/>
        <a:lstStyle/>
        <a:p>
          <a:endParaRPr lang="en-US"/>
        </a:p>
      </dgm:t>
    </dgm:pt>
    <dgm:pt modelId="{AD70C769-96EE-4FD1-A4D1-E01B97F380EE}">
      <dgm:prSet/>
      <dgm:spPr/>
      <dgm:t>
        <a:bodyPr/>
        <a:lstStyle/>
        <a:p>
          <a:r>
            <a:rPr lang="en-US" dirty="0"/>
            <a:t>Have sub-milepost markers on those delineators (Example: 60.15)</a:t>
          </a:r>
        </a:p>
      </dgm:t>
    </dgm:pt>
    <dgm:pt modelId="{228B968A-1E95-4B60-8EAA-0E3B4B18D8AB}" type="parTrans" cxnId="{C89D3016-FCA3-435B-A81C-81E8DD71D998}">
      <dgm:prSet/>
      <dgm:spPr/>
      <dgm:t>
        <a:bodyPr/>
        <a:lstStyle/>
        <a:p>
          <a:endParaRPr lang="en-US"/>
        </a:p>
      </dgm:t>
    </dgm:pt>
    <dgm:pt modelId="{EB762AFB-9887-47AB-B382-25696E997EB7}" type="sibTrans" cxnId="{C89D3016-FCA3-435B-A81C-81E8DD71D998}">
      <dgm:prSet/>
      <dgm:spPr/>
      <dgm:t>
        <a:bodyPr/>
        <a:lstStyle/>
        <a:p>
          <a:endParaRPr lang="en-US"/>
        </a:p>
      </dgm:t>
    </dgm:pt>
    <dgm:pt modelId="{E9B727A3-9D68-499F-96F6-113F9E33A69A}" type="pres">
      <dgm:prSet presAssocID="{8CFB7867-EB5D-4515-B14F-57AD7C315587}" presName="linear" presStyleCnt="0">
        <dgm:presLayoutVars>
          <dgm:animLvl val="lvl"/>
          <dgm:resizeHandles val="exact"/>
        </dgm:presLayoutVars>
      </dgm:prSet>
      <dgm:spPr/>
    </dgm:pt>
    <dgm:pt modelId="{C4A274E1-6B93-40FB-BBB6-9C79B7204C51}" type="pres">
      <dgm:prSet presAssocID="{DD53BD86-8DB8-408B-A551-CCC0951BA4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62744F-F628-458D-9859-A0152E5DE6EB}" type="pres">
      <dgm:prSet presAssocID="{DD53BD86-8DB8-408B-A551-CCC0951BA41F}" presName="childText" presStyleLbl="revTx" presStyleIdx="0" presStyleCnt="2">
        <dgm:presLayoutVars>
          <dgm:bulletEnabled val="1"/>
        </dgm:presLayoutVars>
      </dgm:prSet>
      <dgm:spPr/>
    </dgm:pt>
    <dgm:pt modelId="{C6600E4E-66BD-4151-A094-CA3DA23E1EB9}" type="pres">
      <dgm:prSet presAssocID="{F0660C2E-22D2-410B-B352-895F06DCC7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C7E51F-BCD2-445F-B99E-9610E983C11C}" type="pres">
      <dgm:prSet presAssocID="{F0660C2E-22D2-410B-B352-895F06DCC7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9EE713-E325-4788-87F3-9C8A4F1ED395}" type="presOf" srcId="{8FF9C6EF-DD19-40A9-A3AB-C8FCD57D0060}" destId="{3C62744F-F628-458D-9859-A0152E5DE6EB}" srcOrd="0" destOrd="1" presId="urn:microsoft.com/office/officeart/2005/8/layout/vList2"/>
    <dgm:cxn modelId="{C89D3016-FCA3-435B-A81C-81E8DD71D998}" srcId="{6E8C8FE9-984A-4793-A779-B30D14E531EE}" destId="{AD70C769-96EE-4FD1-A4D1-E01B97F380EE}" srcOrd="0" destOrd="0" parTransId="{228B968A-1E95-4B60-8EAA-0E3B4B18D8AB}" sibTransId="{EB762AFB-9887-47AB-B382-25696E997EB7}"/>
    <dgm:cxn modelId="{1CB9D85F-3A8A-4864-967B-83DC20A380AE}" type="presOf" srcId="{8FB0E54E-DA17-48AE-BF65-AE05D7B1A543}" destId="{4BC7E51F-BCD2-445F-B99E-9610E983C11C}" srcOrd="0" destOrd="0" presId="urn:microsoft.com/office/officeart/2005/8/layout/vList2"/>
    <dgm:cxn modelId="{E8BCDC6F-122C-4B99-8947-18934A9C6457}" srcId="{8CFB7867-EB5D-4515-B14F-57AD7C315587}" destId="{F0660C2E-22D2-410B-B352-895F06DCC7D8}" srcOrd="1" destOrd="0" parTransId="{86C247E3-4B00-4150-BBC4-29E1AC2667F2}" sibTransId="{BCD7146E-934D-43ED-AD19-5AC27367921F}"/>
    <dgm:cxn modelId="{69E3F558-52C7-4CE4-8C5B-D6174244F1F3}" type="presOf" srcId="{8CFB7867-EB5D-4515-B14F-57AD7C315587}" destId="{E9B727A3-9D68-499F-96F6-113F9E33A69A}" srcOrd="0" destOrd="0" presId="urn:microsoft.com/office/officeart/2005/8/layout/vList2"/>
    <dgm:cxn modelId="{E1A4B38D-15CE-4D0E-87E2-9C13FADFC5F9}" type="presOf" srcId="{F0660C2E-22D2-410B-B352-895F06DCC7D8}" destId="{C6600E4E-66BD-4151-A094-CA3DA23E1EB9}" srcOrd="0" destOrd="0" presId="urn:microsoft.com/office/officeart/2005/8/layout/vList2"/>
    <dgm:cxn modelId="{FFE18FA8-11BA-4E79-B8BC-592DAA9DF584}" type="presOf" srcId="{6E8C8FE9-984A-4793-A779-B30D14E531EE}" destId="{4BC7E51F-BCD2-445F-B99E-9610E983C11C}" srcOrd="0" destOrd="1" presId="urn:microsoft.com/office/officeart/2005/8/layout/vList2"/>
    <dgm:cxn modelId="{B16AF3AC-B45E-4ABE-8C78-E3B52D4DB1F0}" type="presOf" srcId="{AD70C769-96EE-4FD1-A4D1-E01B97F380EE}" destId="{4BC7E51F-BCD2-445F-B99E-9610E983C11C}" srcOrd="0" destOrd="2" presId="urn:microsoft.com/office/officeart/2005/8/layout/vList2"/>
    <dgm:cxn modelId="{19E58FB4-639F-4C90-9E56-7C7053E42317}" srcId="{F0660C2E-22D2-410B-B352-895F06DCC7D8}" destId="{6E8C8FE9-984A-4793-A779-B30D14E531EE}" srcOrd="1" destOrd="0" parTransId="{E47FFE46-3152-4B77-8BEB-BD6C333D4D4F}" sibTransId="{338E6484-B4CD-4B00-A7E3-421B09D3A2BC}"/>
    <dgm:cxn modelId="{0672C7BB-908C-409D-A4A3-09FAB3D227C6}" srcId="{8CFB7867-EB5D-4515-B14F-57AD7C315587}" destId="{DD53BD86-8DB8-408B-A551-CCC0951BA41F}" srcOrd="0" destOrd="0" parTransId="{D5808AF0-D7B2-41A7-9E01-7810FB7521B9}" sibTransId="{3B3DBD4D-68E2-4313-91B2-C8F7FF63ADCB}"/>
    <dgm:cxn modelId="{95555AC0-CF4C-4A82-B3BD-579F0ED26DCF}" srcId="{DD53BD86-8DB8-408B-A551-CCC0951BA41F}" destId="{8FF9C6EF-DD19-40A9-A3AB-C8FCD57D0060}" srcOrd="1" destOrd="0" parTransId="{C5F61CD8-E26C-483B-992D-FEB50876A7E8}" sibTransId="{C1CCEA43-DC20-48F3-A279-5F9361A6702F}"/>
    <dgm:cxn modelId="{CB8D46C6-35E9-431B-BA3E-4E77BABA3898}" type="presOf" srcId="{DD53BD86-8DB8-408B-A551-CCC0951BA41F}" destId="{C4A274E1-6B93-40FB-BBB6-9C79B7204C51}" srcOrd="0" destOrd="0" presId="urn:microsoft.com/office/officeart/2005/8/layout/vList2"/>
    <dgm:cxn modelId="{F72FCCD6-B902-40A2-842E-78FEC26F4F94}" type="presOf" srcId="{69805A08-C00D-4073-B6AE-6125311C73E7}" destId="{3C62744F-F628-458D-9859-A0152E5DE6EB}" srcOrd="0" destOrd="0" presId="urn:microsoft.com/office/officeart/2005/8/layout/vList2"/>
    <dgm:cxn modelId="{BB5EA6EF-B824-45F4-AB68-0497791DE627}" srcId="{F0660C2E-22D2-410B-B352-895F06DCC7D8}" destId="{8FB0E54E-DA17-48AE-BF65-AE05D7B1A543}" srcOrd="0" destOrd="0" parTransId="{8C717F93-7E52-4EE7-9198-09FF9771A2D6}" sibTransId="{D76CD5E0-8912-477C-80DF-8F84FB217D35}"/>
    <dgm:cxn modelId="{C4F748F5-9CE9-4079-92D8-A6978701C0A8}" srcId="{DD53BD86-8DB8-408B-A551-CCC0951BA41F}" destId="{69805A08-C00D-4073-B6AE-6125311C73E7}" srcOrd="0" destOrd="0" parTransId="{8314C836-5779-4CC7-A9B1-70390E24B4CB}" sibTransId="{0402C887-CDBC-4619-9D60-EF6BAB30F28D}"/>
    <dgm:cxn modelId="{F344D91F-6C3C-4A2F-A216-1B760CEF5E6E}" type="presParOf" srcId="{E9B727A3-9D68-499F-96F6-113F9E33A69A}" destId="{C4A274E1-6B93-40FB-BBB6-9C79B7204C51}" srcOrd="0" destOrd="0" presId="urn:microsoft.com/office/officeart/2005/8/layout/vList2"/>
    <dgm:cxn modelId="{F2B8B69F-1066-4FCA-837F-6F84D6614DC1}" type="presParOf" srcId="{E9B727A3-9D68-499F-96F6-113F9E33A69A}" destId="{3C62744F-F628-458D-9859-A0152E5DE6EB}" srcOrd="1" destOrd="0" presId="urn:microsoft.com/office/officeart/2005/8/layout/vList2"/>
    <dgm:cxn modelId="{158F92DF-4CEA-4846-AAB0-027647313AFC}" type="presParOf" srcId="{E9B727A3-9D68-499F-96F6-113F9E33A69A}" destId="{C6600E4E-66BD-4151-A094-CA3DA23E1EB9}" srcOrd="2" destOrd="0" presId="urn:microsoft.com/office/officeart/2005/8/layout/vList2"/>
    <dgm:cxn modelId="{F398495C-36EC-49AC-BFC6-2C1DD705DD60}" type="presParOf" srcId="{E9B727A3-9D68-499F-96F6-113F9E33A69A}" destId="{4BC7E51F-BCD2-445F-B99E-9610E983C1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EA46B2-E9BA-4D8C-ADAA-771D17AC31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C3BAAA-A675-4BA1-BC08-B03506DCE1E2}">
      <dgm:prSet/>
      <dgm:spPr/>
      <dgm:t>
        <a:bodyPr/>
        <a:lstStyle/>
        <a:p>
          <a:r>
            <a:rPr lang="en-US" dirty="0"/>
            <a:t>Mileposts follow the hills and dales of the surrounding terrain</a:t>
          </a:r>
        </a:p>
      </dgm:t>
    </dgm:pt>
    <dgm:pt modelId="{47273297-B40A-4BAB-8451-AC7D6B73244E}" type="parTrans" cxnId="{95004CD1-113F-454F-BC96-E7E009B24B49}">
      <dgm:prSet/>
      <dgm:spPr/>
      <dgm:t>
        <a:bodyPr/>
        <a:lstStyle/>
        <a:p>
          <a:endParaRPr lang="en-US"/>
        </a:p>
      </dgm:t>
    </dgm:pt>
    <dgm:pt modelId="{E91B44FD-102B-4783-AA11-97C1CF66E0BA}" type="sibTrans" cxnId="{95004CD1-113F-454F-BC96-E7E009B24B49}">
      <dgm:prSet/>
      <dgm:spPr/>
      <dgm:t>
        <a:bodyPr/>
        <a:lstStyle/>
        <a:p>
          <a:endParaRPr lang="en-US"/>
        </a:p>
      </dgm:t>
    </dgm:pt>
    <dgm:pt modelId="{5A07B237-A45B-4E73-8027-3F3500B69D10}">
      <dgm:prSet/>
      <dgm:spPr/>
      <dgm:t>
        <a:bodyPr/>
        <a:lstStyle/>
        <a:p>
          <a:r>
            <a:rPr lang="en-US" dirty="0"/>
            <a:t>Stations are in horizontal distance as measured by survey equipment</a:t>
          </a:r>
        </a:p>
      </dgm:t>
    </dgm:pt>
    <dgm:pt modelId="{051B0BE6-AEBF-46B6-B835-4E084AFA8A1B}" type="parTrans" cxnId="{C2129C63-DE59-4FD0-BE56-1EBE409E8323}">
      <dgm:prSet/>
      <dgm:spPr/>
      <dgm:t>
        <a:bodyPr/>
        <a:lstStyle/>
        <a:p>
          <a:endParaRPr lang="en-US"/>
        </a:p>
      </dgm:t>
    </dgm:pt>
    <dgm:pt modelId="{A3C40A47-CF98-4F3C-9745-478B3BBEEAC5}" type="sibTrans" cxnId="{C2129C63-DE59-4FD0-BE56-1EBE409E8323}">
      <dgm:prSet/>
      <dgm:spPr/>
      <dgm:t>
        <a:bodyPr/>
        <a:lstStyle/>
        <a:p>
          <a:endParaRPr lang="en-US"/>
        </a:p>
      </dgm:t>
    </dgm:pt>
    <dgm:pt modelId="{3C02A0A0-3A2A-48D3-A391-075F9840242E}">
      <dgm:prSet/>
      <dgm:spPr/>
      <dgm:t>
        <a:bodyPr/>
        <a:lstStyle/>
        <a:p>
          <a:r>
            <a:rPr lang="en-US" dirty="0"/>
            <a:t>Distance stays constant regardless of terrain</a:t>
          </a:r>
        </a:p>
      </dgm:t>
    </dgm:pt>
    <dgm:pt modelId="{30907DA6-D9F6-4445-8897-C38E234CD69F}" type="parTrans" cxnId="{09799FE9-FF5D-4A08-9A24-78CCC21B72E9}">
      <dgm:prSet/>
      <dgm:spPr/>
      <dgm:t>
        <a:bodyPr/>
        <a:lstStyle/>
        <a:p>
          <a:endParaRPr lang="en-US"/>
        </a:p>
      </dgm:t>
    </dgm:pt>
    <dgm:pt modelId="{84696FAB-1F15-4D3B-8130-DF769038A4F1}" type="sibTrans" cxnId="{09799FE9-FF5D-4A08-9A24-78CCC21B72E9}">
      <dgm:prSet/>
      <dgm:spPr/>
      <dgm:t>
        <a:bodyPr/>
        <a:lstStyle/>
        <a:p>
          <a:endParaRPr lang="en-US"/>
        </a:p>
      </dgm:t>
    </dgm:pt>
    <dgm:pt modelId="{7097565A-53C0-4034-8E13-4EF49257B50C}">
      <dgm:prSet/>
      <dgm:spPr/>
      <dgm:t>
        <a:bodyPr/>
        <a:lstStyle/>
        <a:p>
          <a:r>
            <a:rPr lang="en-US" dirty="0"/>
            <a:t>Therefore 1 mile (5,280 feet) does not always equal 52+80 in Station distance</a:t>
          </a:r>
        </a:p>
      </dgm:t>
    </dgm:pt>
    <dgm:pt modelId="{29B074AD-9F71-4FD5-8E18-B1EB6F8B95F0}" type="parTrans" cxnId="{9E61D05C-00EC-476B-9F7F-686A99EE6FB6}">
      <dgm:prSet/>
      <dgm:spPr/>
      <dgm:t>
        <a:bodyPr/>
        <a:lstStyle/>
        <a:p>
          <a:endParaRPr lang="en-US"/>
        </a:p>
      </dgm:t>
    </dgm:pt>
    <dgm:pt modelId="{4E9C9B9D-D142-42AC-BD66-3810265B2CE9}" type="sibTrans" cxnId="{9E61D05C-00EC-476B-9F7F-686A99EE6FB6}">
      <dgm:prSet/>
      <dgm:spPr/>
      <dgm:t>
        <a:bodyPr/>
        <a:lstStyle/>
        <a:p>
          <a:endParaRPr lang="en-US"/>
        </a:p>
      </dgm:t>
    </dgm:pt>
    <dgm:pt modelId="{8D68E292-9BD4-46C1-A587-BB5732944DF0}">
      <dgm:prSet/>
      <dgm:spPr/>
      <dgm:t>
        <a:bodyPr/>
        <a:lstStyle/>
        <a:p>
          <a:r>
            <a:rPr lang="en-US" dirty="0"/>
            <a:t>Equations may have redundant stationing in a very short distance, so location by milepost is important in aiding specific location of an installation</a:t>
          </a:r>
        </a:p>
      </dgm:t>
    </dgm:pt>
    <dgm:pt modelId="{E7FB7EB9-EA0C-4502-B77B-A5F65D48F4E4}" type="parTrans" cxnId="{6A4DEB34-B224-474F-BEF0-D823A5F1600C}">
      <dgm:prSet/>
      <dgm:spPr/>
      <dgm:t>
        <a:bodyPr/>
        <a:lstStyle/>
        <a:p>
          <a:endParaRPr lang="en-US"/>
        </a:p>
      </dgm:t>
    </dgm:pt>
    <dgm:pt modelId="{4102CC71-6633-4C88-8E84-FADE6DD650DA}" type="sibTrans" cxnId="{6A4DEB34-B224-474F-BEF0-D823A5F1600C}">
      <dgm:prSet/>
      <dgm:spPr/>
      <dgm:t>
        <a:bodyPr/>
        <a:lstStyle/>
        <a:p>
          <a:endParaRPr lang="en-US"/>
        </a:p>
      </dgm:t>
    </dgm:pt>
    <dgm:pt modelId="{EC9B042C-5F6C-4F41-95AB-BA370C7ABC64}" type="pres">
      <dgm:prSet presAssocID="{6EEA46B2-E9BA-4D8C-ADAA-771D17AC319C}" presName="linear" presStyleCnt="0">
        <dgm:presLayoutVars>
          <dgm:animLvl val="lvl"/>
          <dgm:resizeHandles val="exact"/>
        </dgm:presLayoutVars>
      </dgm:prSet>
      <dgm:spPr/>
    </dgm:pt>
    <dgm:pt modelId="{98FADE36-B20F-4747-9839-BEFCBB64B7AB}" type="pres">
      <dgm:prSet presAssocID="{34C3BAAA-A675-4BA1-BC08-B03506DCE1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AFDD66-2F8E-4AD6-B22A-7ED523792C07}" type="pres">
      <dgm:prSet presAssocID="{E91B44FD-102B-4783-AA11-97C1CF66E0BA}" presName="spacer" presStyleCnt="0"/>
      <dgm:spPr/>
    </dgm:pt>
    <dgm:pt modelId="{E1A5AD7A-7F79-4DE8-BCE8-1FF645958F8F}" type="pres">
      <dgm:prSet presAssocID="{5A07B237-A45B-4E73-8027-3F3500B69D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6E4B7F-3DED-4C84-9DEA-6FDCB44AD6FD}" type="pres">
      <dgm:prSet presAssocID="{5A07B237-A45B-4E73-8027-3F3500B69D10}" presName="childText" presStyleLbl="revTx" presStyleIdx="0" presStyleCnt="1">
        <dgm:presLayoutVars>
          <dgm:bulletEnabled val="1"/>
        </dgm:presLayoutVars>
      </dgm:prSet>
      <dgm:spPr/>
    </dgm:pt>
    <dgm:pt modelId="{99862FEC-FFAF-4A8B-825B-0C272CA71664}" type="pres">
      <dgm:prSet presAssocID="{8D68E292-9BD4-46C1-A587-BB5732944D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FD9A18-60F4-4F11-BE4E-64FE7F56DAE6}" type="presOf" srcId="{8D68E292-9BD4-46C1-A587-BB5732944DF0}" destId="{99862FEC-FFAF-4A8B-825B-0C272CA71664}" srcOrd="0" destOrd="0" presId="urn:microsoft.com/office/officeart/2005/8/layout/vList2"/>
    <dgm:cxn modelId="{6A4DEB34-B224-474F-BEF0-D823A5F1600C}" srcId="{6EEA46B2-E9BA-4D8C-ADAA-771D17AC319C}" destId="{8D68E292-9BD4-46C1-A587-BB5732944DF0}" srcOrd="2" destOrd="0" parTransId="{E7FB7EB9-EA0C-4502-B77B-A5F65D48F4E4}" sibTransId="{4102CC71-6633-4C88-8E84-FADE6DD650DA}"/>
    <dgm:cxn modelId="{9E61D05C-00EC-476B-9F7F-686A99EE6FB6}" srcId="{5A07B237-A45B-4E73-8027-3F3500B69D10}" destId="{7097565A-53C0-4034-8E13-4EF49257B50C}" srcOrd="1" destOrd="0" parTransId="{29B074AD-9F71-4FD5-8E18-B1EB6F8B95F0}" sibTransId="{4E9C9B9D-D142-42AC-BD66-3810265B2CE9}"/>
    <dgm:cxn modelId="{C2129C63-DE59-4FD0-BE56-1EBE409E8323}" srcId="{6EEA46B2-E9BA-4D8C-ADAA-771D17AC319C}" destId="{5A07B237-A45B-4E73-8027-3F3500B69D10}" srcOrd="1" destOrd="0" parTransId="{051B0BE6-AEBF-46B6-B835-4E084AFA8A1B}" sibTransId="{A3C40A47-CF98-4F3C-9745-478B3BBEEAC5}"/>
    <dgm:cxn modelId="{E515E582-455F-4615-B056-4631D9A01079}" type="presOf" srcId="{5A07B237-A45B-4E73-8027-3F3500B69D10}" destId="{E1A5AD7A-7F79-4DE8-BCE8-1FF645958F8F}" srcOrd="0" destOrd="0" presId="urn:microsoft.com/office/officeart/2005/8/layout/vList2"/>
    <dgm:cxn modelId="{45055ABE-618E-40E0-A008-F1072D21E943}" type="presOf" srcId="{7097565A-53C0-4034-8E13-4EF49257B50C}" destId="{716E4B7F-3DED-4C84-9DEA-6FDCB44AD6FD}" srcOrd="0" destOrd="1" presId="urn:microsoft.com/office/officeart/2005/8/layout/vList2"/>
    <dgm:cxn modelId="{95004CD1-113F-454F-BC96-E7E009B24B49}" srcId="{6EEA46B2-E9BA-4D8C-ADAA-771D17AC319C}" destId="{34C3BAAA-A675-4BA1-BC08-B03506DCE1E2}" srcOrd="0" destOrd="0" parTransId="{47273297-B40A-4BAB-8451-AC7D6B73244E}" sibTransId="{E91B44FD-102B-4783-AA11-97C1CF66E0BA}"/>
    <dgm:cxn modelId="{AE3B6ED6-E326-4C6D-96FB-0785A3BA14DA}" type="presOf" srcId="{6EEA46B2-E9BA-4D8C-ADAA-771D17AC319C}" destId="{EC9B042C-5F6C-4F41-95AB-BA370C7ABC64}" srcOrd="0" destOrd="0" presId="urn:microsoft.com/office/officeart/2005/8/layout/vList2"/>
    <dgm:cxn modelId="{DB7960E1-7557-4FD5-85FF-0B1437519FF1}" type="presOf" srcId="{34C3BAAA-A675-4BA1-BC08-B03506DCE1E2}" destId="{98FADE36-B20F-4747-9839-BEFCBB64B7AB}" srcOrd="0" destOrd="0" presId="urn:microsoft.com/office/officeart/2005/8/layout/vList2"/>
    <dgm:cxn modelId="{09799FE9-FF5D-4A08-9A24-78CCC21B72E9}" srcId="{5A07B237-A45B-4E73-8027-3F3500B69D10}" destId="{3C02A0A0-3A2A-48D3-A391-075F9840242E}" srcOrd="0" destOrd="0" parTransId="{30907DA6-D9F6-4445-8897-C38E234CD69F}" sibTransId="{84696FAB-1F15-4D3B-8130-DF769038A4F1}"/>
    <dgm:cxn modelId="{A7893DFC-04A1-4DBD-AF49-BC7EB4D53D36}" type="presOf" srcId="{3C02A0A0-3A2A-48D3-A391-075F9840242E}" destId="{716E4B7F-3DED-4C84-9DEA-6FDCB44AD6FD}" srcOrd="0" destOrd="0" presId="urn:microsoft.com/office/officeart/2005/8/layout/vList2"/>
    <dgm:cxn modelId="{2BC254F1-846A-4529-A76C-3224A8558D4E}" type="presParOf" srcId="{EC9B042C-5F6C-4F41-95AB-BA370C7ABC64}" destId="{98FADE36-B20F-4747-9839-BEFCBB64B7AB}" srcOrd="0" destOrd="0" presId="urn:microsoft.com/office/officeart/2005/8/layout/vList2"/>
    <dgm:cxn modelId="{DD5690AE-CFDB-42D8-9D65-55D90206E9B8}" type="presParOf" srcId="{EC9B042C-5F6C-4F41-95AB-BA370C7ABC64}" destId="{6FAFDD66-2F8E-4AD6-B22A-7ED523792C07}" srcOrd="1" destOrd="0" presId="urn:microsoft.com/office/officeart/2005/8/layout/vList2"/>
    <dgm:cxn modelId="{40CEA9D3-3813-4E72-BAFA-F549FFFC9825}" type="presParOf" srcId="{EC9B042C-5F6C-4F41-95AB-BA370C7ABC64}" destId="{E1A5AD7A-7F79-4DE8-BCE8-1FF645958F8F}" srcOrd="2" destOrd="0" presId="urn:microsoft.com/office/officeart/2005/8/layout/vList2"/>
    <dgm:cxn modelId="{4B3D50D6-C8BB-4B2D-88A0-8F47198A1B6E}" type="presParOf" srcId="{EC9B042C-5F6C-4F41-95AB-BA370C7ABC64}" destId="{716E4B7F-3DED-4C84-9DEA-6FDCB44AD6FD}" srcOrd="3" destOrd="0" presId="urn:microsoft.com/office/officeart/2005/8/layout/vList2"/>
    <dgm:cxn modelId="{37F3087C-8BD7-4FA2-8E51-FE82247F6AFF}" type="presParOf" srcId="{EC9B042C-5F6C-4F41-95AB-BA370C7ABC64}" destId="{99862FEC-FFAF-4A8B-825B-0C272CA716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80F146-3BAA-43A9-9A51-C94CF31A82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90CB9D-5E87-484B-B35D-9629CA20C5AE}">
      <dgm:prSet/>
      <dgm:spPr/>
      <dgm:t>
        <a:bodyPr/>
        <a:lstStyle/>
        <a:p>
          <a:r>
            <a:rPr lang="en-US" dirty="0"/>
            <a:t>Mileposts to the second decimal (i.e. 62.51) are only accurate to 26 feet at best</a:t>
          </a:r>
        </a:p>
      </dgm:t>
    </dgm:pt>
    <dgm:pt modelId="{FAEAA6DE-7F20-47F7-8B0F-9388FE9AA864}" type="parTrans" cxnId="{232FB351-AE60-4C0E-9F67-9402BC591A13}">
      <dgm:prSet/>
      <dgm:spPr/>
      <dgm:t>
        <a:bodyPr/>
        <a:lstStyle/>
        <a:p>
          <a:endParaRPr lang="en-US"/>
        </a:p>
      </dgm:t>
    </dgm:pt>
    <dgm:pt modelId="{2FE87A73-C2D2-4C69-B1B9-F625F5C75A70}" type="sibTrans" cxnId="{232FB351-AE60-4C0E-9F67-9402BC591A13}">
      <dgm:prSet/>
      <dgm:spPr/>
      <dgm:t>
        <a:bodyPr/>
        <a:lstStyle/>
        <a:p>
          <a:endParaRPr lang="en-US"/>
        </a:p>
      </dgm:t>
    </dgm:pt>
    <dgm:pt modelId="{9F18FE49-3F9D-4BA1-8699-F19F1B838377}">
      <dgm:prSet/>
      <dgm:spPr/>
      <dgm:t>
        <a:bodyPr/>
        <a:lstStyle/>
        <a:p>
          <a:r>
            <a:rPr lang="en-US" dirty="0"/>
            <a:t>Installations should be measured within 5 feet, ideally to the nearest foot</a:t>
          </a:r>
        </a:p>
      </dgm:t>
    </dgm:pt>
    <dgm:pt modelId="{F74E18DD-99BC-4A0C-99B5-E0454D27C299}" type="parTrans" cxnId="{3235CD27-7769-4AF0-9549-04BAF960B5E3}">
      <dgm:prSet/>
      <dgm:spPr/>
      <dgm:t>
        <a:bodyPr/>
        <a:lstStyle/>
        <a:p>
          <a:endParaRPr lang="en-US"/>
        </a:p>
      </dgm:t>
    </dgm:pt>
    <dgm:pt modelId="{33D135C9-3650-4DDD-9F2B-10331A6DDB7E}" type="sibTrans" cxnId="{3235CD27-7769-4AF0-9549-04BAF960B5E3}">
      <dgm:prSet/>
      <dgm:spPr/>
      <dgm:t>
        <a:bodyPr/>
        <a:lstStyle/>
        <a:p>
          <a:endParaRPr lang="en-US"/>
        </a:p>
      </dgm:t>
    </dgm:pt>
    <dgm:pt modelId="{FF1F9ADA-4DCB-4715-B446-93A3E0401683}" type="pres">
      <dgm:prSet presAssocID="{8680F146-3BAA-43A9-9A51-C94CF31A82FA}" presName="linear" presStyleCnt="0">
        <dgm:presLayoutVars>
          <dgm:animLvl val="lvl"/>
          <dgm:resizeHandles val="exact"/>
        </dgm:presLayoutVars>
      </dgm:prSet>
      <dgm:spPr/>
    </dgm:pt>
    <dgm:pt modelId="{80CBBF83-9720-47AF-84CF-2E9467CB2E3A}" type="pres">
      <dgm:prSet presAssocID="{5A90CB9D-5E87-484B-B35D-9629CA20C5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8106D7-DC36-4C0D-992F-43D22D30B2C3}" type="pres">
      <dgm:prSet presAssocID="{2FE87A73-C2D2-4C69-B1B9-F625F5C75A70}" presName="spacer" presStyleCnt="0"/>
      <dgm:spPr/>
    </dgm:pt>
    <dgm:pt modelId="{F655D7AE-83D9-4B45-8138-C573E0C8E9E0}" type="pres">
      <dgm:prSet presAssocID="{9F18FE49-3F9D-4BA1-8699-F19F1B8383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BCB9301-9266-4350-A736-84911C6829AE}" type="presOf" srcId="{5A90CB9D-5E87-484B-B35D-9629CA20C5AE}" destId="{80CBBF83-9720-47AF-84CF-2E9467CB2E3A}" srcOrd="0" destOrd="0" presId="urn:microsoft.com/office/officeart/2005/8/layout/vList2"/>
    <dgm:cxn modelId="{6E05ED06-EEA4-4C5A-A4F8-4B9901965AD2}" type="presOf" srcId="{8680F146-3BAA-43A9-9A51-C94CF31A82FA}" destId="{FF1F9ADA-4DCB-4715-B446-93A3E0401683}" srcOrd="0" destOrd="0" presId="urn:microsoft.com/office/officeart/2005/8/layout/vList2"/>
    <dgm:cxn modelId="{3235CD27-7769-4AF0-9549-04BAF960B5E3}" srcId="{8680F146-3BAA-43A9-9A51-C94CF31A82FA}" destId="{9F18FE49-3F9D-4BA1-8699-F19F1B838377}" srcOrd="1" destOrd="0" parTransId="{F74E18DD-99BC-4A0C-99B5-E0454D27C299}" sibTransId="{33D135C9-3650-4DDD-9F2B-10331A6DDB7E}"/>
    <dgm:cxn modelId="{232FB351-AE60-4C0E-9F67-9402BC591A13}" srcId="{8680F146-3BAA-43A9-9A51-C94CF31A82FA}" destId="{5A90CB9D-5E87-484B-B35D-9629CA20C5AE}" srcOrd="0" destOrd="0" parTransId="{FAEAA6DE-7F20-47F7-8B0F-9388FE9AA864}" sibTransId="{2FE87A73-C2D2-4C69-B1B9-F625F5C75A70}"/>
    <dgm:cxn modelId="{B539AFC9-2C00-4B51-A8CC-961B3B71E987}" type="presOf" srcId="{9F18FE49-3F9D-4BA1-8699-F19F1B838377}" destId="{F655D7AE-83D9-4B45-8138-C573E0C8E9E0}" srcOrd="0" destOrd="0" presId="urn:microsoft.com/office/officeart/2005/8/layout/vList2"/>
    <dgm:cxn modelId="{9BCFAFAC-910E-41B0-AFD7-D0E2CDBF9823}" type="presParOf" srcId="{FF1F9ADA-4DCB-4715-B446-93A3E0401683}" destId="{80CBBF83-9720-47AF-84CF-2E9467CB2E3A}" srcOrd="0" destOrd="0" presId="urn:microsoft.com/office/officeart/2005/8/layout/vList2"/>
    <dgm:cxn modelId="{67333188-8743-4C53-A9FD-447492B0BFE6}" type="presParOf" srcId="{FF1F9ADA-4DCB-4715-B446-93A3E0401683}" destId="{BE8106D7-DC36-4C0D-992F-43D22D30B2C3}" srcOrd="1" destOrd="0" presId="urn:microsoft.com/office/officeart/2005/8/layout/vList2"/>
    <dgm:cxn modelId="{69EC9182-09FB-49CB-A601-0771C256EF68}" type="presParOf" srcId="{FF1F9ADA-4DCB-4715-B446-93A3E0401683}" destId="{F655D7AE-83D9-4B45-8138-C573E0C8E9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BCF7D1-3C71-4893-9EDD-7BCE5BD58AB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C38C1C-185E-49DB-A791-72B0BF4B9B83}">
      <dgm:prSet/>
      <dgm:spPr/>
      <dgm:t>
        <a:bodyPr/>
        <a:lstStyle/>
        <a:p>
          <a:r>
            <a:rPr lang="en-US" dirty="0"/>
            <a:t>Applicant</a:t>
          </a:r>
        </a:p>
      </dgm:t>
    </dgm:pt>
    <dgm:pt modelId="{6AD4B112-0B6D-4860-9E60-BF6417E48FE6}" type="parTrans" cxnId="{97EC9151-2ECB-455F-9BA0-0D8F426ABFA8}">
      <dgm:prSet/>
      <dgm:spPr/>
      <dgm:t>
        <a:bodyPr/>
        <a:lstStyle/>
        <a:p>
          <a:endParaRPr lang="en-US"/>
        </a:p>
      </dgm:t>
    </dgm:pt>
    <dgm:pt modelId="{62205A95-2AE6-4515-B1BB-F64D671AB2D9}" type="sibTrans" cxnId="{97EC9151-2ECB-455F-9BA0-0D8F426ABFA8}">
      <dgm:prSet/>
      <dgm:spPr/>
      <dgm:t>
        <a:bodyPr/>
        <a:lstStyle/>
        <a:p>
          <a:endParaRPr lang="en-US"/>
        </a:p>
      </dgm:t>
    </dgm:pt>
    <dgm:pt modelId="{DC21F148-DD22-410E-87BD-85DE07CB5126}">
      <dgm:prSet/>
      <dgm:spPr/>
      <dgm:t>
        <a:bodyPr/>
        <a:lstStyle/>
        <a:p>
          <a:r>
            <a:rPr lang="en-US" dirty="0"/>
            <a:t>Representative from the Utility Company will be the “Owner” or responsible party of the installation once construction is complete (NOT the contractor)</a:t>
          </a:r>
        </a:p>
      </dgm:t>
    </dgm:pt>
    <dgm:pt modelId="{1FFDAD26-E9DE-440B-80D7-C1D26FF0B95E}" type="parTrans" cxnId="{0164B946-CFD4-4E88-BD78-C91B0E94A459}">
      <dgm:prSet/>
      <dgm:spPr/>
      <dgm:t>
        <a:bodyPr/>
        <a:lstStyle/>
        <a:p>
          <a:endParaRPr lang="en-US"/>
        </a:p>
      </dgm:t>
    </dgm:pt>
    <dgm:pt modelId="{39659396-CF91-42AD-AC39-795070919429}" type="sibTrans" cxnId="{0164B946-CFD4-4E88-BD78-C91B0E94A459}">
      <dgm:prSet/>
      <dgm:spPr/>
      <dgm:t>
        <a:bodyPr/>
        <a:lstStyle/>
        <a:p>
          <a:endParaRPr lang="en-US"/>
        </a:p>
      </dgm:t>
    </dgm:pt>
    <dgm:pt modelId="{21062330-A21B-4E63-A393-B49567639097}">
      <dgm:prSet/>
      <dgm:spPr/>
      <dgm:t>
        <a:bodyPr/>
        <a:lstStyle/>
        <a:p>
          <a:r>
            <a:rPr lang="en-US" dirty="0"/>
            <a:t>Applicant’s signature MUST be an authorized representative of the Utility</a:t>
          </a:r>
        </a:p>
      </dgm:t>
    </dgm:pt>
    <dgm:pt modelId="{0BEE0E72-54B6-4A94-9D5F-EAF561FB38E8}" type="parTrans" cxnId="{141DD32F-AE8E-4C83-9789-F74CE9241777}">
      <dgm:prSet/>
      <dgm:spPr/>
      <dgm:t>
        <a:bodyPr/>
        <a:lstStyle/>
        <a:p>
          <a:endParaRPr lang="en-US"/>
        </a:p>
      </dgm:t>
    </dgm:pt>
    <dgm:pt modelId="{A2FEEEE8-A5D3-44F9-A1F0-173067592FD1}" type="sibTrans" cxnId="{141DD32F-AE8E-4C83-9789-F74CE9241777}">
      <dgm:prSet/>
      <dgm:spPr/>
      <dgm:t>
        <a:bodyPr/>
        <a:lstStyle/>
        <a:p>
          <a:endParaRPr lang="en-US"/>
        </a:p>
      </dgm:t>
    </dgm:pt>
    <dgm:pt modelId="{3894895E-AE2E-4E78-8728-F0E97B252864}" type="pres">
      <dgm:prSet presAssocID="{DEBCF7D1-3C71-4893-9EDD-7BCE5BD58AB6}" presName="linear" presStyleCnt="0">
        <dgm:presLayoutVars>
          <dgm:animLvl val="lvl"/>
          <dgm:resizeHandles val="exact"/>
        </dgm:presLayoutVars>
      </dgm:prSet>
      <dgm:spPr/>
    </dgm:pt>
    <dgm:pt modelId="{5D233107-C977-4877-937D-74F292F290E7}" type="pres">
      <dgm:prSet presAssocID="{71C38C1C-185E-49DB-A791-72B0BF4B9B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52C9FB-1097-4D66-958B-49283BA6D07E}" type="pres">
      <dgm:prSet presAssocID="{71C38C1C-185E-49DB-A791-72B0BF4B9B83}" presName="childText" presStyleLbl="revTx" presStyleIdx="0" presStyleCnt="1">
        <dgm:presLayoutVars>
          <dgm:bulletEnabled val="1"/>
        </dgm:presLayoutVars>
      </dgm:prSet>
      <dgm:spPr/>
    </dgm:pt>
    <dgm:pt modelId="{2F28998D-CE24-4528-80FB-26B6BC051A0F}" type="pres">
      <dgm:prSet presAssocID="{21062330-A21B-4E63-A393-B495676390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1DD32F-AE8E-4C83-9789-F74CE9241777}" srcId="{DEBCF7D1-3C71-4893-9EDD-7BCE5BD58AB6}" destId="{21062330-A21B-4E63-A393-B49567639097}" srcOrd="1" destOrd="0" parTransId="{0BEE0E72-54B6-4A94-9D5F-EAF561FB38E8}" sibTransId="{A2FEEEE8-A5D3-44F9-A1F0-173067592FD1}"/>
    <dgm:cxn modelId="{0164B946-CFD4-4E88-BD78-C91B0E94A459}" srcId="{71C38C1C-185E-49DB-A791-72B0BF4B9B83}" destId="{DC21F148-DD22-410E-87BD-85DE07CB5126}" srcOrd="0" destOrd="0" parTransId="{1FFDAD26-E9DE-440B-80D7-C1D26FF0B95E}" sibTransId="{39659396-CF91-42AD-AC39-795070919429}"/>
    <dgm:cxn modelId="{97EC9151-2ECB-455F-9BA0-0D8F426ABFA8}" srcId="{DEBCF7D1-3C71-4893-9EDD-7BCE5BD58AB6}" destId="{71C38C1C-185E-49DB-A791-72B0BF4B9B83}" srcOrd="0" destOrd="0" parTransId="{6AD4B112-0B6D-4860-9E60-BF6417E48FE6}" sibTransId="{62205A95-2AE6-4515-B1BB-F64D671AB2D9}"/>
    <dgm:cxn modelId="{C199CB82-2AD3-4CF4-8B00-78096D4CD7E2}" type="presOf" srcId="{DC21F148-DD22-410E-87BD-85DE07CB5126}" destId="{7052C9FB-1097-4D66-958B-49283BA6D07E}" srcOrd="0" destOrd="0" presId="urn:microsoft.com/office/officeart/2005/8/layout/vList2"/>
    <dgm:cxn modelId="{052143C6-C5B9-4B76-8D83-9AD7165E02C1}" type="presOf" srcId="{21062330-A21B-4E63-A393-B49567639097}" destId="{2F28998D-CE24-4528-80FB-26B6BC051A0F}" srcOrd="0" destOrd="0" presId="urn:microsoft.com/office/officeart/2005/8/layout/vList2"/>
    <dgm:cxn modelId="{81AC87EC-73A9-44D7-8245-953EF317A895}" type="presOf" srcId="{DEBCF7D1-3C71-4893-9EDD-7BCE5BD58AB6}" destId="{3894895E-AE2E-4E78-8728-F0E97B252864}" srcOrd="0" destOrd="0" presId="urn:microsoft.com/office/officeart/2005/8/layout/vList2"/>
    <dgm:cxn modelId="{7C6237F5-0B8F-45ED-9389-BA57DBC9FAD5}" type="presOf" srcId="{71C38C1C-185E-49DB-A791-72B0BF4B9B83}" destId="{5D233107-C977-4877-937D-74F292F290E7}" srcOrd="0" destOrd="0" presId="urn:microsoft.com/office/officeart/2005/8/layout/vList2"/>
    <dgm:cxn modelId="{8AC60B1E-76E3-4AFB-A373-FA6535F2528B}" type="presParOf" srcId="{3894895E-AE2E-4E78-8728-F0E97B252864}" destId="{5D233107-C977-4877-937D-74F292F290E7}" srcOrd="0" destOrd="0" presId="urn:microsoft.com/office/officeart/2005/8/layout/vList2"/>
    <dgm:cxn modelId="{047AE4F2-3DED-4F0D-A83C-828F5C79866F}" type="presParOf" srcId="{3894895E-AE2E-4E78-8728-F0E97B252864}" destId="{7052C9FB-1097-4D66-958B-49283BA6D07E}" srcOrd="1" destOrd="0" presId="urn:microsoft.com/office/officeart/2005/8/layout/vList2"/>
    <dgm:cxn modelId="{344BC300-FC34-453B-8143-A2E531C06FD1}" type="presParOf" srcId="{3894895E-AE2E-4E78-8728-F0E97B252864}" destId="{2F28998D-CE24-4528-80FB-26B6BC051A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EBCF7D1-3C71-4893-9EDD-7BCE5BD58AB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C38C1C-185E-49DB-A791-72B0BF4B9B83}">
      <dgm:prSet custT="1"/>
      <dgm:spPr/>
      <dgm:t>
        <a:bodyPr/>
        <a:lstStyle/>
        <a:p>
          <a:r>
            <a:rPr lang="en-US" sz="3200" dirty="0"/>
            <a:t>Company (the Applicant)</a:t>
          </a:r>
        </a:p>
      </dgm:t>
    </dgm:pt>
    <dgm:pt modelId="{6AD4B112-0B6D-4860-9E60-BF6417E48FE6}" type="parTrans" cxnId="{97EC9151-2ECB-455F-9BA0-0D8F426ABFA8}">
      <dgm:prSet/>
      <dgm:spPr/>
      <dgm:t>
        <a:bodyPr/>
        <a:lstStyle/>
        <a:p>
          <a:endParaRPr lang="en-US"/>
        </a:p>
      </dgm:t>
    </dgm:pt>
    <dgm:pt modelId="{62205A95-2AE6-4515-B1BB-F64D671AB2D9}" type="sibTrans" cxnId="{97EC9151-2ECB-455F-9BA0-0D8F426ABFA8}">
      <dgm:prSet/>
      <dgm:spPr/>
      <dgm:t>
        <a:bodyPr/>
        <a:lstStyle/>
        <a:p>
          <a:endParaRPr lang="en-US"/>
        </a:p>
      </dgm:t>
    </dgm:pt>
    <dgm:pt modelId="{DC21F148-DD22-410E-87BD-85DE07CB5126}">
      <dgm:prSet custT="1"/>
      <dgm:spPr/>
      <dgm:t>
        <a:bodyPr/>
        <a:lstStyle/>
        <a:p>
          <a:r>
            <a:rPr lang="en-US" sz="2500" dirty="0"/>
            <a:t>Private contractors are NOT allowed to sign as the Utility Company’s representative unless they are under a contract specifying that they are an officially authorized representative of the Utility Company</a:t>
          </a:r>
        </a:p>
      </dgm:t>
    </dgm:pt>
    <dgm:pt modelId="{1FFDAD26-E9DE-440B-80D7-C1D26FF0B95E}" type="parTrans" cxnId="{0164B946-CFD4-4E88-BD78-C91B0E94A459}">
      <dgm:prSet/>
      <dgm:spPr/>
      <dgm:t>
        <a:bodyPr/>
        <a:lstStyle/>
        <a:p>
          <a:endParaRPr lang="en-US"/>
        </a:p>
      </dgm:t>
    </dgm:pt>
    <dgm:pt modelId="{39659396-CF91-42AD-AC39-795070919429}" type="sibTrans" cxnId="{0164B946-CFD4-4E88-BD78-C91B0E94A459}">
      <dgm:prSet/>
      <dgm:spPr/>
      <dgm:t>
        <a:bodyPr/>
        <a:lstStyle/>
        <a:p>
          <a:endParaRPr lang="en-US"/>
        </a:p>
      </dgm:t>
    </dgm:pt>
    <dgm:pt modelId="{3894895E-AE2E-4E78-8728-F0E97B252864}" type="pres">
      <dgm:prSet presAssocID="{DEBCF7D1-3C71-4893-9EDD-7BCE5BD58AB6}" presName="linear" presStyleCnt="0">
        <dgm:presLayoutVars>
          <dgm:animLvl val="lvl"/>
          <dgm:resizeHandles val="exact"/>
        </dgm:presLayoutVars>
      </dgm:prSet>
      <dgm:spPr/>
    </dgm:pt>
    <dgm:pt modelId="{5D233107-C977-4877-937D-74F292F290E7}" type="pres">
      <dgm:prSet presAssocID="{71C38C1C-185E-49DB-A791-72B0BF4B9B8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052C9FB-1097-4D66-958B-49283BA6D07E}" type="pres">
      <dgm:prSet presAssocID="{71C38C1C-185E-49DB-A791-72B0BF4B9B8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64B946-CFD4-4E88-BD78-C91B0E94A459}" srcId="{71C38C1C-185E-49DB-A791-72B0BF4B9B83}" destId="{DC21F148-DD22-410E-87BD-85DE07CB5126}" srcOrd="0" destOrd="0" parTransId="{1FFDAD26-E9DE-440B-80D7-C1D26FF0B95E}" sibTransId="{39659396-CF91-42AD-AC39-795070919429}"/>
    <dgm:cxn modelId="{97EC9151-2ECB-455F-9BA0-0D8F426ABFA8}" srcId="{DEBCF7D1-3C71-4893-9EDD-7BCE5BD58AB6}" destId="{71C38C1C-185E-49DB-A791-72B0BF4B9B83}" srcOrd="0" destOrd="0" parTransId="{6AD4B112-0B6D-4860-9E60-BF6417E48FE6}" sibTransId="{62205A95-2AE6-4515-B1BB-F64D671AB2D9}"/>
    <dgm:cxn modelId="{C199CB82-2AD3-4CF4-8B00-78096D4CD7E2}" type="presOf" srcId="{DC21F148-DD22-410E-87BD-85DE07CB5126}" destId="{7052C9FB-1097-4D66-958B-49283BA6D07E}" srcOrd="0" destOrd="0" presId="urn:microsoft.com/office/officeart/2005/8/layout/vList2"/>
    <dgm:cxn modelId="{81AC87EC-73A9-44D7-8245-953EF317A895}" type="presOf" srcId="{DEBCF7D1-3C71-4893-9EDD-7BCE5BD58AB6}" destId="{3894895E-AE2E-4E78-8728-F0E97B252864}" srcOrd="0" destOrd="0" presId="urn:microsoft.com/office/officeart/2005/8/layout/vList2"/>
    <dgm:cxn modelId="{7C6237F5-0B8F-45ED-9389-BA57DBC9FAD5}" type="presOf" srcId="{71C38C1C-185E-49DB-A791-72B0BF4B9B83}" destId="{5D233107-C977-4877-937D-74F292F290E7}" srcOrd="0" destOrd="0" presId="urn:microsoft.com/office/officeart/2005/8/layout/vList2"/>
    <dgm:cxn modelId="{8AC60B1E-76E3-4AFB-A373-FA6535F2528B}" type="presParOf" srcId="{3894895E-AE2E-4E78-8728-F0E97B252864}" destId="{5D233107-C977-4877-937D-74F292F290E7}" srcOrd="0" destOrd="0" presId="urn:microsoft.com/office/officeart/2005/8/layout/vList2"/>
    <dgm:cxn modelId="{047AE4F2-3DED-4F0D-A83C-828F5C79866F}" type="presParOf" srcId="{3894895E-AE2E-4E78-8728-F0E97B252864}" destId="{7052C9FB-1097-4D66-958B-49283BA6D0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289E0B5-6E66-4F5C-BFB4-9DC09FB2E3D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FA6D7E-52D1-4DB6-A1B0-5C181C3CAB39}">
      <dgm:prSet/>
      <dgm:spPr/>
      <dgm:t>
        <a:bodyPr/>
        <a:lstStyle/>
        <a:p>
          <a:r>
            <a:rPr lang="en-US" dirty="0"/>
            <a:t>City</a:t>
          </a:r>
        </a:p>
      </dgm:t>
    </dgm:pt>
    <dgm:pt modelId="{4BE1545E-1CE9-4320-BA55-4AAA417649D3}" type="parTrans" cxnId="{E5E064F1-6855-4E3D-AFD3-EF98789FBB96}">
      <dgm:prSet/>
      <dgm:spPr/>
      <dgm:t>
        <a:bodyPr/>
        <a:lstStyle/>
        <a:p>
          <a:endParaRPr lang="en-US"/>
        </a:p>
      </dgm:t>
    </dgm:pt>
    <dgm:pt modelId="{377C74A0-37D1-4EFA-AA5C-B34273935C40}" type="sibTrans" cxnId="{E5E064F1-6855-4E3D-AFD3-EF98789FBB96}">
      <dgm:prSet/>
      <dgm:spPr/>
      <dgm:t>
        <a:bodyPr/>
        <a:lstStyle/>
        <a:p>
          <a:endParaRPr lang="en-US"/>
        </a:p>
      </dgm:t>
    </dgm:pt>
    <dgm:pt modelId="{7BD14DC6-A53B-4440-A116-69874EDB8463}">
      <dgm:prSet/>
      <dgm:spPr/>
      <dgm:t>
        <a:bodyPr/>
        <a:lstStyle/>
        <a:p>
          <a:r>
            <a:rPr lang="en-US" dirty="0"/>
            <a:t>Official from the city whenever installation is within the corporation limits of a city</a:t>
          </a:r>
        </a:p>
      </dgm:t>
    </dgm:pt>
    <dgm:pt modelId="{DCF22FDE-2271-4E20-A5B8-A2DAB8EB5455}" type="parTrans" cxnId="{F4323013-868A-402D-A79A-F986FC30B738}">
      <dgm:prSet/>
      <dgm:spPr/>
      <dgm:t>
        <a:bodyPr/>
        <a:lstStyle/>
        <a:p>
          <a:endParaRPr lang="en-US"/>
        </a:p>
      </dgm:t>
    </dgm:pt>
    <dgm:pt modelId="{882DBC0D-A821-4FAA-838F-D809E085AAC9}" type="sibTrans" cxnId="{F4323013-868A-402D-A79A-F986FC30B738}">
      <dgm:prSet/>
      <dgm:spPr/>
      <dgm:t>
        <a:bodyPr/>
        <a:lstStyle/>
        <a:p>
          <a:endParaRPr lang="en-US"/>
        </a:p>
      </dgm:t>
    </dgm:pt>
    <dgm:pt modelId="{CEBCE06A-AA50-407D-BFD7-B03AC6E30902}">
      <dgm:prSet/>
      <dgm:spPr/>
      <dgm:t>
        <a:bodyPr/>
        <a:lstStyle/>
        <a:p>
          <a:r>
            <a:rPr lang="en-US" dirty="0"/>
            <a:t>DOT and city have joint jurisdiction on highways within a city</a:t>
          </a:r>
        </a:p>
      </dgm:t>
    </dgm:pt>
    <dgm:pt modelId="{4ED8F118-222B-446E-B4CB-041E18A3B73C}" type="parTrans" cxnId="{AE5BDF6E-6F54-49AA-BA00-BECB4E7A1581}">
      <dgm:prSet/>
      <dgm:spPr/>
      <dgm:t>
        <a:bodyPr/>
        <a:lstStyle/>
        <a:p>
          <a:endParaRPr lang="en-US"/>
        </a:p>
      </dgm:t>
    </dgm:pt>
    <dgm:pt modelId="{D8CB346D-AAE9-4A52-B5E4-A92D31ECF6DA}" type="sibTrans" cxnId="{AE5BDF6E-6F54-49AA-BA00-BECB4E7A1581}">
      <dgm:prSet/>
      <dgm:spPr/>
      <dgm:t>
        <a:bodyPr/>
        <a:lstStyle/>
        <a:p>
          <a:endParaRPr lang="en-US"/>
        </a:p>
      </dgm:t>
    </dgm:pt>
    <dgm:pt modelId="{438C618D-8D1E-4A08-B6D7-ABFD776AADE5}">
      <dgm:prSet/>
      <dgm:spPr/>
      <dgm:t>
        <a:bodyPr/>
        <a:lstStyle/>
        <a:p>
          <a:r>
            <a:rPr lang="en-US" dirty="0"/>
            <a:t>County</a:t>
          </a:r>
        </a:p>
      </dgm:t>
    </dgm:pt>
    <dgm:pt modelId="{1D744BCB-6B2E-4F14-ADF0-904AB7935D5A}" type="parTrans" cxnId="{F4AADE26-6297-4B10-98DB-2703A7FA596E}">
      <dgm:prSet/>
      <dgm:spPr/>
      <dgm:t>
        <a:bodyPr/>
        <a:lstStyle/>
        <a:p>
          <a:endParaRPr lang="en-US"/>
        </a:p>
      </dgm:t>
    </dgm:pt>
    <dgm:pt modelId="{C17F8E91-1188-4927-840E-432ED9EFCA16}" type="sibTrans" cxnId="{F4AADE26-6297-4B10-98DB-2703A7FA596E}">
      <dgm:prSet/>
      <dgm:spPr/>
      <dgm:t>
        <a:bodyPr/>
        <a:lstStyle/>
        <a:p>
          <a:endParaRPr lang="en-US"/>
        </a:p>
      </dgm:t>
    </dgm:pt>
    <dgm:pt modelId="{D0C439A1-06FD-4350-9A37-450A50D21062}">
      <dgm:prSet/>
      <dgm:spPr/>
      <dgm:t>
        <a:bodyPr/>
        <a:lstStyle/>
        <a:p>
          <a:r>
            <a:rPr lang="en-US" dirty="0"/>
            <a:t>Official from the county whenever the installation originates from, exits into or crosses a county road or county-owned property</a:t>
          </a:r>
        </a:p>
      </dgm:t>
    </dgm:pt>
    <dgm:pt modelId="{990A411E-263C-459F-8F62-6356D06A5B7E}" type="parTrans" cxnId="{BF8D72F7-570F-4888-90DA-CE371233881B}">
      <dgm:prSet/>
      <dgm:spPr/>
      <dgm:t>
        <a:bodyPr/>
        <a:lstStyle/>
        <a:p>
          <a:endParaRPr lang="en-US"/>
        </a:p>
      </dgm:t>
    </dgm:pt>
    <dgm:pt modelId="{5FDC5E9F-4DF1-4F36-BE67-8419C2C03F6B}" type="sibTrans" cxnId="{BF8D72F7-570F-4888-90DA-CE371233881B}">
      <dgm:prSet/>
      <dgm:spPr/>
      <dgm:t>
        <a:bodyPr/>
        <a:lstStyle/>
        <a:p>
          <a:endParaRPr lang="en-US"/>
        </a:p>
      </dgm:t>
    </dgm:pt>
    <dgm:pt modelId="{3259F472-2D3F-425E-9885-B671D594E2C6}">
      <dgm:prSet/>
      <dgm:spPr/>
      <dgm:t>
        <a:bodyPr/>
        <a:lstStyle/>
        <a:p>
          <a:r>
            <a:rPr lang="en-US" dirty="0"/>
            <a:t>Signatures MUST be acquired BEFORE submitting the permit to the DOT</a:t>
          </a:r>
        </a:p>
      </dgm:t>
    </dgm:pt>
    <dgm:pt modelId="{19712684-253F-4D8A-9EEF-660DF2DBE1F3}" type="parTrans" cxnId="{F6A1ED4B-73C6-4C59-9BED-212CEC208D93}">
      <dgm:prSet/>
      <dgm:spPr/>
      <dgm:t>
        <a:bodyPr/>
        <a:lstStyle/>
        <a:p>
          <a:endParaRPr lang="en-US"/>
        </a:p>
      </dgm:t>
    </dgm:pt>
    <dgm:pt modelId="{DC5B3256-D8AD-4D66-8FAA-FE986C4D9CAE}" type="sibTrans" cxnId="{F6A1ED4B-73C6-4C59-9BED-212CEC208D93}">
      <dgm:prSet/>
      <dgm:spPr/>
      <dgm:t>
        <a:bodyPr/>
        <a:lstStyle/>
        <a:p>
          <a:endParaRPr lang="en-US"/>
        </a:p>
      </dgm:t>
    </dgm:pt>
    <dgm:pt modelId="{1304B9D2-4BA5-4E5A-94F0-D4F6C749650B}" type="pres">
      <dgm:prSet presAssocID="{A289E0B5-6E66-4F5C-BFB4-9DC09FB2E3D6}" presName="linear" presStyleCnt="0">
        <dgm:presLayoutVars>
          <dgm:animLvl val="lvl"/>
          <dgm:resizeHandles val="exact"/>
        </dgm:presLayoutVars>
      </dgm:prSet>
      <dgm:spPr/>
    </dgm:pt>
    <dgm:pt modelId="{B9241AB4-3938-4B62-A23A-BC00B34C67DE}" type="pres">
      <dgm:prSet presAssocID="{2DFA6D7E-52D1-4DB6-A1B0-5C181C3CAB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49A3AB-2EBC-46D3-9BFB-F228B03560AF}" type="pres">
      <dgm:prSet presAssocID="{2DFA6D7E-52D1-4DB6-A1B0-5C181C3CAB39}" presName="childText" presStyleLbl="revTx" presStyleIdx="0" presStyleCnt="2">
        <dgm:presLayoutVars>
          <dgm:bulletEnabled val="1"/>
        </dgm:presLayoutVars>
      </dgm:prSet>
      <dgm:spPr/>
    </dgm:pt>
    <dgm:pt modelId="{3C257E8F-F6A4-4B78-8258-AAAB7B0072AC}" type="pres">
      <dgm:prSet presAssocID="{438C618D-8D1E-4A08-B6D7-ABFD776AAD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5AEC03-59B1-4388-94FB-37E4AC7D49AA}" type="pres">
      <dgm:prSet presAssocID="{438C618D-8D1E-4A08-B6D7-ABFD776AADE5}" presName="childText" presStyleLbl="revTx" presStyleIdx="1" presStyleCnt="2">
        <dgm:presLayoutVars>
          <dgm:bulletEnabled val="1"/>
        </dgm:presLayoutVars>
      </dgm:prSet>
      <dgm:spPr/>
    </dgm:pt>
    <dgm:pt modelId="{531FA70E-FD38-4882-B50B-831585540AE2}" type="pres">
      <dgm:prSet presAssocID="{3259F472-2D3F-425E-9885-B671D594E2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DD206-05ED-4F45-B996-9B0DB9D3B05A}" type="presOf" srcId="{7BD14DC6-A53B-4440-A116-69874EDB8463}" destId="{5C49A3AB-2EBC-46D3-9BFB-F228B03560AF}" srcOrd="0" destOrd="0" presId="urn:microsoft.com/office/officeart/2005/8/layout/vList2"/>
    <dgm:cxn modelId="{319F2D08-51EC-4DDE-80B0-EE7B56F2974F}" type="presOf" srcId="{D0C439A1-06FD-4350-9A37-450A50D21062}" destId="{4B5AEC03-59B1-4388-94FB-37E4AC7D49AA}" srcOrd="0" destOrd="0" presId="urn:microsoft.com/office/officeart/2005/8/layout/vList2"/>
    <dgm:cxn modelId="{F4323013-868A-402D-A79A-F986FC30B738}" srcId="{2DFA6D7E-52D1-4DB6-A1B0-5C181C3CAB39}" destId="{7BD14DC6-A53B-4440-A116-69874EDB8463}" srcOrd="0" destOrd="0" parTransId="{DCF22FDE-2271-4E20-A5B8-A2DAB8EB5455}" sibTransId="{882DBC0D-A821-4FAA-838F-D809E085AAC9}"/>
    <dgm:cxn modelId="{F4AADE26-6297-4B10-98DB-2703A7FA596E}" srcId="{A289E0B5-6E66-4F5C-BFB4-9DC09FB2E3D6}" destId="{438C618D-8D1E-4A08-B6D7-ABFD776AADE5}" srcOrd="1" destOrd="0" parTransId="{1D744BCB-6B2E-4F14-ADF0-904AB7935D5A}" sibTransId="{C17F8E91-1188-4927-840E-432ED9EFCA16}"/>
    <dgm:cxn modelId="{72E82546-B288-48B4-B0F7-02BA2A364A4A}" type="presOf" srcId="{CEBCE06A-AA50-407D-BFD7-B03AC6E30902}" destId="{5C49A3AB-2EBC-46D3-9BFB-F228B03560AF}" srcOrd="0" destOrd="1" presId="urn:microsoft.com/office/officeart/2005/8/layout/vList2"/>
    <dgm:cxn modelId="{1A33FA46-2D83-4153-9ABA-A8EA509FD4C6}" type="presOf" srcId="{438C618D-8D1E-4A08-B6D7-ABFD776AADE5}" destId="{3C257E8F-F6A4-4B78-8258-AAAB7B0072AC}" srcOrd="0" destOrd="0" presId="urn:microsoft.com/office/officeart/2005/8/layout/vList2"/>
    <dgm:cxn modelId="{994DAE4B-B9F7-4EBB-8490-7F20AD79F73D}" type="presOf" srcId="{3259F472-2D3F-425E-9885-B671D594E2C6}" destId="{531FA70E-FD38-4882-B50B-831585540AE2}" srcOrd="0" destOrd="0" presId="urn:microsoft.com/office/officeart/2005/8/layout/vList2"/>
    <dgm:cxn modelId="{F6A1ED4B-73C6-4C59-9BED-212CEC208D93}" srcId="{A289E0B5-6E66-4F5C-BFB4-9DC09FB2E3D6}" destId="{3259F472-2D3F-425E-9885-B671D594E2C6}" srcOrd="2" destOrd="0" parTransId="{19712684-253F-4D8A-9EEF-660DF2DBE1F3}" sibTransId="{DC5B3256-D8AD-4D66-8FAA-FE986C4D9CAE}"/>
    <dgm:cxn modelId="{55CC004D-50C9-4E32-87CD-1DD97E7D96F4}" type="presOf" srcId="{A289E0B5-6E66-4F5C-BFB4-9DC09FB2E3D6}" destId="{1304B9D2-4BA5-4E5A-94F0-D4F6C749650B}" srcOrd="0" destOrd="0" presId="urn:microsoft.com/office/officeart/2005/8/layout/vList2"/>
    <dgm:cxn modelId="{AE5BDF6E-6F54-49AA-BA00-BECB4E7A1581}" srcId="{2DFA6D7E-52D1-4DB6-A1B0-5C181C3CAB39}" destId="{CEBCE06A-AA50-407D-BFD7-B03AC6E30902}" srcOrd="1" destOrd="0" parTransId="{4ED8F118-222B-446E-B4CB-041E18A3B73C}" sibTransId="{D8CB346D-AAE9-4A52-B5E4-A92D31ECF6DA}"/>
    <dgm:cxn modelId="{6BE241DF-0FAD-4B5E-BFE4-B7F572E23E51}" type="presOf" srcId="{2DFA6D7E-52D1-4DB6-A1B0-5C181C3CAB39}" destId="{B9241AB4-3938-4B62-A23A-BC00B34C67DE}" srcOrd="0" destOrd="0" presId="urn:microsoft.com/office/officeart/2005/8/layout/vList2"/>
    <dgm:cxn modelId="{E5E064F1-6855-4E3D-AFD3-EF98789FBB96}" srcId="{A289E0B5-6E66-4F5C-BFB4-9DC09FB2E3D6}" destId="{2DFA6D7E-52D1-4DB6-A1B0-5C181C3CAB39}" srcOrd="0" destOrd="0" parTransId="{4BE1545E-1CE9-4320-BA55-4AAA417649D3}" sibTransId="{377C74A0-37D1-4EFA-AA5C-B34273935C40}"/>
    <dgm:cxn modelId="{BF8D72F7-570F-4888-90DA-CE371233881B}" srcId="{438C618D-8D1E-4A08-B6D7-ABFD776AADE5}" destId="{D0C439A1-06FD-4350-9A37-450A50D21062}" srcOrd="0" destOrd="0" parTransId="{990A411E-263C-459F-8F62-6356D06A5B7E}" sibTransId="{5FDC5E9F-4DF1-4F36-BE67-8419C2C03F6B}"/>
    <dgm:cxn modelId="{A694B5B3-224B-414A-86C1-349638CB79F1}" type="presParOf" srcId="{1304B9D2-4BA5-4E5A-94F0-D4F6C749650B}" destId="{B9241AB4-3938-4B62-A23A-BC00B34C67DE}" srcOrd="0" destOrd="0" presId="urn:microsoft.com/office/officeart/2005/8/layout/vList2"/>
    <dgm:cxn modelId="{8B9FB7CF-DADE-42CC-A2D1-B5E82258FC14}" type="presParOf" srcId="{1304B9D2-4BA5-4E5A-94F0-D4F6C749650B}" destId="{5C49A3AB-2EBC-46D3-9BFB-F228B03560AF}" srcOrd="1" destOrd="0" presId="urn:microsoft.com/office/officeart/2005/8/layout/vList2"/>
    <dgm:cxn modelId="{ADDDB41A-8AA3-4144-8C03-99F62D56AC05}" type="presParOf" srcId="{1304B9D2-4BA5-4E5A-94F0-D4F6C749650B}" destId="{3C257E8F-F6A4-4B78-8258-AAAB7B0072AC}" srcOrd="2" destOrd="0" presId="urn:microsoft.com/office/officeart/2005/8/layout/vList2"/>
    <dgm:cxn modelId="{F4166DC4-814C-4620-A480-A20810145BFA}" type="presParOf" srcId="{1304B9D2-4BA5-4E5A-94F0-D4F6C749650B}" destId="{4B5AEC03-59B1-4388-94FB-37E4AC7D49AA}" srcOrd="3" destOrd="0" presId="urn:microsoft.com/office/officeart/2005/8/layout/vList2"/>
    <dgm:cxn modelId="{FFEE6E5D-14D0-404C-B0C6-9705529AAA56}" type="presParOf" srcId="{1304B9D2-4BA5-4E5A-94F0-D4F6C749650B}" destId="{531FA70E-FD38-4882-B50B-831585540A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44D6CE4-9BA4-4BD7-B204-FBBE9314E2F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0C5A2F-3AC6-45F1-A50E-A7112509594A}">
      <dgm:prSet/>
      <dgm:spPr/>
      <dgm:t>
        <a:bodyPr/>
        <a:lstStyle/>
        <a:p>
          <a:r>
            <a:rPr lang="en-US" dirty="0"/>
            <a:t>Needed when there are POTENTIAL impacts to:</a:t>
          </a:r>
        </a:p>
      </dgm:t>
    </dgm:pt>
    <dgm:pt modelId="{CC7413E6-042C-4B7C-BA75-3727ADEBE1F4}" type="parTrans" cxnId="{4699FEF8-D76C-4D6A-9F86-BCAA653A9E75}">
      <dgm:prSet/>
      <dgm:spPr/>
      <dgm:t>
        <a:bodyPr/>
        <a:lstStyle/>
        <a:p>
          <a:endParaRPr lang="en-US"/>
        </a:p>
      </dgm:t>
    </dgm:pt>
    <dgm:pt modelId="{74A64C9D-F509-4874-9721-A130FCF067C3}" type="sibTrans" cxnId="{4699FEF8-D76C-4D6A-9F86-BCAA653A9E75}">
      <dgm:prSet/>
      <dgm:spPr/>
      <dgm:t>
        <a:bodyPr/>
        <a:lstStyle/>
        <a:p>
          <a:endParaRPr lang="en-US"/>
        </a:p>
      </dgm:t>
    </dgm:pt>
    <dgm:pt modelId="{7C823E83-4055-4E4A-BB77-B98CF54B3FC4}">
      <dgm:prSet/>
      <dgm:spPr/>
      <dgm:t>
        <a:bodyPr/>
        <a:lstStyle/>
        <a:p>
          <a:r>
            <a:rPr lang="en-US" dirty="0"/>
            <a:t>Major waterways</a:t>
          </a:r>
        </a:p>
      </dgm:t>
    </dgm:pt>
    <dgm:pt modelId="{87C68E96-B545-4439-8293-85FDFA7BB33A}" type="parTrans" cxnId="{746A90C6-8605-4452-8B50-32703B6365ED}">
      <dgm:prSet/>
      <dgm:spPr/>
      <dgm:t>
        <a:bodyPr/>
        <a:lstStyle/>
        <a:p>
          <a:endParaRPr lang="en-US"/>
        </a:p>
      </dgm:t>
    </dgm:pt>
    <dgm:pt modelId="{626E575E-6F36-459F-BCDD-FE66712A376A}" type="sibTrans" cxnId="{746A90C6-8605-4452-8B50-32703B6365ED}">
      <dgm:prSet/>
      <dgm:spPr/>
      <dgm:t>
        <a:bodyPr/>
        <a:lstStyle/>
        <a:p>
          <a:endParaRPr lang="en-US"/>
        </a:p>
      </dgm:t>
    </dgm:pt>
    <dgm:pt modelId="{A0409156-9FAA-4EE8-8891-44F2AF8FE413}">
      <dgm:prSet/>
      <dgm:spPr/>
      <dgm:t>
        <a:bodyPr/>
        <a:lstStyle/>
        <a:p>
          <a:r>
            <a:rPr lang="en-US" dirty="0"/>
            <a:t>Homeland security</a:t>
          </a:r>
        </a:p>
      </dgm:t>
    </dgm:pt>
    <dgm:pt modelId="{EC646D80-6DA3-4282-BA89-B315C7ADF7A7}" type="parTrans" cxnId="{8DD3172E-D360-4F57-95A1-9CC58D99A0E5}">
      <dgm:prSet/>
      <dgm:spPr/>
      <dgm:t>
        <a:bodyPr/>
        <a:lstStyle/>
        <a:p>
          <a:endParaRPr lang="en-US"/>
        </a:p>
      </dgm:t>
    </dgm:pt>
    <dgm:pt modelId="{38E569F4-976A-492C-A228-508ED34D9905}" type="sibTrans" cxnId="{8DD3172E-D360-4F57-95A1-9CC58D99A0E5}">
      <dgm:prSet/>
      <dgm:spPr/>
      <dgm:t>
        <a:bodyPr/>
        <a:lstStyle/>
        <a:p>
          <a:endParaRPr lang="en-US"/>
        </a:p>
      </dgm:t>
    </dgm:pt>
    <dgm:pt modelId="{F7BECDA8-3F55-49AC-83E7-A6975F0B8242}">
      <dgm:prSet/>
      <dgm:spPr/>
      <dgm:t>
        <a:bodyPr/>
        <a:lstStyle/>
        <a:p>
          <a:r>
            <a:rPr lang="en-US" dirty="0"/>
            <a:t>Environmental, Historical, Ecological, or other “protected” areas</a:t>
          </a:r>
        </a:p>
      </dgm:t>
    </dgm:pt>
    <dgm:pt modelId="{9A9D5A5E-C5BD-476F-8776-DD0B14B0D84D}" type="parTrans" cxnId="{CDF4022C-B107-4993-A8DB-161A9ED63EC0}">
      <dgm:prSet/>
      <dgm:spPr/>
      <dgm:t>
        <a:bodyPr/>
        <a:lstStyle/>
        <a:p>
          <a:endParaRPr lang="en-US"/>
        </a:p>
      </dgm:t>
    </dgm:pt>
    <dgm:pt modelId="{C43A67D8-5255-425A-8759-4B34D4B64096}" type="sibTrans" cxnId="{CDF4022C-B107-4993-A8DB-161A9ED63EC0}">
      <dgm:prSet/>
      <dgm:spPr/>
      <dgm:t>
        <a:bodyPr/>
        <a:lstStyle/>
        <a:p>
          <a:endParaRPr lang="en-US"/>
        </a:p>
      </dgm:t>
    </dgm:pt>
    <dgm:pt modelId="{6CE09628-9F01-46D2-B755-684DAA88FFB5}">
      <dgm:prSet/>
      <dgm:spPr/>
      <dgm:t>
        <a:bodyPr/>
        <a:lstStyle/>
        <a:p>
          <a:r>
            <a:rPr lang="en-US" dirty="0"/>
            <a:t>From who?</a:t>
          </a:r>
        </a:p>
      </dgm:t>
    </dgm:pt>
    <dgm:pt modelId="{6826177E-6714-46B6-AB44-2B7C3F4E5067}" type="parTrans" cxnId="{1007C9CA-83B0-462F-9E81-7B6A8D79CC77}">
      <dgm:prSet/>
      <dgm:spPr/>
      <dgm:t>
        <a:bodyPr/>
        <a:lstStyle/>
        <a:p>
          <a:endParaRPr lang="en-US"/>
        </a:p>
      </dgm:t>
    </dgm:pt>
    <dgm:pt modelId="{62D52F12-BD21-42C7-8BB6-D823164530E5}" type="sibTrans" cxnId="{1007C9CA-83B0-462F-9E81-7B6A8D79CC77}">
      <dgm:prSet/>
      <dgm:spPr/>
      <dgm:t>
        <a:bodyPr/>
        <a:lstStyle/>
        <a:p>
          <a:endParaRPr lang="en-US"/>
        </a:p>
      </dgm:t>
    </dgm:pt>
    <dgm:pt modelId="{A9843588-85F4-43F7-AB02-BE1843F71230}">
      <dgm:prSet/>
      <dgm:spPr/>
      <dgm:t>
        <a:bodyPr/>
        <a:lstStyle/>
        <a:p>
          <a:r>
            <a:rPr lang="en-US" dirty="0"/>
            <a:t>Army Corps of Engineers</a:t>
          </a:r>
        </a:p>
      </dgm:t>
    </dgm:pt>
    <dgm:pt modelId="{4E6906C7-FEBD-48E5-AF4B-1CF95EE83BE6}" type="parTrans" cxnId="{6BC013A6-B12B-4F5C-9E08-37D8C4A8E2BA}">
      <dgm:prSet/>
      <dgm:spPr/>
      <dgm:t>
        <a:bodyPr/>
        <a:lstStyle/>
        <a:p>
          <a:endParaRPr lang="en-US"/>
        </a:p>
      </dgm:t>
    </dgm:pt>
    <dgm:pt modelId="{5A38733F-BAA4-4856-BAE8-EEF7AA52412F}" type="sibTrans" cxnId="{6BC013A6-B12B-4F5C-9E08-37D8C4A8E2BA}">
      <dgm:prSet/>
      <dgm:spPr/>
      <dgm:t>
        <a:bodyPr/>
        <a:lstStyle/>
        <a:p>
          <a:endParaRPr lang="en-US"/>
        </a:p>
      </dgm:t>
    </dgm:pt>
    <dgm:pt modelId="{80E0D939-36A8-4A4B-9A8C-4716D7789E03}">
      <dgm:prSet/>
      <dgm:spPr/>
      <dgm:t>
        <a:bodyPr/>
        <a:lstStyle/>
        <a:p>
          <a:r>
            <a:rPr lang="en-US" dirty="0"/>
            <a:t>Military Entities</a:t>
          </a:r>
        </a:p>
      </dgm:t>
    </dgm:pt>
    <dgm:pt modelId="{D61BBCAC-9EC8-41DA-BEA1-868DA278D12D}" type="parTrans" cxnId="{B4420C15-5472-4F44-8E12-0A6383064D77}">
      <dgm:prSet/>
      <dgm:spPr/>
      <dgm:t>
        <a:bodyPr/>
        <a:lstStyle/>
        <a:p>
          <a:endParaRPr lang="en-US"/>
        </a:p>
      </dgm:t>
    </dgm:pt>
    <dgm:pt modelId="{D469A7AE-806D-4067-9C79-337854FE9AEF}" type="sibTrans" cxnId="{B4420C15-5472-4F44-8E12-0A6383064D77}">
      <dgm:prSet/>
      <dgm:spPr/>
      <dgm:t>
        <a:bodyPr/>
        <a:lstStyle/>
        <a:p>
          <a:endParaRPr lang="en-US"/>
        </a:p>
      </dgm:t>
    </dgm:pt>
    <dgm:pt modelId="{A66D6DEB-CE5E-4CCA-9F15-C1F80E554E90}">
      <dgm:prSet/>
      <dgm:spPr/>
      <dgm:t>
        <a:bodyPr/>
        <a:lstStyle/>
        <a:p>
          <a:r>
            <a:rPr lang="en-US" dirty="0"/>
            <a:t>DNR</a:t>
          </a:r>
        </a:p>
      </dgm:t>
    </dgm:pt>
    <dgm:pt modelId="{531CB114-AC21-41A1-AA54-13554B50BE77}" type="parTrans" cxnId="{0EDB619A-839B-48EF-927A-5BD87CF39B61}">
      <dgm:prSet/>
      <dgm:spPr/>
      <dgm:t>
        <a:bodyPr/>
        <a:lstStyle/>
        <a:p>
          <a:endParaRPr lang="en-US"/>
        </a:p>
      </dgm:t>
    </dgm:pt>
    <dgm:pt modelId="{F7B9A098-1A5B-49D1-8BD7-BFC7B1F2EAEC}" type="sibTrans" cxnId="{0EDB619A-839B-48EF-927A-5BD87CF39B61}">
      <dgm:prSet/>
      <dgm:spPr/>
      <dgm:t>
        <a:bodyPr/>
        <a:lstStyle/>
        <a:p>
          <a:endParaRPr lang="en-US"/>
        </a:p>
      </dgm:t>
    </dgm:pt>
    <dgm:pt modelId="{AC0E171E-F43D-4A8C-B964-D41C3CA91270}">
      <dgm:prSet/>
      <dgm:spPr/>
      <dgm:t>
        <a:bodyPr/>
        <a:lstStyle/>
        <a:p>
          <a:r>
            <a:rPr lang="en-US" dirty="0"/>
            <a:t>Others???</a:t>
          </a:r>
        </a:p>
      </dgm:t>
    </dgm:pt>
    <dgm:pt modelId="{AEBE3E1C-4668-4035-B480-18CBFF839798}" type="parTrans" cxnId="{5C57ACC8-AC72-4FC0-B85C-FB6290D628D4}">
      <dgm:prSet/>
      <dgm:spPr/>
      <dgm:t>
        <a:bodyPr/>
        <a:lstStyle/>
        <a:p>
          <a:endParaRPr lang="en-US"/>
        </a:p>
      </dgm:t>
    </dgm:pt>
    <dgm:pt modelId="{23D8E1C9-31A9-4E77-B13D-48152EE1FEAE}" type="sibTrans" cxnId="{5C57ACC8-AC72-4FC0-B85C-FB6290D628D4}">
      <dgm:prSet/>
      <dgm:spPr/>
      <dgm:t>
        <a:bodyPr/>
        <a:lstStyle/>
        <a:p>
          <a:endParaRPr lang="en-US"/>
        </a:p>
      </dgm:t>
    </dgm:pt>
    <dgm:pt modelId="{0E93E3D3-8839-40F0-A4AD-C245AEF09FBF}">
      <dgm:prSet/>
      <dgm:spPr/>
      <dgm:t>
        <a:bodyPr/>
        <a:lstStyle/>
        <a:p>
          <a:r>
            <a:rPr lang="en-US" dirty="0"/>
            <a:t>In the form of a signed letter of approval</a:t>
          </a:r>
        </a:p>
      </dgm:t>
    </dgm:pt>
    <dgm:pt modelId="{6DAE0A94-314D-4857-9EC5-853F6950CEF6}" type="parTrans" cxnId="{680B5DF4-1380-4E0C-AE12-3082B79098C4}">
      <dgm:prSet/>
      <dgm:spPr/>
      <dgm:t>
        <a:bodyPr/>
        <a:lstStyle/>
        <a:p>
          <a:endParaRPr lang="en-US"/>
        </a:p>
      </dgm:t>
    </dgm:pt>
    <dgm:pt modelId="{8DAE78B3-21D8-44C3-B8DB-98202ED59821}" type="sibTrans" cxnId="{680B5DF4-1380-4E0C-AE12-3082B79098C4}">
      <dgm:prSet/>
      <dgm:spPr/>
      <dgm:t>
        <a:bodyPr/>
        <a:lstStyle/>
        <a:p>
          <a:endParaRPr lang="en-US"/>
        </a:p>
      </dgm:t>
    </dgm:pt>
    <dgm:pt modelId="{0A3ED786-ABD4-4A96-AEF2-D77674F98DF1}" type="pres">
      <dgm:prSet presAssocID="{244D6CE4-9BA4-4BD7-B204-FBBE9314E2F0}" presName="linear" presStyleCnt="0">
        <dgm:presLayoutVars>
          <dgm:dir/>
          <dgm:animLvl val="lvl"/>
          <dgm:resizeHandles val="exact"/>
        </dgm:presLayoutVars>
      </dgm:prSet>
      <dgm:spPr/>
    </dgm:pt>
    <dgm:pt modelId="{EA52E787-E855-47E8-87A2-5F829178FA2F}" type="pres">
      <dgm:prSet presAssocID="{190C5A2F-3AC6-45F1-A50E-A7112509594A}" presName="parentLin" presStyleCnt="0"/>
      <dgm:spPr/>
    </dgm:pt>
    <dgm:pt modelId="{5CF8109A-96DC-49B4-BBC1-4A8C01B77FC4}" type="pres">
      <dgm:prSet presAssocID="{190C5A2F-3AC6-45F1-A50E-A7112509594A}" presName="parentLeftMargin" presStyleLbl="node1" presStyleIdx="0" presStyleCnt="3"/>
      <dgm:spPr/>
    </dgm:pt>
    <dgm:pt modelId="{C30B28FA-614B-426E-A642-2FB584E60D75}" type="pres">
      <dgm:prSet presAssocID="{190C5A2F-3AC6-45F1-A50E-A711250959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0C057C-7467-47E4-8A2D-13ADC24898A8}" type="pres">
      <dgm:prSet presAssocID="{190C5A2F-3AC6-45F1-A50E-A7112509594A}" presName="negativeSpace" presStyleCnt="0"/>
      <dgm:spPr/>
    </dgm:pt>
    <dgm:pt modelId="{BE679991-16D8-461D-B4E5-C437B8A399E8}" type="pres">
      <dgm:prSet presAssocID="{190C5A2F-3AC6-45F1-A50E-A7112509594A}" presName="childText" presStyleLbl="conFgAcc1" presStyleIdx="0" presStyleCnt="3">
        <dgm:presLayoutVars>
          <dgm:bulletEnabled val="1"/>
        </dgm:presLayoutVars>
      </dgm:prSet>
      <dgm:spPr/>
    </dgm:pt>
    <dgm:pt modelId="{B86E22E2-4D61-4438-BEF4-9C6EFBA5297F}" type="pres">
      <dgm:prSet presAssocID="{74A64C9D-F509-4874-9721-A130FCF067C3}" presName="spaceBetweenRectangles" presStyleCnt="0"/>
      <dgm:spPr/>
    </dgm:pt>
    <dgm:pt modelId="{40C64542-76B1-450E-B968-B6490E3DB730}" type="pres">
      <dgm:prSet presAssocID="{6CE09628-9F01-46D2-B755-684DAA88FFB5}" presName="parentLin" presStyleCnt="0"/>
      <dgm:spPr/>
    </dgm:pt>
    <dgm:pt modelId="{88D17A2B-3BD3-4E16-8ECD-7D137A6D2A5E}" type="pres">
      <dgm:prSet presAssocID="{6CE09628-9F01-46D2-B755-684DAA88FFB5}" presName="parentLeftMargin" presStyleLbl="node1" presStyleIdx="0" presStyleCnt="3"/>
      <dgm:spPr/>
    </dgm:pt>
    <dgm:pt modelId="{22B1CD6A-D07A-4153-905A-70355A3F05CB}" type="pres">
      <dgm:prSet presAssocID="{6CE09628-9F01-46D2-B755-684DAA88FF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F1B3A4-3680-4696-A6EB-0E807DC1333E}" type="pres">
      <dgm:prSet presAssocID="{6CE09628-9F01-46D2-B755-684DAA88FFB5}" presName="negativeSpace" presStyleCnt="0"/>
      <dgm:spPr/>
    </dgm:pt>
    <dgm:pt modelId="{135220F4-2764-4DE4-82AD-E7DD0BC1657D}" type="pres">
      <dgm:prSet presAssocID="{6CE09628-9F01-46D2-B755-684DAA88FFB5}" presName="childText" presStyleLbl="conFgAcc1" presStyleIdx="1" presStyleCnt="3">
        <dgm:presLayoutVars>
          <dgm:bulletEnabled val="1"/>
        </dgm:presLayoutVars>
      </dgm:prSet>
      <dgm:spPr/>
    </dgm:pt>
    <dgm:pt modelId="{FB51039A-D3D8-48CB-87A3-954C40A2BC96}" type="pres">
      <dgm:prSet presAssocID="{62D52F12-BD21-42C7-8BB6-D823164530E5}" presName="spaceBetweenRectangles" presStyleCnt="0"/>
      <dgm:spPr/>
    </dgm:pt>
    <dgm:pt modelId="{243B89DD-5669-4D47-8DD0-6F9623DEE0BC}" type="pres">
      <dgm:prSet presAssocID="{0E93E3D3-8839-40F0-A4AD-C245AEF09FBF}" presName="parentLin" presStyleCnt="0"/>
      <dgm:spPr/>
    </dgm:pt>
    <dgm:pt modelId="{CFD901BB-B1CC-4988-90BE-F0D8FE88E65E}" type="pres">
      <dgm:prSet presAssocID="{0E93E3D3-8839-40F0-A4AD-C245AEF09FBF}" presName="parentLeftMargin" presStyleLbl="node1" presStyleIdx="1" presStyleCnt="3"/>
      <dgm:spPr/>
    </dgm:pt>
    <dgm:pt modelId="{11559351-6FE4-4F8E-B277-2144735D0791}" type="pres">
      <dgm:prSet presAssocID="{0E93E3D3-8839-40F0-A4AD-C245AEF09F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78CC78E-CA1B-44B7-A575-AD5DC652ADE0}" type="pres">
      <dgm:prSet presAssocID="{0E93E3D3-8839-40F0-A4AD-C245AEF09FBF}" presName="negativeSpace" presStyleCnt="0"/>
      <dgm:spPr/>
    </dgm:pt>
    <dgm:pt modelId="{78ABD7E1-12A8-488F-93FD-58B5971B8E06}" type="pres">
      <dgm:prSet presAssocID="{0E93E3D3-8839-40F0-A4AD-C245AEF09F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013901-1B71-49D7-AB98-7B9F77B3A10B}" type="presOf" srcId="{0E93E3D3-8839-40F0-A4AD-C245AEF09FBF}" destId="{11559351-6FE4-4F8E-B277-2144735D0791}" srcOrd="1" destOrd="0" presId="urn:microsoft.com/office/officeart/2005/8/layout/list1"/>
    <dgm:cxn modelId="{B4420C15-5472-4F44-8E12-0A6383064D77}" srcId="{6CE09628-9F01-46D2-B755-684DAA88FFB5}" destId="{80E0D939-36A8-4A4B-9A8C-4716D7789E03}" srcOrd="1" destOrd="0" parTransId="{D61BBCAC-9EC8-41DA-BEA1-868DA278D12D}" sibTransId="{D469A7AE-806D-4067-9C79-337854FE9AEF}"/>
    <dgm:cxn modelId="{CDF4022C-B107-4993-A8DB-161A9ED63EC0}" srcId="{190C5A2F-3AC6-45F1-A50E-A7112509594A}" destId="{F7BECDA8-3F55-49AC-83E7-A6975F0B8242}" srcOrd="2" destOrd="0" parTransId="{9A9D5A5E-C5BD-476F-8776-DD0B14B0D84D}" sibTransId="{C43A67D8-5255-425A-8759-4B34D4B64096}"/>
    <dgm:cxn modelId="{8DD3172E-D360-4F57-95A1-9CC58D99A0E5}" srcId="{190C5A2F-3AC6-45F1-A50E-A7112509594A}" destId="{A0409156-9FAA-4EE8-8891-44F2AF8FE413}" srcOrd="1" destOrd="0" parTransId="{EC646D80-6DA3-4282-BA89-B315C7ADF7A7}" sibTransId="{38E569F4-976A-492C-A228-508ED34D9905}"/>
    <dgm:cxn modelId="{88348632-BA0E-4263-9ABA-ABCC4BB3A57C}" type="presOf" srcId="{A0409156-9FAA-4EE8-8891-44F2AF8FE413}" destId="{BE679991-16D8-461D-B4E5-C437B8A399E8}" srcOrd="0" destOrd="1" presId="urn:microsoft.com/office/officeart/2005/8/layout/list1"/>
    <dgm:cxn modelId="{08D1C735-3836-4DF5-AB40-BFAE305806D4}" type="presOf" srcId="{F7BECDA8-3F55-49AC-83E7-A6975F0B8242}" destId="{BE679991-16D8-461D-B4E5-C437B8A399E8}" srcOrd="0" destOrd="2" presId="urn:microsoft.com/office/officeart/2005/8/layout/list1"/>
    <dgm:cxn modelId="{1C619537-EAA8-4D75-9D51-1265FBA7A3E1}" type="presOf" srcId="{80E0D939-36A8-4A4B-9A8C-4716D7789E03}" destId="{135220F4-2764-4DE4-82AD-E7DD0BC1657D}" srcOrd="0" destOrd="1" presId="urn:microsoft.com/office/officeart/2005/8/layout/list1"/>
    <dgm:cxn modelId="{B0A1C13D-2FD0-4860-937B-D75139E98360}" type="presOf" srcId="{6CE09628-9F01-46D2-B755-684DAA88FFB5}" destId="{88D17A2B-3BD3-4E16-8ECD-7D137A6D2A5E}" srcOrd="0" destOrd="0" presId="urn:microsoft.com/office/officeart/2005/8/layout/list1"/>
    <dgm:cxn modelId="{32FB9C5E-ED38-4F48-B625-AC39ECB165FB}" type="presOf" srcId="{A66D6DEB-CE5E-4CCA-9F15-C1F80E554E90}" destId="{135220F4-2764-4DE4-82AD-E7DD0BC1657D}" srcOrd="0" destOrd="2" presId="urn:microsoft.com/office/officeart/2005/8/layout/list1"/>
    <dgm:cxn modelId="{39510048-A382-40B3-8AAE-B01AAB91D744}" type="presOf" srcId="{7C823E83-4055-4E4A-BB77-B98CF54B3FC4}" destId="{BE679991-16D8-461D-B4E5-C437B8A399E8}" srcOrd="0" destOrd="0" presId="urn:microsoft.com/office/officeart/2005/8/layout/list1"/>
    <dgm:cxn modelId="{62CF5071-CB7F-4012-BB64-0D313CFCF331}" type="presOf" srcId="{AC0E171E-F43D-4A8C-B964-D41C3CA91270}" destId="{135220F4-2764-4DE4-82AD-E7DD0BC1657D}" srcOrd="0" destOrd="3" presId="urn:microsoft.com/office/officeart/2005/8/layout/list1"/>
    <dgm:cxn modelId="{FD3A3A77-963B-4FE6-A942-FD10EEDCE505}" type="presOf" srcId="{190C5A2F-3AC6-45F1-A50E-A7112509594A}" destId="{C30B28FA-614B-426E-A642-2FB584E60D75}" srcOrd="1" destOrd="0" presId="urn:microsoft.com/office/officeart/2005/8/layout/list1"/>
    <dgm:cxn modelId="{7A574877-1D8E-4608-9FD5-0B92E6681077}" type="presOf" srcId="{190C5A2F-3AC6-45F1-A50E-A7112509594A}" destId="{5CF8109A-96DC-49B4-BBC1-4A8C01B77FC4}" srcOrd="0" destOrd="0" presId="urn:microsoft.com/office/officeart/2005/8/layout/list1"/>
    <dgm:cxn modelId="{0EDB619A-839B-48EF-927A-5BD87CF39B61}" srcId="{6CE09628-9F01-46D2-B755-684DAA88FFB5}" destId="{A66D6DEB-CE5E-4CCA-9F15-C1F80E554E90}" srcOrd="2" destOrd="0" parTransId="{531CB114-AC21-41A1-AA54-13554B50BE77}" sibTransId="{F7B9A098-1A5B-49D1-8BD7-BFC7B1F2EAEC}"/>
    <dgm:cxn modelId="{6BC013A6-B12B-4F5C-9E08-37D8C4A8E2BA}" srcId="{6CE09628-9F01-46D2-B755-684DAA88FFB5}" destId="{A9843588-85F4-43F7-AB02-BE1843F71230}" srcOrd="0" destOrd="0" parTransId="{4E6906C7-FEBD-48E5-AF4B-1CF95EE83BE6}" sibTransId="{5A38733F-BAA4-4856-BAE8-EEF7AA52412F}"/>
    <dgm:cxn modelId="{746A90C6-8605-4452-8B50-32703B6365ED}" srcId="{190C5A2F-3AC6-45F1-A50E-A7112509594A}" destId="{7C823E83-4055-4E4A-BB77-B98CF54B3FC4}" srcOrd="0" destOrd="0" parTransId="{87C68E96-B545-4439-8293-85FDFA7BB33A}" sibTransId="{626E575E-6F36-459F-BCDD-FE66712A376A}"/>
    <dgm:cxn modelId="{5C57ACC8-AC72-4FC0-B85C-FB6290D628D4}" srcId="{6CE09628-9F01-46D2-B755-684DAA88FFB5}" destId="{AC0E171E-F43D-4A8C-B964-D41C3CA91270}" srcOrd="3" destOrd="0" parTransId="{AEBE3E1C-4668-4035-B480-18CBFF839798}" sibTransId="{23D8E1C9-31A9-4E77-B13D-48152EE1FEAE}"/>
    <dgm:cxn modelId="{1007C9CA-83B0-462F-9E81-7B6A8D79CC77}" srcId="{244D6CE4-9BA4-4BD7-B204-FBBE9314E2F0}" destId="{6CE09628-9F01-46D2-B755-684DAA88FFB5}" srcOrd="1" destOrd="0" parTransId="{6826177E-6714-46B6-AB44-2B7C3F4E5067}" sibTransId="{62D52F12-BD21-42C7-8BB6-D823164530E5}"/>
    <dgm:cxn modelId="{A90836CD-E365-4063-A6C6-77FAD12B3160}" type="presOf" srcId="{0E93E3D3-8839-40F0-A4AD-C245AEF09FBF}" destId="{CFD901BB-B1CC-4988-90BE-F0D8FE88E65E}" srcOrd="0" destOrd="0" presId="urn:microsoft.com/office/officeart/2005/8/layout/list1"/>
    <dgm:cxn modelId="{FE51B0D5-1384-4CE6-8901-B6A39035719C}" type="presOf" srcId="{6CE09628-9F01-46D2-B755-684DAA88FFB5}" destId="{22B1CD6A-D07A-4153-905A-70355A3F05CB}" srcOrd="1" destOrd="0" presId="urn:microsoft.com/office/officeart/2005/8/layout/list1"/>
    <dgm:cxn modelId="{8B21F8DB-FBBB-4978-852F-0C7F6F444B06}" type="presOf" srcId="{244D6CE4-9BA4-4BD7-B204-FBBE9314E2F0}" destId="{0A3ED786-ABD4-4A96-AEF2-D77674F98DF1}" srcOrd="0" destOrd="0" presId="urn:microsoft.com/office/officeart/2005/8/layout/list1"/>
    <dgm:cxn modelId="{680B5DF4-1380-4E0C-AE12-3082B79098C4}" srcId="{244D6CE4-9BA4-4BD7-B204-FBBE9314E2F0}" destId="{0E93E3D3-8839-40F0-A4AD-C245AEF09FBF}" srcOrd="2" destOrd="0" parTransId="{6DAE0A94-314D-4857-9EC5-853F6950CEF6}" sibTransId="{8DAE78B3-21D8-44C3-B8DB-98202ED59821}"/>
    <dgm:cxn modelId="{4699FEF8-D76C-4D6A-9F86-BCAA653A9E75}" srcId="{244D6CE4-9BA4-4BD7-B204-FBBE9314E2F0}" destId="{190C5A2F-3AC6-45F1-A50E-A7112509594A}" srcOrd="0" destOrd="0" parTransId="{CC7413E6-042C-4B7C-BA75-3727ADEBE1F4}" sibTransId="{74A64C9D-F509-4874-9721-A130FCF067C3}"/>
    <dgm:cxn modelId="{8A152BFC-48FE-4631-9B29-EFDDC42F3C33}" type="presOf" srcId="{A9843588-85F4-43F7-AB02-BE1843F71230}" destId="{135220F4-2764-4DE4-82AD-E7DD0BC1657D}" srcOrd="0" destOrd="0" presId="urn:microsoft.com/office/officeart/2005/8/layout/list1"/>
    <dgm:cxn modelId="{D5261F16-A4AC-4BF6-A38B-5D9526548A54}" type="presParOf" srcId="{0A3ED786-ABD4-4A96-AEF2-D77674F98DF1}" destId="{EA52E787-E855-47E8-87A2-5F829178FA2F}" srcOrd="0" destOrd="0" presId="urn:microsoft.com/office/officeart/2005/8/layout/list1"/>
    <dgm:cxn modelId="{61DA7309-87ED-48D2-94EB-F953F70B4BA5}" type="presParOf" srcId="{EA52E787-E855-47E8-87A2-5F829178FA2F}" destId="{5CF8109A-96DC-49B4-BBC1-4A8C01B77FC4}" srcOrd="0" destOrd="0" presId="urn:microsoft.com/office/officeart/2005/8/layout/list1"/>
    <dgm:cxn modelId="{07CB6EF4-E118-4534-A413-F928A6677177}" type="presParOf" srcId="{EA52E787-E855-47E8-87A2-5F829178FA2F}" destId="{C30B28FA-614B-426E-A642-2FB584E60D75}" srcOrd="1" destOrd="0" presId="urn:microsoft.com/office/officeart/2005/8/layout/list1"/>
    <dgm:cxn modelId="{A7DB7D98-0B1A-41BE-949F-D051F5D53951}" type="presParOf" srcId="{0A3ED786-ABD4-4A96-AEF2-D77674F98DF1}" destId="{5C0C057C-7467-47E4-8A2D-13ADC24898A8}" srcOrd="1" destOrd="0" presId="urn:microsoft.com/office/officeart/2005/8/layout/list1"/>
    <dgm:cxn modelId="{28DFC9F9-385E-47EA-A89F-A270EE5CA18D}" type="presParOf" srcId="{0A3ED786-ABD4-4A96-AEF2-D77674F98DF1}" destId="{BE679991-16D8-461D-B4E5-C437B8A399E8}" srcOrd="2" destOrd="0" presId="urn:microsoft.com/office/officeart/2005/8/layout/list1"/>
    <dgm:cxn modelId="{5C1CFD96-0C18-496B-B44A-85440EF81579}" type="presParOf" srcId="{0A3ED786-ABD4-4A96-AEF2-D77674F98DF1}" destId="{B86E22E2-4D61-4438-BEF4-9C6EFBA5297F}" srcOrd="3" destOrd="0" presId="urn:microsoft.com/office/officeart/2005/8/layout/list1"/>
    <dgm:cxn modelId="{5A44A9DB-BD7A-4426-8252-F6B2F7F54952}" type="presParOf" srcId="{0A3ED786-ABD4-4A96-AEF2-D77674F98DF1}" destId="{40C64542-76B1-450E-B968-B6490E3DB730}" srcOrd="4" destOrd="0" presId="urn:microsoft.com/office/officeart/2005/8/layout/list1"/>
    <dgm:cxn modelId="{EEB89F9B-1D31-45AF-9FBA-F14120B2008C}" type="presParOf" srcId="{40C64542-76B1-450E-B968-B6490E3DB730}" destId="{88D17A2B-3BD3-4E16-8ECD-7D137A6D2A5E}" srcOrd="0" destOrd="0" presId="urn:microsoft.com/office/officeart/2005/8/layout/list1"/>
    <dgm:cxn modelId="{2FB59009-0461-4B4E-9C44-B37338D808BA}" type="presParOf" srcId="{40C64542-76B1-450E-B968-B6490E3DB730}" destId="{22B1CD6A-D07A-4153-905A-70355A3F05CB}" srcOrd="1" destOrd="0" presId="urn:microsoft.com/office/officeart/2005/8/layout/list1"/>
    <dgm:cxn modelId="{241C8FF9-96C8-4DEC-8091-5DA4DE9D4AE4}" type="presParOf" srcId="{0A3ED786-ABD4-4A96-AEF2-D77674F98DF1}" destId="{B8F1B3A4-3680-4696-A6EB-0E807DC1333E}" srcOrd="5" destOrd="0" presId="urn:microsoft.com/office/officeart/2005/8/layout/list1"/>
    <dgm:cxn modelId="{C59F3437-4B18-4E34-89DE-39690811D3DD}" type="presParOf" srcId="{0A3ED786-ABD4-4A96-AEF2-D77674F98DF1}" destId="{135220F4-2764-4DE4-82AD-E7DD0BC1657D}" srcOrd="6" destOrd="0" presId="urn:microsoft.com/office/officeart/2005/8/layout/list1"/>
    <dgm:cxn modelId="{2FEA0476-5CAE-484E-86BD-A5C6F6EB659D}" type="presParOf" srcId="{0A3ED786-ABD4-4A96-AEF2-D77674F98DF1}" destId="{FB51039A-D3D8-48CB-87A3-954C40A2BC96}" srcOrd="7" destOrd="0" presId="urn:microsoft.com/office/officeart/2005/8/layout/list1"/>
    <dgm:cxn modelId="{957ACCB8-80A2-41E3-A3EE-57720822602E}" type="presParOf" srcId="{0A3ED786-ABD4-4A96-AEF2-D77674F98DF1}" destId="{243B89DD-5669-4D47-8DD0-6F9623DEE0BC}" srcOrd="8" destOrd="0" presId="urn:microsoft.com/office/officeart/2005/8/layout/list1"/>
    <dgm:cxn modelId="{C1328FC5-1095-4956-9C30-DADE49026F18}" type="presParOf" srcId="{243B89DD-5669-4D47-8DD0-6F9623DEE0BC}" destId="{CFD901BB-B1CC-4988-90BE-F0D8FE88E65E}" srcOrd="0" destOrd="0" presId="urn:microsoft.com/office/officeart/2005/8/layout/list1"/>
    <dgm:cxn modelId="{73C239D1-3622-43CC-B2CD-25F2EB967365}" type="presParOf" srcId="{243B89DD-5669-4D47-8DD0-6F9623DEE0BC}" destId="{11559351-6FE4-4F8E-B277-2144735D0791}" srcOrd="1" destOrd="0" presId="urn:microsoft.com/office/officeart/2005/8/layout/list1"/>
    <dgm:cxn modelId="{651BBAFD-0373-473C-976A-96EE27AD6652}" type="presParOf" srcId="{0A3ED786-ABD4-4A96-AEF2-D77674F98DF1}" destId="{378CC78E-CA1B-44B7-A575-AD5DC652ADE0}" srcOrd="9" destOrd="0" presId="urn:microsoft.com/office/officeart/2005/8/layout/list1"/>
    <dgm:cxn modelId="{18368B68-3B7D-4BDA-9070-8269C8B1BC7F}" type="presParOf" srcId="{0A3ED786-ABD4-4A96-AEF2-D77674F98DF1}" destId="{78ABD7E1-12A8-488F-93FD-58B5971B8E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9E8270-6446-4167-8E0D-E3706BAA9C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539F45-4A11-4E9C-A7AE-6FE45768EBF1}">
      <dgm:prSet/>
      <dgm:spPr/>
      <dgm:t>
        <a:bodyPr/>
        <a:lstStyle/>
        <a:p>
          <a:r>
            <a:rPr lang="en-US" dirty="0"/>
            <a:t>Reserved - to be completed by DOT representative</a:t>
          </a:r>
        </a:p>
      </dgm:t>
    </dgm:pt>
    <dgm:pt modelId="{6B8ED11D-AB9B-4573-99DB-C0B6C57AD550}" type="parTrans" cxnId="{D3987A13-39A8-46A4-B6DD-EC446C1A7113}">
      <dgm:prSet/>
      <dgm:spPr/>
      <dgm:t>
        <a:bodyPr/>
        <a:lstStyle/>
        <a:p>
          <a:endParaRPr lang="en-US"/>
        </a:p>
      </dgm:t>
    </dgm:pt>
    <dgm:pt modelId="{D0DF9AED-AB74-4B9F-A89B-AFB9A03CE1E3}" type="sibTrans" cxnId="{D3987A13-39A8-46A4-B6DD-EC446C1A7113}">
      <dgm:prSet/>
      <dgm:spPr/>
      <dgm:t>
        <a:bodyPr/>
        <a:lstStyle/>
        <a:p>
          <a:endParaRPr lang="en-US"/>
        </a:p>
      </dgm:t>
    </dgm:pt>
    <dgm:pt modelId="{CE1953F2-C5D9-43D2-9A49-D004A4FA0150}">
      <dgm:prSet/>
      <dgm:spPr/>
      <dgm:t>
        <a:bodyPr/>
        <a:lstStyle/>
        <a:p>
          <a:r>
            <a:rPr lang="en-US" dirty="0"/>
            <a:t>Restrictions or additional stipulations not outlined in the standard permit</a:t>
          </a:r>
        </a:p>
      </dgm:t>
    </dgm:pt>
    <dgm:pt modelId="{73F43C58-CD90-4BEB-B779-4AE94BCA1C77}" type="parTrans" cxnId="{2D956EA0-E287-406A-8897-DB5AD37567F6}">
      <dgm:prSet/>
      <dgm:spPr/>
      <dgm:t>
        <a:bodyPr/>
        <a:lstStyle/>
        <a:p>
          <a:endParaRPr lang="en-US"/>
        </a:p>
      </dgm:t>
    </dgm:pt>
    <dgm:pt modelId="{8281E16F-81F7-4986-924C-61AB3E647B62}" type="sibTrans" cxnId="{2D956EA0-E287-406A-8897-DB5AD37567F6}">
      <dgm:prSet/>
      <dgm:spPr/>
      <dgm:t>
        <a:bodyPr/>
        <a:lstStyle/>
        <a:p>
          <a:endParaRPr lang="en-US"/>
        </a:p>
      </dgm:t>
    </dgm:pt>
    <dgm:pt modelId="{437CBA0A-1D86-40C9-99EE-35326D0C53FF}">
      <dgm:prSet/>
      <dgm:spPr/>
      <dgm:t>
        <a:bodyPr/>
        <a:lstStyle/>
        <a:p>
          <a:r>
            <a:rPr lang="en-US" dirty="0"/>
            <a:t>Special construction methods</a:t>
          </a:r>
        </a:p>
      </dgm:t>
    </dgm:pt>
    <dgm:pt modelId="{7EBEDCA0-000E-4572-8BA5-89D9BBF40AA8}" type="parTrans" cxnId="{BD88A2A7-6E22-4D8A-8A39-B1DD669E45DD}">
      <dgm:prSet/>
      <dgm:spPr/>
      <dgm:t>
        <a:bodyPr/>
        <a:lstStyle/>
        <a:p>
          <a:endParaRPr lang="en-US"/>
        </a:p>
      </dgm:t>
    </dgm:pt>
    <dgm:pt modelId="{9545E400-6EC6-4025-860C-D10F85B17A10}" type="sibTrans" cxnId="{BD88A2A7-6E22-4D8A-8A39-B1DD669E45DD}">
      <dgm:prSet/>
      <dgm:spPr/>
      <dgm:t>
        <a:bodyPr/>
        <a:lstStyle/>
        <a:p>
          <a:endParaRPr lang="en-US"/>
        </a:p>
      </dgm:t>
    </dgm:pt>
    <dgm:pt modelId="{A09AB77B-741E-4756-A441-BD14EA2F802D}">
      <dgm:prSet/>
      <dgm:spPr/>
      <dgm:t>
        <a:bodyPr/>
        <a:lstStyle/>
        <a:p>
          <a:r>
            <a:rPr lang="en-US" dirty="0"/>
            <a:t>Specific traffic control</a:t>
          </a:r>
        </a:p>
      </dgm:t>
    </dgm:pt>
    <dgm:pt modelId="{C94733B6-BE62-4F2B-99C3-71F61E3418FF}" type="parTrans" cxnId="{6804BFA4-9638-491E-95DF-0043EA3AB159}">
      <dgm:prSet/>
      <dgm:spPr/>
      <dgm:t>
        <a:bodyPr/>
        <a:lstStyle/>
        <a:p>
          <a:endParaRPr lang="en-US"/>
        </a:p>
      </dgm:t>
    </dgm:pt>
    <dgm:pt modelId="{4C59A722-DF80-414B-B711-4A8C7E6D2909}" type="sibTrans" cxnId="{6804BFA4-9638-491E-95DF-0043EA3AB159}">
      <dgm:prSet/>
      <dgm:spPr/>
      <dgm:t>
        <a:bodyPr/>
        <a:lstStyle/>
        <a:p>
          <a:endParaRPr lang="en-US"/>
        </a:p>
      </dgm:t>
    </dgm:pt>
    <dgm:pt modelId="{EEBB3DA2-AE2D-4EB5-AE4A-A237371470B9}">
      <dgm:prSet/>
      <dgm:spPr/>
      <dgm:t>
        <a:bodyPr/>
        <a:lstStyle/>
        <a:p>
          <a:r>
            <a:rPr lang="en-US" dirty="0"/>
            <a:t>Special notifications of other parties</a:t>
          </a:r>
        </a:p>
      </dgm:t>
    </dgm:pt>
    <dgm:pt modelId="{1FA1EB9C-113A-4C46-888E-0CBE68BB6695}" type="parTrans" cxnId="{66B59068-9900-4998-8013-91A722CD1E0F}">
      <dgm:prSet/>
      <dgm:spPr/>
      <dgm:t>
        <a:bodyPr/>
        <a:lstStyle/>
        <a:p>
          <a:endParaRPr lang="en-US"/>
        </a:p>
      </dgm:t>
    </dgm:pt>
    <dgm:pt modelId="{104BF176-6A81-494C-9167-6E8E2F7EB1A4}" type="sibTrans" cxnId="{66B59068-9900-4998-8013-91A722CD1E0F}">
      <dgm:prSet/>
      <dgm:spPr/>
      <dgm:t>
        <a:bodyPr/>
        <a:lstStyle/>
        <a:p>
          <a:endParaRPr lang="en-US"/>
        </a:p>
      </dgm:t>
    </dgm:pt>
    <dgm:pt modelId="{BC43D2E7-F869-4BD5-8DDD-3BD4AE00617A}">
      <dgm:prSet/>
      <dgm:spPr/>
      <dgm:t>
        <a:bodyPr/>
        <a:lstStyle/>
        <a:p>
          <a:r>
            <a:rPr lang="en-US" dirty="0"/>
            <a:t>Work restrictions (hours or days)</a:t>
          </a:r>
        </a:p>
      </dgm:t>
    </dgm:pt>
    <dgm:pt modelId="{681BBFEB-7481-4424-B724-5AC392E2DFBB}" type="parTrans" cxnId="{3DF455CD-5DDA-406B-A433-47A6AECC4D45}">
      <dgm:prSet/>
      <dgm:spPr/>
      <dgm:t>
        <a:bodyPr/>
        <a:lstStyle/>
        <a:p>
          <a:endParaRPr lang="en-US"/>
        </a:p>
      </dgm:t>
    </dgm:pt>
    <dgm:pt modelId="{60C3D477-3CCB-4CEF-BD38-0C05222755F7}" type="sibTrans" cxnId="{3DF455CD-5DDA-406B-A433-47A6AECC4D45}">
      <dgm:prSet/>
      <dgm:spPr/>
      <dgm:t>
        <a:bodyPr/>
        <a:lstStyle/>
        <a:p>
          <a:endParaRPr lang="en-US"/>
        </a:p>
      </dgm:t>
    </dgm:pt>
    <dgm:pt modelId="{D93E3875-E763-467E-8FAC-95C3AC520157}">
      <dgm:prSet/>
      <dgm:spPr/>
      <dgm:t>
        <a:bodyPr/>
        <a:lstStyle/>
        <a:p>
          <a:r>
            <a:rPr lang="en-US" dirty="0"/>
            <a:t>Other important issues to be emphasized</a:t>
          </a:r>
        </a:p>
      </dgm:t>
    </dgm:pt>
    <dgm:pt modelId="{5935F6FB-9634-4DA2-AC88-1312FDCED198}" type="parTrans" cxnId="{8BCFE7A5-15CE-454C-B32A-B7084B599F99}">
      <dgm:prSet/>
      <dgm:spPr/>
      <dgm:t>
        <a:bodyPr/>
        <a:lstStyle/>
        <a:p>
          <a:endParaRPr lang="en-US"/>
        </a:p>
      </dgm:t>
    </dgm:pt>
    <dgm:pt modelId="{728D667C-8064-4123-8F9B-2B1B764335A1}" type="sibTrans" cxnId="{8BCFE7A5-15CE-454C-B32A-B7084B599F99}">
      <dgm:prSet/>
      <dgm:spPr/>
      <dgm:t>
        <a:bodyPr/>
        <a:lstStyle/>
        <a:p>
          <a:endParaRPr lang="en-US"/>
        </a:p>
      </dgm:t>
    </dgm:pt>
    <dgm:pt modelId="{BA15D35E-9C3D-4A11-901B-ED680E56F683}" type="pres">
      <dgm:prSet presAssocID="{229E8270-6446-4167-8E0D-E3706BAA9C17}" presName="linear" presStyleCnt="0">
        <dgm:presLayoutVars>
          <dgm:animLvl val="lvl"/>
          <dgm:resizeHandles val="exact"/>
        </dgm:presLayoutVars>
      </dgm:prSet>
      <dgm:spPr/>
    </dgm:pt>
    <dgm:pt modelId="{F8ECC47A-47D6-4F49-ABB5-0BB6AAA8EC30}" type="pres">
      <dgm:prSet presAssocID="{F1539F45-4A11-4E9C-A7AE-6FE45768E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C9DFB6-ED4A-432F-86E8-148A8D4FEA4E}" type="pres">
      <dgm:prSet presAssocID="{D0DF9AED-AB74-4B9F-A89B-AFB9A03CE1E3}" presName="spacer" presStyleCnt="0"/>
      <dgm:spPr/>
    </dgm:pt>
    <dgm:pt modelId="{5525606E-A3D0-40EB-8A61-2D569C107113}" type="pres">
      <dgm:prSet presAssocID="{CE1953F2-C5D9-43D2-9A49-D004A4FA01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8A0C96-7A10-4D6B-8D27-082AC11B591C}" type="pres">
      <dgm:prSet presAssocID="{CE1953F2-C5D9-43D2-9A49-D004A4FA01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987A13-39A8-46A4-B6DD-EC446C1A7113}" srcId="{229E8270-6446-4167-8E0D-E3706BAA9C17}" destId="{F1539F45-4A11-4E9C-A7AE-6FE45768EBF1}" srcOrd="0" destOrd="0" parTransId="{6B8ED11D-AB9B-4573-99DB-C0B6C57AD550}" sibTransId="{D0DF9AED-AB74-4B9F-A89B-AFB9A03CE1E3}"/>
    <dgm:cxn modelId="{7BEA7F21-4FB2-435C-818D-BA10E78BAE8E}" type="presOf" srcId="{BC43D2E7-F869-4BD5-8DDD-3BD4AE00617A}" destId="{068A0C96-7A10-4D6B-8D27-082AC11B591C}" srcOrd="0" destOrd="3" presId="urn:microsoft.com/office/officeart/2005/8/layout/vList2"/>
    <dgm:cxn modelId="{66B59068-9900-4998-8013-91A722CD1E0F}" srcId="{CE1953F2-C5D9-43D2-9A49-D004A4FA0150}" destId="{EEBB3DA2-AE2D-4EB5-AE4A-A237371470B9}" srcOrd="2" destOrd="0" parTransId="{1FA1EB9C-113A-4C46-888E-0CBE68BB6695}" sibTransId="{104BF176-6A81-494C-9167-6E8E2F7EB1A4}"/>
    <dgm:cxn modelId="{AF2AAE69-1C16-4EEC-BDDB-27C9936E70FF}" type="presOf" srcId="{EEBB3DA2-AE2D-4EB5-AE4A-A237371470B9}" destId="{068A0C96-7A10-4D6B-8D27-082AC11B591C}" srcOrd="0" destOrd="2" presId="urn:microsoft.com/office/officeart/2005/8/layout/vList2"/>
    <dgm:cxn modelId="{DB9EB46E-5EC6-432A-93DD-B81942FB82B2}" type="presOf" srcId="{D93E3875-E763-467E-8FAC-95C3AC520157}" destId="{068A0C96-7A10-4D6B-8D27-082AC11B591C}" srcOrd="0" destOrd="4" presId="urn:microsoft.com/office/officeart/2005/8/layout/vList2"/>
    <dgm:cxn modelId="{01D79E73-1296-4E4F-99A8-62601FAE0929}" type="presOf" srcId="{229E8270-6446-4167-8E0D-E3706BAA9C17}" destId="{BA15D35E-9C3D-4A11-901B-ED680E56F683}" srcOrd="0" destOrd="0" presId="urn:microsoft.com/office/officeart/2005/8/layout/vList2"/>
    <dgm:cxn modelId="{E0BBFE86-D263-4DB3-ADD5-9FDAF78477D6}" type="presOf" srcId="{F1539F45-4A11-4E9C-A7AE-6FE45768EBF1}" destId="{F8ECC47A-47D6-4F49-ABB5-0BB6AAA8EC30}" srcOrd="0" destOrd="0" presId="urn:microsoft.com/office/officeart/2005/8/layout/vList2"/>
    <dgm:cxn modelId="{7F049E88-6B1A-4F16-959B-3ADE28C0E14A}" type="presOf" srcId="{437CBA0A-1D86-40C9-99EE-35326D0C53FF}" destId="{068A0C96-7A10-4D6B-8D27-082AC11B591C}" srcOrd="0" destOrd="0" presId="urn:microsoft.com/office/officeart/2005/8/layout/vList2"/>
    <dgm:cxn modelId="{2D956EA0-E287-406A-8897-DB5AD37567F6}" srcId="{229E8270-6446-4167-8E0D-E3706BAA9C17}" destId="{CE1953F2-C5D9-43D2-9A49-D004A4FA0150}" srcOrd="1" destOrd="0" parTransId="{73F43C58-CD90-4BEB-B779-4AE94BCA1C77}" sibTransId="{8281E16F-81F7-4986-924C-61AB3E647B62}"/>
    <dgm:cxn modelId="{6804BFA4-9638-491E-95DF-0043EA3AB159}" srcId="{CE1953F2-C5D9-43D2-9A49-D004A4FA0150}" destId="{A09AB77B-741E-4756-A441-BD14EA2F802D}" srcOrd="1" destOrd="0" parTransId="{C94733B6-BE62-4F2B-99C3-71F61E3418FF}" sibTransId="{4C59A722-DF80-414B-B711-4A8C7E6D2909}"/>
    <dgm:cxn modelId="{8BCFE7A5-15CE-454C-B32A-B7084B599F99}" srcId="{CE1953F2-C5D9-43D2-9A49-D004A4FA0150}" destId="{D93E3875-E763-467E-8FAC-95C3AC520157}" srcOrd="4" destOrd="0" parTransId="{5935F6FB-9634-4DA2-AC88-1312FDCED198}" sibTransId="{728D667C-8064-4123-8F9B-2B1B764335A1}"/>
    <dgm:cxn modelId="{BD88A2A7-6E22-4D8A-8A39-B1DD669E45DD}" srcId="{CE1953F2-C5D9-43D2-9A49-D004A4FA0150}" destId="{437CBA0A-1D86-40C9-99EE-35326D0C53FF}" srcOrd="0" destOrd="0" parTransId="{7EBEDCA0-000E-4572-8BA5-89D9BBF40AA8}" sibTransId="{9545E400-6EC6-4025-860C-D10F85B17A10}"/>
    <dgm:cxn modelId="{DEC110AD-1E36-4EDE-BB10-4911D1C26975}" type="presOf" srcId="{CE1953F2-C5D9-43D2-9A49-D004A4FA0150}" destId="{5525606E-A3D0-40EB-8A61-2D569C107113}" srcOrd="0" destOrd="0" presId="urn:microsoft.com/office/officeart/2005/8/layout/vList2"/>
    <dgm:cxn modelId="{3DF455CD-5DDA-406B-A433-47A6AECC4D45}" srcId="{CE1953F2-C5D9-43D2-9A49-D004A4FA0150}" destId="{BC43D2E7-F869-4BD5-8DDD-3BD4AE00617A}" srcOrd="3" destOrd="0" parTransId="{681BBFEB-7481-4424-B724-5AC392E2DFBB}" sibTransId="{60C3D477-3CCB-4CEF-BD38-0C05222755F7}"/>
    <dgm:cxn modelId="{354E0FEA-F8EB-4356-8943-869653998432}" type="presOf" srcId="{A09AB77B-741E-4756-A441-BD14EA2F802D}" destId="{068A0C96-7A10-4D6B-8D27-082AC11B591C}" srcOrd="0" destOrd="1" presId="urn:microsoft.com/office/officeart/2005/8/layout/vList2"/>
    <dgm:cxn modelId="{180A13E7-9123-42DE-A057-EE5D69C89E3B}" type="presParOf" srcId="{BA15D35E-9C3D-4A11-901B-ED680E56F683}" destId="{F8ECC47A-47D6-4F49-ABB5-0BB6AAA8EC30}" srcOrd="0" destOrd="0" presId="urn:microsoft.com/office/officeart/2005/8/layout/vList2"/>
    <dgm:cxn modelId="{215E5257-5236-4062-A890-AD594BB8BD1B}" type="presParOf" srcId="{BA15D35E-9C3D-4A11-901B-ED680E56F683}" destId="{7FC9DFB6-ED4A-432F-86E8-148A8D4FEA4E}" srcOrd="1" destOrd="0" presId="urn:microsoft.com/office/officeart/2005/8/layout/vList2"/>
    <dgm:cxn modelId="{CB3BF1BD-F46C-4DB5-B76E-62226072A3F4}" type="presParOf" srcId="{BA15D35E-9C3D-4A11-901B-ED680E56F683}" destId="{5525606E-A3D0-40EB-8A61-2D569C107113}" srcOrd="2" destOrd="0" presId="urn:microsoft.com/office/officeart/2005/8/layout/vList2"/>
    <dgm:cxn modelId="{ECFBB25E-4733-4574-916C-8D027E70C952}" type="presParOf" srcId="{BA15D35E-9C3D-4A11-901B-ED680E56F683}" destId="{068A0C96-7A10-4D6B-8D27-082AC11B59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422570-DB5E-4C0B-BE89-A9864C7E1980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D6E0D3C-8E20-4F5F-8EB8-3DB8F57D4467}">
      <dgm:prSet/>
      <dgm:spPr/>
      <dgm:t>
        <a:bodyPr/>
        <a:lstStyle/>
        <a:p>
          <a:r>
            <a:rPr lang="en-US" dirty="0"/>
            <a:t>FHWA Action</a:t>
          </a:r>
        </a:p>
      </dgm:t>
    </dgm:pt>
    <dgm:pt modelId="{2CD93325-94B9-45F1-89BF-5B8939D9EF53}" type="parTrans" cxnId="{414AE480-5E0B-4DF8-8C88-AEBC32A576FF}">
      <dgm:prSet/>
      <dgm:spPr/>
      <dgm:t>
        <a:bodyPr/>
        <a:lstStyle/>
        <a:p>
          <a:endParaRPr lang="en-US"/>
        </a:p>
      </dgm:t>
    </dgm:pt>
    <dgm:pt modelId="{68D3FCA8-E617-4BB4-95B1-1BA500872844}" type="sibTrans" cxnId="{414AE480-5E0B-4DF8-8C88-AEBC32A576FF}">
      <dgm:prSet/>
      <dgm:spPr/>
      <dgm:t>
        <a:bodyPr/>
        <a:lstStyle/>
        <a:p>
          <a:endParaRPr lang="en-US"/>
        </a:p>
      </dgm:t>
    </dgm:pt>
    <dgm:pt modelId="{FB265CFD-BF8F-4039-B131-459B3A4819A2}">
      <dgm:prSet/>
      <dgm:spPr/>
      <dgm:t>
        <a:bodyPr/>
        <a:lstStyle/>
        <a:p>
          <a:r>
            <a:rPr lang="en-US" dirty="0"/>
            <a:t>Interstates</a:t>
          </a:r>
        </a:p>
      </dgm:t>
    </dgm:pt>
    <dgm:pt modelId="{B98B778F-8E97-40A6-AEF6-A68B92A8C096}" type="parTrans" cxnId="{DF3C34FC-9570-4D93-8F88-DCE6EC489789}">
      <dgm:prSet/>
      <dgm:spPr/>
      <dgm:t>
        <a:bodyPr/>
        <a:lstStyle/>
        <a:p>
          <a:endParaRPr lang="en-US"/>
        </a:p>
      </dgm:t>
    </dgm:pt>
    <dgm:pt modelId="{873691BA-1E91-45C1-9C1D-A02A61FF6091}" type="sibTrans" cxnId="{DF3C34FC-9570-4D93-8F88-DCE6EC489789}">
      <dgm:prSet/>
      <dgm:spPr/>
      <dgm:t>
        <a:bodyPr/>
        <a:lstStyle/>
        <a:p>
          <a:endParaRPr lang="en-US"/>
        </a:p>
      </dgm:t>
    </dgm:pt>
    <dgm:pt modelId="{CD84E35B-42BC-421A-9585-F6EBAB03741D}">
      <dgm:prSet/>
      <dgm:spPr/>
      <dgm:t>
        <a:bodyPr/>
        <a:lstStyle/>
        <a:p>
          <a:r>
            <a:rPr lang="en-US" dirty="0"/>
            <a:t>Central Office submits for approval</a:t>
          </a:r>
        </a:p>
      </dgm:t>
    </dgm:pt>
    <dgm:pt modelId="{14960406-5213-4EAF-8192-D31E25C75E73}" type="parTrans" cxnId="{05683023-6289-4108-8691-7C5AF63A6FBE}">
      <dgm:prSet/>
      <dgm:spPr/>
      <dgm:t>
        <a:bodyPr/>
        <a:lstStyle/>
        <a:p>
          <a:endParaRPr lang="en-US"/>
        </a:p>
      </dgm:t>
    </dgm:pt>
    <dgm:pt modelId="{D9E71E1B-2AEF-45EA-8F52-1A8343962F29}" type="sibTrans" cxnId="{05683023-6289-4108-8691-7C5AF63A6FBE}">
      <dgm:prSet/>
      <dgm:spPr/>
      <dgm:t>
        <a:bodyPr/>
        <a:lstStyle/>
        <a:p>
          <a:endParaRPr lang="en-US"/>
        </a:p>
      </dgm:t>
    </dgm:pt>
    <dgm:pt modelId="{00E74E17-B12F-4DE3-A544-060537D9C6B4}">
      <dgm:prSet/>
      <dgm:spPr/>
      <dgm:t>
        <a:bodyPr/>
        <a:lstStyle/>
        <a:p>
          <a:r>
            <a:rPr lang="en-US" dirty="0"/>
            <a:t>May exceed 30 day limit</a:t>
          </a:r>
        </a:p>
      </dgm:t>
    </dgm:pt>
    <dgm:pt modelId="{6DB116F8-7984-4C24-9235-9B29226A3EA9}" type="parTrans" cxnId="{5BA12304-199B-41F6-8330-D5061D2E6E59}">
      <dgm:prSet/>
      <dgm:spPr/>
      <dgm:t>
        <a:bodyPr/>
        <a:lstStyle/>
        <a:p>
          <a:endParaRPr lang="en-US"/>
        </a:p>
      </dgm:t>
    </dgm:pt>
    <dgm:pt modelId="{1C631D06-A05C-4E0A-ABDE-8B686C5210E4}" type="sibTrans" cxnId="{5BA12304-199B-41F6-8330-D5061D2E6E59}">
      <dgm:prSet/>
      <dgm:spPr/>
      <dgm:t>
        <a:bodyPr/>
        <a:lstStyle/>
        <a:p>
          <a:endParaRPr lang="en-US"/>
        </a:p>
      </dgm:t>
    </dgm:pt>
    <dgm:pt modelId="{02A50807-BAA6-4EEB-BD3B-7402AD2C643A}">
      <dgm:prSet/>
      <dgm:spPr/>
      <dgm:t>
        <a:bodyPr/>
        <a:lstStyle/>
        <a:p>
          <a:r>
            <a:rPr lang="en-US" dirty="0"/>
            <a:t>DOT Action</a:t>
          </a:r>
        </a:p>
      </dgm:t>
    </dgm:pt>
    <dgm:pt modelId="{52390E32-6729-47AA-88B2-513AA5CB6415}" type="parTrans" cxnId="{2513030A-F688-43E0-9541-72A543337AA6}">
      <dgm:prSet/>
      <dgm:spPr/>
      <dgm:t>
        <a:bodyPr/>
        <a:lstStyle/>
        <a:p>
          <a:endParaRPr lang="en-US"/>
        </a:p>
      </dgm:t>
    </dgm:pt>
    <dgm:pt modelId="{96639CA7-0B75-40A6-8910-E9EAB380E55D}" type="sibTrans" cxnId="{2513030A-F688-43E0-9541-72A543337AA6}">
      <dgm:prSet/>
      <dgm:spPr/>
      <dgm:t>
        <a:bodyPr/>
        <a:lstStyle/>
        <a:p>
          <a:endParaRPr lang="en-US"/>
        </a:p>
      </dgm:t>
    </dgm:pt>
    <dgm:pt modelId="{2C20AE01-6000-4E4B-A728-4BDC19D1E9DD}">
      <dgm:prSet/>
      <dgm:spPr/>
      <dgm:t>
        <a:bodyPr/>
        <a:lstStyle/>
        <a:p>
          <a:r>
            <a:rPr lang="en-US" dirty="0"/>
            <a:t>Signed by EOT or Assistant District Engineer (ADE)</a:t>
          </a:r>
        </a:p>
      </dgm:t>
    </dgm:pt>
    <dgm:pt modelId="{FD3AA424-5B19-4D45-85C2-65D82CF86BB4}" type="parTrans" cxnId="{585719B7-EAF3-4783-9360-621CA08376AD}">
      <dgm:prSet/>
      <dgm:spPr/>
      <dgm:t>
        <a:bodyPr/>
        <a:lstStyle/>
        <a:p>
          <a:endParaRPr lang="en-US"/>
        </a:p>
      </dgm:t>
    </dgm:pt>
    <dgm:pt modelId="{5492B69A-226F-4109-94EC-83578E61515C}" type="sibTrans" cxnId="{585719B7-EAF3-4783-9360-621CA08376AD}">
      <dgm:prSet/>
      <dgm:spPr/>
      <dgm:t>
        <a:bodyPr/>
        <a:lstStyle/>
        <a:p>
          <a:endParaRPr lang="en-US"/>
        </a:p>
      </dgm:t>
    </dgm:pt>
    <dgm:pt modelId="{2527320D-E7E0-4E45-869F-CA0A3B4233E3}">
      <dgm:prSet/>
      <dgm:spPr/>
      <dgm:t>
        <a:bodyPr/>
        <a:lstStyle/>
        <a:p>
          <a:r>
            <a:rPr lang="en-US" dirty="0"/>
            <a:t>Contact Person</a:t>
          </a:r>
        </a:p>
      </dgm:t>
    </dgm:pt>
    <dgm:pt modelId="{88E98530-6293-400E-97DC-7705BD233096}" type="parTrans" cxnId="{D29BB186-F3F9-4409-B96A-E39B1DC11657}">
      <dgm:prSet/>
      <dgm:spPr/>
      <dgm:t>
        <a:bodyPr/>
        <a:lstStyle/>
        <a:p>
          <a:endParaRPr lang="en-US"/>
        </a:p>
      </dgm:t>
    </dgm:pt>
    <dgm:pt modelId="{495AFBC8-07BD-4CAE-A95A-454A6DB19417}" type="sibTrans" cxnId="{D29BB186-F3F9-4409-B96A-E39B1DC11657}">
      <dgm:prSet/>
      <dgm:spPr/>
      <dgm:t>
        <a:bodyPr/>
        <a:lstStyle/>
        <a:p>
          <a:endParaRPr lang="en-US"/>
        </a:p>
      </dgm:t>
    </dgm:pt>
    <dgm:pt modelId="{7C08A598-D1FB-4A4A-9EF8-360BBAFB0079}">
      <dgm:prSet/>
      <dgm:spPr/>
      <dgm:t>
        <a:bodyPr/>
        <a:lstStyle/>
        <a:p>
          <a:r>
            <a:rPr lang="en-US" dirty="0"/>
            <a:t>May be EOT, Garage Supervisor, or Resident Construction Engineer (RCE)</a:t>
          </a:r>
        </a:p>
      </dgm:t>
    </dgm:pt>
    <dgm:pt modelId="{E26DA4D6-BB78-4EAC-B71E-770F1DD48958}" type="parTrans" cxnId="{2578099E-542E-47E8-94A4-DFDB7DEA8129}">
      <dgm:prSet/>
      <dgm:spPr/>
      <dgm:t>
        <a:bodyPr/>
        <a:lstStyle/>
        <a:p>
          <a:endParaRPr lang="en-US"/>
        </a:p>
      </dgm:t>
    </dgm:pt>
    <dgm:pt modelId="{5B564F72-0B4A-4B92-B032-2D4A82D4A6C5}" type="sibTrans" cxnId="{2578099E-542E-47E8-94A4-DFDB7DEA8129}">
      <dgm:prSet/>
      <dgm:spPr/>
      <dgm:t>
        <a:bodyPr/>
        <a:lstStyle/>
        <a:p>
          <a:endParaRPr lang="en-US"/>
        </a:p>
      </dgm:t>
    </dgm:pt>
    <dgm:pt modelId="{6CC7D673-8D38-40BD-A7B2-AFAB76EEB08F}" type="pres">
      <dgm:prSet presAssocID="{70422570-DB5E-4C0B-BE89-A9864C7E1980}" presName="linear" presStyleCnt="0">
        <dgm:presLayoutVars>
          <dgm:dir/>
          <dgm:animLvl val="lvl"/>
          <dgm:resizeHandles val="exact"/>
        </dgm:presLayoutVars>
      </dgm:prSet>
      <dgm:spPr/>
    </dgm:pt>
    <dgm:pt modelId="{D36CD1C3-287D-4099-A75F-0DF058174C94}" type="pres">
      <dgm:prSet presAssocID="{BD6E0D3C-8E20-4F5F-8EB8-3DB8F57D4467}" presName="parentLin" presStyleCnt="0"/>
      <dgm:spPr/>
    </dgm:pt>
    <dgm:pt modelId="{28657D64-5272-4F66-8D8F-3D5BB8E391DA}" type="pres">
      <dgm:prSet presAssocID="{BD6E0D3C-8E20-4F5F-8EB8-3DB8F57D4467}" presName="parentLeftMargin" presStyleLbl="node1" presStyleIdx="0" presStyleCnt="3"/>
      <dgm:spPr/>
    </dgm:pt>
    <dgm:pt modelId="{5F587658-A844-4218-A371-E336D4AE162B}" type="pres">
      <dgm:prSet presAssocID="{BD6E0D3C-8E20-4F5F-8EB8-3DB8F57D44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0725BE-E8E9-40FA-83AF-1726165CF22E}" type="pres">
      <dgm:prSet presAssocID="{BD6E0D3C-8E20-4F5F-8EB8-3DB8F57D4467}" presName="negativeSpace" presStyleCnt="0"/>
      <dgm:spPr/>
    </dgm:pt>
    <dgm:pt modelId="{21AE3B3D-E467-4698-98FC-58D03AA4A472}" type="pres">
      <dgm:prSet presAssocID="{BD6E0D3C-8E20-4F5F-8EB8-3DB8F57D4467}" presName="childText" presStyleLbl="conFgAcc1" presStyleIdx="0" presStyleCnt="3">
        <dgm:presLayoutVars>
          <dgm:bulletEnabled val="1"/>
        </dgm:presLayoutVars>
      </dgm:prSet>
      <dgm:spPr/>
    </dgm:pt>
    <dgm:pt modelId="{EC9542F5-8B46-486F-A881-3CE620C62C4E}" type="pres">
      <dgm:prSet presAssocID="{68D3FCA8-E617-4BB4-95B1-1BA500872844}" presName="spaceBetweenRectangles" presStyleCnt="0"/>
      <dgm:spPr/>
    </dgm:pt>
    <dgm:pt modelId="{20569A81-B2A5-4655-A027-0413F53776A7}" type="pres">
      <dgm:prSet presAssocID="{02A50807-BAA6-4EEB-BD3B-7402AD2C643A}" presName="parentLin" presStyleCnt="0"/>
      <dgm:spPr/>
    </dgm:pt>
    <dgm:pt modelId="{83D73E0F-DBE3-4DB9-A1EB-CEAC237536C5}" type="pres">
      <dgm:prSet presAssocID="{02A50807-BAA6-4EEB-BD3B-7402AD2C643A}" presName="parentLeftMargin" presStyleLbl="node1" presStyleIdx="0" presStyleCnt="3"/>
      <dgm:spPr/>
    </dgm:pt>
    <dgm:pt modelId="{D667C4AB-CFDD-44BA-8932-E716F3FDB725}" type="pres">
      <dgm:prSet presAssocID="{02A50807-BAA6-4EEB-BD3B-7402AD2C64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DF3C53-78CA-4A14-A657-5093AB578A8A}" type="pres">
      <dgm:prSet presAssocID="{02A50807-BAA6-4EEB-BD3B-7402AD2C643A}" presName="negativeSpace" presStyleCnt="0"/>
      <dgm:spPr/>
    </dgm:pt>
    <dgm:pt modelId="{165747B5-580C-4B57-B995-E4736E17C094}" type="pres">
      <dgm:prSet presAssocID="{02A50807-BAA6-4EEB-BD3B-7402AD2C643A}" presName="childText" presStyleLbl="conFgAcc1" presStyleIdx="1" presStyleCnt="3">
        <dgm:presLayoutVars>
          <dgm:bulletEnabled val="1"/>
        </dgm:presLayoutVars>
      </dgm:prSet>
      <dgm:spPr/>
    </dgm:pt>
    <dgm:pt modelId="{48C954E1-0EB2-4B8F-A578-ED1E116F9626}" type="pres">
      <dgm:prSet presAssocID="{96639CA7-0B75-40A6-8910-E9EAB380E55D}" presName="spaceBetweenRectangles" presStyleCnt="0"/>
      <dgm:spPr/>
    </dgm:pt>
    <dgm:pt modelId="{19FAFE5B-97E9-4E41-80D1-9C1521719201}" type="pres">
      <dgm:prSet presAssocID="{2527320D-E7E0-4E45-869F-CA0A3B4233E3}" presName="parentLin" presStyleCnt="0"/>
      <dgm:spPr/>
    </dgm:pt>
    <dgm:pt modelId="{792BA86D-2620-4D7C-BB5F-6C80CE75D230}" type="pres">
      <dgm:prSet presAssocID="{2527320D-E7E0-4E45-869F-CA0A3B4233E3}" presName="parentLeftMargin" presStyleLbl="node1" presStyleIdx="1" presStyleCnt="3"/>
      <dgm:spPr/>
    </dgm:pt>
    <dgm:pt modelId="{7EB37F9E-2328-4CD3-8455-34B02BA7EE14}" type="pres">
      <dgm:prSet presAssocID="{2527320D-E7E0-4E45-869F-CA0A3B4233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4D0A82-9BE6-4053-8E86-5BF2301AABDB}" type="pres">
      <dgm:prSet presAssocID="{2527320D-E7E0-4E45-869F-CA0A3B4233E3}" presName="negativeSpace" presStyleCnt="0"/>
      <dgm:spPr/>
    </dgm:pt>
    <dgm:pt modelId="{B03345C0-2322-4357-A322-326A2661C979}" type="pres">
      <dgm:prSet presAssocID="{2527320D-E7E0-4E45-869F-CA0A3B4233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A12304-199B-41F6-8330-D5061D2E6E59}" srcId="{BD6E0D3C-8E20-4F5F-8EB8-3DB8F57D4467}" destId="{00E74E17-B12F-4DE3-A544-060537D9C6B4}" srcOrd="2" destOrd="0" parTransId="{6DB116F8-7984-4C24-9235-9B29226A3EA9}" sibTransId="{1C631D06-A05C-4E0A-ABDE-8B686C5210E4}"/>
    <dgm:cxn modelId="{2513030A-F688-43E0-9541-72A543337AA6}" srcId="{70422570-DB5E-4C0B-BE89-A9864C7E1980}" destId="{02A50807-BAA6-4EEB-BD3B-7402AD2C643A}" srcOrd="1" destOrd="0" parTransId="{52390E32-6729-47AA-88B2-513AA5CB6415}" sibTransId="{96639CA7-0B75-40A6-8910-E9EAB380E55D}"/>
    <dgm:cxn modelId="{F31FD50D-5AC3-4133-94B5-1279950953BF}" type="presOf" srcId="{02A50807-BAA6-4EEB-BD3B-7402AD2C643A}" destId="{D667C4AB-CFDD-44BA-8932-E716F3FDB725}" srcOrd="1" destOrd="0" presId="urn:microsoft.com/office/officeart/2005/8/layout/list1"/>
    <dgm:cxn modelId="{05683023-6289-4108-8691-7C5AF63A6FBE}" srcId="{BD6E0D3C-8E20-4F5F-8EB8-3DB8F57D4467}" destId="{CD84E35B-42BC-421A-9585-F6EBAB03741D}" srcOrd="1" destOrd="0" parTransId="{14960406-5213-4EAF-8192-D31E25C75E73}" sibTransId="{D9E71E1B-2AEF-45EA-8F52-1A8343962F29}"/>
    <dgm:cxn modelId="{A120282B-F313-46B2-9906-46B479556A21}" type="presOf" srcId="{2C20AE01-6000-4E4B-A728-4BDC19D1E9DD}" destId="{165747B5-580C-4B57-B995-E4736E17C094}" srcOrd="0" destOrd="0" presId="urn:microsoft.com/office/officeart/2005/8/layout/list1"/>
    <dgm:cxn modelId="{AC8D9037-BFA5-44D3-B6C9-FA2A51C0843B}" type="presOf" srcId="{2527320D-E7E0-4E45-869F-CA0A3B4233E3}" destId="{7EB37F9E-2328-4CD3-8455-34B02BA7EE14}" srcOrd="1" destOrd="0" presId="urn:microsoft.com/office/officeart/2005/8/layout/list1"/>
    <dgm:cxn modelId="{F7DE7C47-769C-4524-8255-9FD6817CBC70}" type="presOf" srcId="{BD6E0D3C-8E20-4F5F-8EB8-3DB8F57D4467}" destId="{5F587658-A844-4218-A371-E336D4AE162B}" srcOrd="1" destOrd="0" presId="urn:microsoft.com/office/officeart/2005/8/layout/list1"/>
    <dgm:cxn modelId="{72824351-823D-46F4-91D9-AB405057C4C2}" type="presOf" srcId="{FB265CFD-BF8F-4039-B131-459B3A4819A2}" destId="{21AE3B3D-E467-4698-98FC-58D03AA4A472}" srcOrd="0" destOrd="0" presId="urn:microsoft.com/office/officeart/2005/8/layout/list1"/>
    <dgm:cxn modelId="{78D4B754-383F-40EF-B5D4-2C3B27FE4236}" type="presOf" srcId="{00E74E17-B12F-4DE3-A544-060537D9C6B4}" destId="{21AE3B3D-E467-4698-98FC-58D03AA4A472}" srcOrd="0" destOrd="2" presId="urn:microsoft.com/office/officeart/2005/8/layout/list1"/>
    <dgm:cxn modelId="{3D32157C-3060-44B5-9F05-EA1C9EEFDD2D}" type="presOf" srcId="{02A50807-BAA6-4EEB-BD3B-7402AD2C643A}" destId="{83D73E0F-DBE3-4DB9-A1EB-CEAC237536C5}" srcOrd="0" destOrd="0" presId="urn:microsoft.com/office/officeart/2005/8/layout/list1"/>
    <dgm:cxn modelId="{414AE480-5E0B-4DF8-8C88-AEBC32A576FF}" srcId="{70422570-DB5E-4C0B-BE89-A9864C7E1980}" destId="{BD6E0D3C-8E20-4F5F-8EB8-3DB8F57D4467}" srcOrd="0" destOrd="0" parTransId="{2CD93325-94B9-45F1-89BF-5B8939D9EF53}" sibTransId="{68D3FCA8-E617-4BB4-95B1-1BA500872844}"/>
    <dgm:cxn modelId="{0A30B583-AE1D-4C88-9BF8-86D66965ABA4}" type="presOf" srcId="{70422570-DB5E-4C0B-BE89-A9864C7E1980}" destId="{6CC7D673-8D38-40BD-A7B2-AFAB76EEB08F}" srcOrd="0" destOrd="0" presId="urn:microsoft.com/office/officeart/2005/8/layout/list1"/>
    <dgm:cxn modelId="{D29BB186-F3F9-4409-B96A-E39B1DC11657}" srcId="{70422570-DB5E-4C0B-BE89-A9864C7E1980}" destId="{2527320D-E7E0-4E45-869F-CA0A3B4233E3}" srcOrd="2" destOrd="0" parTransId="{88E98530-6293-400E-97DC-7705BD233096}" sibTransId="{495AFBC8-07BD-4CAE-A95A-454A6DB19417}"/>
    <dgm:cxn modelId="{BDC19297-EE3F-4787-AE99-63FE5AE1BC47}" type="presOf" srcId="{7C08A598-D1FB-4A4A-9EF8-360BBAFB0079}" destId="{B03345C0-2322-4357-A322-326A2661C979}" srcOrd="0" destOrd="0" presId="urn:microsoft.com/office/officeart/2005/8/layout/list1"/>
    <dgm:cxn modelId="{3648559B-0070-49F2-9DF7-4F657331C6FC}" type="presOf" srcId="{BD6E0D3C-8E20-4F5F-8EB8-3DB8F57D4467}" destId="{28657D64-5272-4F66-8D8F-3D5BB8E391DA}" srcOrd="0" destOrd="0" presId="urn:microsoft.com/office/officeart/2005/8/layout/list1"/>
    <dgm:cxn modelId="{2578099E-542E-47E8-94A4-DFDB7DEA8129}" srcId="{2527320D-E7E0-4E45-869F-CA0A3B4233E3}" destId="{7C08A598-D1FB-4A4A-9EF8-360BBAFB0079}" srcOrd="0" destOrd="0" parTransId="{E26DA4D6-BB78-4EAC-B71E-770F1DD48958}" sibTransId="{5B564F72-0B4A-4B92-B032-2D4A82D4A6C5}"/>
    <dgm:cxn modelId="{4D48EC9F-0949-4AF6-9760-E55C06BB1B94}" type="presOf" srcId="{CD84E35B-42BC-421A-9585-F6EBAB03741D}" destId="{21AE3B3D-E467-4698-98FC-58D03AA4A472}" srcOrd="0" destOrd="1" presId="urn:microsoft.com/office/officeart/2005/8/layout/list1"/>
    <dgm:cxn modelId="{370BE6A0-9991-41AE-8060-944F4EDC40AE}" type="presOf" srcId="{2527320D-E7E0-4E45-869F-CA0A3B4233E3}" destId="{792BA86D-2620-4D7C-BB5F-6C80CE75D230}" srcOrd="0" destOrd="0" presId="urn:microsoft.com/office/officeart/2005/8/layout/list1"/>
    <dgm:cxn modelId="{585719B7-EAF3-4783-9360-621CA08376AD}" srcId="{02A50807-BAA6-4EEB-BD3B-7402AD2C643A}" destId="{2C20AE01-6000-4E4B-A728-4BDC19D1E9DD}" srcOrd="0" destOrd="0" parTransId="{FD3AA424-5B19-4D45-85C2-65D82CF86BB4}" sibTransId="{5492B69A-226F-4109-94EC-83578E61515C}"/>
    <dgm:cxn modelId="{DF3C34FC-9570-4D93-8F88-DCE6EC489789}" srcId="{BD6E0D3C-8E20-4F5F-8EB8-3DB8F57D4467}" destId="{FB265CFD-BF8F-4039-B131-459B3A4819A2}" srcOrd="0" destOrd="0" parTransId="{B98B778F-8E97-40A6-AEF6-A68B92A8C096}" sibTransId="{873691BA-1E91-45C1-9C1D-A02A61FF6091}"/>
    <dgm:cxn modelId="{7922A756-AEE2-4222-BDE1-1B07F5038AD8}" type="presParOf" srcId="{6CC7D673-8D38-40BD-A7B2-AFAB76EEB08F}" destId="{D36CD1C3-287D-4099-A75F-0DF058174C94}" srcOrd="0" destOrd="0" presId="urn:microsoft.com/office/officeart/2005/8/layout/list1"/>
    <dgm:cxn modelId="{A7A44D17-0787-4EA9-8C43-37D68DD44FAA}" type="presParOf" srcId="{D36CD1C3-287D-4099-A75F-0DF058174C94}" destId="{28657D64-5272-4F66-8D8F-3D5BB8E391DA}" srcOrd="0" destOrd="0" presId="urn:microsoft.com/office/officeart/2005/8/layout/list1"/>
    <dgm:cxn modelId="{6A37C3FD-8FA2-4FED-B3E5-CDDB81837EF7}" type="presParOf" srcId="{D36CD1C3-287D-4099-A75F-0DF058174C94}" destId="{5F587658-A844-4218-A371-E336D4AE162B}" srcOrd="1" destOrd="0" presId="urn:microsoft.com/office/officeart/2005/8/layout/list1"/>
    <dgm:cxn modelId="{261F7BE7-B416-4C62-AB58-494391A94EA4}" type="presParOf" srcId="{6CC7D673-8D38-40BD-A7B2-AFAB76EEB08F}" destId="{150725BE-E8E9-40FA-83AF-1726165CF22E}" srcOrd="1" destOrd="0" presId="urn:microsoft.com/office/officeart/2005/8/layout/list1"/>
    <dgm:cxn modelId="{1F5B5D71-5D3F-486C-BE2A-76F123DDCB15}" type="presParOf" srcId="{6CC7D673-8D38-40BD-A7B2-AFAB76EEB08F}" destId="{21AE3B3D-E467-4698-98FC-58D03AA4A472}" srcOrd="2" destOrd="0" presId="urn:microsoft.com/office/officeart/2005/8/layout/list1"/>
    <dgm:cxn modelId="{68B09042-45FC-446B-9CCF-0A411159064B}" type="presParOf" srcId="{6CC7D673-8D38-40BD-A7B2-AFAB76EEB08F}" destId="{EC9542F5-8B46-486F-A881-3CE620C62C4E}" srcOrd="3" destOrd="0" presId="urn:microsoft.com/office/officeart/2005/8/layout/list1"/>
    <dgm:cxn modelId="{2048EE7B-FE58-4832-B435-6CF13E477F9A}" type="presParOf" srcId="{6CC7D673-8D38-40BD-A7B2-AFAB76EEB08F}" destId="{20569A81-B2A5-4655-A027-0413F53776A7}" srcOrd="4" destOrd="0" presId="urn:microsoft.com/office/officeart/2005/8/layout/list1"/>
    <dgm:cxn modelId="{426B0031-325E-489A-A61A-C06BFF72656D}" type="presParOf" srcId="{20569A81-B2A5-4655-A027-0413F53776A7}" destId="{83D73E0F-DBE3-4DB9-A1EB-CEAC237536C5}" srcOrd="0" destOrd="0" presId="urn:microsoft.com/office/officeart/2005/8/layout/list1"/>
    <dgm:cxn modelId="{55D41CCF-58A5-4C85-B950-1EDD3C5EC473}" type="presParOf" srcId="{20569A81-B2A5-4655-A027-0413F53776A7}" destId="{D667C4AB-CFDD-44BA-8932-E716F3FDB725}" srcOrd="1" destOrd="0" presId="urn:microsoft.com/office/officeart/2005/8/layout/list1"/>
    <dgm:cxn modelId="{56C9B710-9238-46FC-99DC-57AC9E424EFA}" type="presParOf" srcId="{6CC7D673-8D38-40BD-A7B2-AFAB76EEB08F}" destId="{99DF3C53-78CA-4A14-A657-5093AB578A8A}" srcOrd="5" destOrd="0" presId="urn:microsoft.com/office/officeart/2005/8/layout/list1"/>
    <dgm:cxn modelId="{3DA6B563-5179-45BB-B4A2-23A85F5C17C6}" type="presParOf" srcId="{6CC7D673-8D38-40BD-A7B2-AFAB76EEB08F}" destId="{165747B5-580C-4B57-B995-E4736E17C094}" srcOrd="6" destOrd="0" presId="urn:microsoft.com/office/officeart/2005/8/layout/list1"/>
    <dgm:cxn modelId="{D17DE8BB-5308-412C-B2E4-949E72DD8A92}" type="presParOf" srcId="{6CC7D673-8D38-40BD-A7B2-AFAB76EEB08F}" destId="{48C954E1-0EB2-4B8F-A578-ED1E116F9626}" srcOrd="7" destOrd="0" presId="urn:microsoft.com/office/officeart/2005/8/layout/list1"/>
    <dgm:cxn modelId="{A39E064E-303A-4493-B2E3-080192FA324C}" type="presParOf" srcId="{6CC7D673-8D38-40BD-A7B2-AFAB76EEB08F}" destId="{19FAFE5B-97E9-4E41-80D1-9C1521719201}" srcOrd="8" destOrd="0" presId="urn:microsoft.com/office/officeart/2005/8/layout/list1"/>
    <dgm:cxn modelId="{1FB31A62-BD0D-4825-B6FE-D0910ADB31B1}" type="presParOf" srcId="{19FAFE5B-97E9-4E41-80D1-9C1521719201}" destId="{792BA86D-2620-4D7C-BB5F-6C80CE75D230}" srcOrd="0" destOrd="0" presId="urn:microsoft.com/office/officeart/2005/8/layout/list1"/>
    <dgm:cxn modelId="{3EC304A7-3311-4BCB-998B-112EA30223DB}" type="presParOf" srcId="{19FAFE5B-97E9-4E41-80D1-9C1521719201}" destId="{7EB37F9E-2328-4CD3-8455-34B02BA7EE14}" srcOrd="1" destOrd="0" presId="urn:microsoft.com/office/officeart/2005/8/layout/list1"/>
    <dgm:cxn modelId="{C6149B06-6D70-42B7-99AA-B11AD0E60F7E}" type="presParOf" srcId="{6CC7D673-8D38-40BD-A7B2-AFAB76EEB08F}" destId="{F14D0A82-9BE6-4053-8E86-5BF2301AABDB}" srcOrd="9" destOrd="0" presId="urn:microsoft.com/office/officeart/2005/8/layout/list1"/>
    <dgm:cxn modelId="{B386E693-336F-420A-B443-29F06EDBF938}" type="presParOf" srcId="{6CC7D673-8D38-40BD-A7B2-AFAB76EEB08F}" destId="{B03345C0-2322-4357-A322-326A2661C9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53C8697-D1A7-45AB-AEA0-F5338DE347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443FF4F-7541-42E3-A5FA-B9FED05F5E96}">
      <dgm:prSet/>
      <dgm:spPr/>
      <dgm:t>
        <a:bodyPr/>
        <a:lstStyle/>
        <a:p>
          <a:r>
            <a:rPr lang="en-US" dirty="0"/>
            <a:t>Must be included for permit to be valid</a:t>
          </a:r>
        </a:p>
      </dgm:t>
    </dgm:pt>
    <dgm:pt modelId="{34DE4035-4567-483B-A536-3383D6389C69}" type="parTrans" cxnId="{FB5DF2EF-CDF8-410B-95B8-43A70E9D1BF8}">
      <dgm:prSet/>
      <dgm:spPr/>
      <dgm:t>
        <a:bodyPr/>
        <a:lstStyle/>
        <a:p>
          <a:endParaRPr lang="en-US"/>
        </a:p>
      </dgm:t>
    </dgm:pt>
    <dgm:pt modelId="{483344CD-3C15-4783-A88A-83F6598731B3}" type="sibTrans" cxnId="{FB5DF2EF-CDF8-410B-95B8-43A70E9D1BF8}">
      <dgm:prSet/>
      <dgm:spPr/>
      <dgm:t>
        <a:bodyPr/>
        <a:lstStyle/>
        <a:p>
          <a:endParaRPr lang="en-US"/>
        </a:p>
      </dgm:t>
    </dgm:pt>
    <dgm:pt modelId="{BFF6DC30-C50C-4CD6-9E26-881B9D1D8C91}">
      <dgm:prSet/>
      <dgm:spPr/>
      <dgm:t>
        <a:bodyPr/>
        <a:lstStyle/>
        <a:p>
          <a:r>
            <a:rPr lang="en-US" dirty="0"/>
            <a:t>General construction &amp; maintenance requirements</a:t>
          </a:r>
        </a:p>
      </dgm:t>
    </dgm:pt>
    <dgm:pt modelId="{F36E9D62-DA80-4684-9C83-5B946EB03629}" type="parTrans" cxnId="{9E586DDF-31DE-4144-A740-C5F8B5F0504E}">
      <dgm:prSet/>
      <dgm:spPr/>
      <dgm:t>
        <a:bodyPr/>
        <a:lstStyle/>
        <a:p>
          <a:endParaRPr lang="en-US"/>
        </a:p>
      </dgm:t>
    </dgm:pt>
    <dgm:pt modelId="{2574439D-8640-4011-BC50-A6C7B6B3EDD1}" type="sibTrans" cxnId="{9E586DDF-31DE-4144-A740-C5F8B5F0504E}">
      <dgm:prSet/>
      <dgm:spPr/>
      <dgm:t>
        <a:bodyPr/>
        <a:lstStyle/>
        <a:p>
          <a:endParaRPr lang="en-US"/>
        </a:p>
      </dgm:t>
    </dgm:pt>
    <dgm:pt modelId="{2F895BB2-FAC6-44EE-ACDF-0A9DB48766DA}">
      <dgm:prSet/>
      <dgm:spPr/>
      <dgm:t>
        <a:bodyPr/>
        <a:lstStyle/>
        <a:p>
          <a:r>
            <a:rPr lang="en-US" dirty="0"/>
            <a:t>Liability</a:t>
          </a:r>
        </a:p>
      </dgm:t>
    </dgm:pt>
    <dgm:pt modelId="{5AC4DCFD-258D-488D-8C93-7B5FDFEDB6DD}" type="parTrans" cxnId="{FCEE5E7D-8222-464C-B722-F34ABBF878AC}">
      <dgm:prSet/>
      <dgm:spPr/>
      <dgm:t>
        <a:bodyPr/>
        <a:lstStyle/>
        <a:p>
          <a:endParaRPr lang="en-US"/>
        </a:p>
      </dgm:t>
    </dgm:pt>
    <dgm:pt modelId="{6F84625F-688F-4E48-840F-2F72D17B2C21}" type="sibTrans" cxnId="{FCEE5E7D-8222-464C-B722-F34ABBF878AC}">
      <dgm:prSet/>
      <dgm:spPr/>
      <dgm:t>
        <a:bodyPr/>
        <a:lstStyle/>
        <a:p>
          <a:endParaRPr lang="en-US"/>
        </a:p>
      </dgm:t>
    </dgm:pt>
    <dgm:pt modelId="{B93A9FBF-968B-4842-8381-AD5A394EC74F}">
      <dgm:prSet/>
      <dgm:spPr/>
      <dgm:t>
        <a:bodyPr/>
        <a:lstStyle/>
        <a:p>
          <a:r>
            <a:rPr lang="en-US" dirty="0"/>
            <a:t>Notification of Work Commencement</a:t>
          </a:r>
        </a:p>
      </dgm:t>
    </dgm:pt>
    <dgm:pt modelId="{B1E1624F-932E-42DF-9873-FB30A028B848}" type="parTrans" cxnId="{91CCA7B2-98E5-4ECC-9640-782C7E07A84D}">
      <dgm:prSet/>
      <dgm:spPr/>
      <dgm:t>
        <a:bodyPr/>
        <a:lstStyle/>
        <a:p>
          <a:endParaRPr lang="en-US"/>
        </a:p>
      </dgm:t>
    </dgm:pt>
    <dgm:pt modelId="{EA0043AF-1DCE-4F1D-A8A0-CB80446C21C8}" type="sibTrans" cxnId="{91CCA7B2-98E5-4ECC-9640-782C7E07A84D}">
      <dgm:prSet/>
      <dgm:spPr/>
      <dgm:t>
        <a:bodyPr/>
        <a:lstStyle/>
        <a:p>
          <a:endParaRPr lang="en-US"/>
        </a:p>
      </dgm:t>
    </dgm:pt>
    <dgm:pt modelId="{A5339316-9914-4547-9B89-73E2BDF8473E}">
      <dgm:prSet/>
      <dgm:spPr/>
      <dgm:t>
        <a:bodyPr/>
        <a:lstStyle/>
        <a:p>
          <a:r>
            <a:rPr lang="en-US" dirty="0"/>
            <a:t>Don’t overlook page 2 – applies to all installations unless specifically stipulated in the “Special Requirements”</a:t>
          </a:r>
        </a:p>
      </dgm:t>
    </dgm:pt>
    <dgm:pt modelId="{F688E3BB-024E-41BB-B6BC-CCF9571B554B}" type="parTrans" cxnId="{F8174094-FA4F-4D13-B0A5-AC141E02642F}">
      <dgm:prSet/>
      <dgm:spPr/>
      <dgm:t>
        <a:bodyPr/>
        <a:lstStyle/>
        <a:p>
          <a:endParaRPr lang="en-US"/>
        </a:p>
      </dgm:t>
    </dgm:pt>
    <dgm:pt modelId="{1A69C968-4EED-4A8A-A89B-9FE78DB14D24}" type="sibTrans" cxnId="{F8174094-FA4F-4D13-B0A5-AC141E02642F}">
      <dgm:prSet/>
      <dgm:spPr/>
      <dgm:t>
        <a:bodyPr/>
        <a:lstStyle/>
        <a:p>
          <a:endParaRPr lang="en-US"/>
        </a:p>
      </dgm:t>
    </dgm:pt>
    <dgm:pt modelId="{5B19F799-B3B7-4341-A1F8-303956F0C947}" type="pres">
      <dgm:prSet presAssocID="{C53C8697-D1A7-45AB-AEA0-F5338DE34761}" presName="root" presStyleCnt="0">
        <dgm:presLayoutVars>
          <dgm:dir/>
          <dgm:resizeHandles val="exact"/>
        </dgm:presLayoutVars>
      </dgm:prSet>
      <dgm:spPr/>
    </dgm:pt>
    <dgm:pt modelId="{8560525E-178A-4265-8B33-C01C544DB588}" type="pres">
      <dgm:prSet presAssocID="{8443FF4F-7541-42E3-A5FA-B9FED05F5E96}" presName="compNode" presStyleCnt="0"/>
      <dgm:spPr/>
    </dgm:pt>
    <dgm:pt modelId="{574D6E6B-B87F-4D63-8749-627E0C171405}" type="pres">
      <dgm:prSet presAssocID="{8443FF4F-7541-42E3-A5FA-B9FED05F5E96}" presName="bgRect" presStyleLbl="bgShp" presStyleIdx="0" presStyleCnt="5"/>
      <dgm:spPr/>
    </dgm:pt>
    <dgm:pt modelId="{7B64102E-218E-434A-BCE4-631657BC5221}" type="pres">
      <dgm:prSet presAssocID="{8443FF4F-7541-42E3-A5FA-B9FED05F5E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BE7AADC-E5F0-4584-BC3C-CBD02637B8F0}" type="pres">
      <dgm:prSet presAssocID="{8443FF4F-7541-42E3-A5FA-B9FED05F5E96}" presName="spaceRect" presStyleCnt="0"/>
      <dgm:spPr/>
    </dgm:pt>
    <dgm:pt modelId="{ADC0EC0D-3FCC-45FA-B9D4-8D6325D35076}" type="pres">
      <dgm:prSet presAssocID="{8443FF4F-7541-42E3-A5FA-B9FED05F5E96}" presName="parTx" presStyleLbl="revTx" presStyleIdx="0" presStyleCnt="5">
        <dgm:presLayoutVars>
          <dgm:chMax val="0"/>
          <dgm:chPref val="0"/>
        </dgm:presLayoutVars>
      </dgm:prSet>
      <dgm:spPr/>
    </dgm:pt>
    <dgm:pt modelId="{6F64AF1C-B59B-49C2-8272-0F2553830841}" type="pres">
      <dgm:prSet presAssocID="{483344CD-3C15-4783-A88A-83F6598731B3}" presName="sibTrans" presStyleCnt="0"/>
      <dgm:spPr/>
    </dgm:pt>
    <dgm:pt modelId="{4A8F36CE-F5DB-4F5F-8755-B1CA9022817B}" type="pres">
      <dgm:prSet presAssocID="{BFF6DC30-C50C-4CD6-9E26-881B9D1D8C91}" presName="compNode" presStyleCnt="0"/>
      <dgm:spPr/>
    </dgm:pt>
    <dgm:pt modelId="{0C69F920-ED9B-4504-8EF0-21AC4E4B462B}" type="pres">
      <dgm:prSet presAssocID="{BFF6DC30-C50C-4CD6-9E26-881B9D1D8C91}" presName="bgRect" presStyleLbl="bgShp" presStyleIdx="1" presStyleCnt="5"/>
      <dgm:spPr/>
    </dgm:pt>
    <dgm:pt modelId="{182C0301-0D9E-47A9-A015-B150E1F6054E}" type="pres">
      <dgm:prSet presAssocID="{BFF6DC30-C50C-4CD6-9E26-881B9D1D8C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E4208BA-6A6B-4D89-BD43-4200863E5009}" type="pres">
      <dgm:prSet presAssocID="{BFF6DC30-C50C-4CD6-9E26-881B9D1D8C91}" presName="spaceRect" presStyleCnt="0"/>
      <dgm:spPr/>
    </dgm:pt>
    <dgm:pt modelId="{5541EC56-C625-4FF1-8A2A-840D4B26D2CF}" type="pres">
      <dgm:prSet presAssocID="{BFF6DC30-C50C-4CD6-9E26-881B9D1D8C91}" presName="parTx" presStyleLbl="revTx" presStyleIdx="1" presStyleCnt="5">
        <dgm:presLayoutVars>
          <dgm:chMax val="0"/>
          <dgm:chPref val="0"/>
        </dgm:presLayoutVars>
      </dgm:prSet>
      <dgm:spPr/>
    </dgm:pt>
    <dgm:pt modelId="{DAE3D7C4-6F02-4F72-A1FC-E304FF0F98C7}" type="pres">
      <dgm:prSet presAssocID="{2574439D-8640-4011-BC50-A6C7B6B3EDD1}" presName="sibTrans" presStyleCnt="0"/>
      <dgm:spPr/>
    </dgm:pt>
    <dgm:pt modelId="{D7EE5853-22E8-4457-B94E-76CFFFD147C6}" type="pres">
      <dgm:prSet presAssocID="{2F895BB2-FAC6-44EE-ACDF-0A9DB48766DA}" presName="compNode" presStyleCnt="0"/>
      <dgm:spPr/>
    </dgm:pt>
    <dgm:pt modelId="{9F930FE1-46FD-4832-B373-BB5E2B944193}" type="pres">
      <dgm:prSet presAssocID="{2F895BB2-FAC6-44EE-ACDF-0A9DB48766DA}" presName="bgRect" presStyleLbl="bgShp" presStyleIdx="2" presStyleCnt="5"/>
      <dgm:spPr/>
    </dgm:pt>
    <dgm:pt modelId="{35693BB7-FF8A-4A63-8C1C-52BC55063BDE}" type="pres">
      <dgm:prSet presAssocID="{2F895BB2-FAC6-44EE-ACDF-0A9DB48766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44F12CC-FDED-40D7-88B7-0EE6775B65A9}" type="pres">
      <dgm:prSet presAssocID="{2F895BB2-FAC6-44EE-ACDF-0A9DB48766DA}" presName="spaceRect" presStyleCnt="0"/>
      <dgm:spPr/>
    </dgm:pt>
    <dgm:pt modelId="{4EEB23B7-D127-47BC-BE4C-F7A5FC922898}" type="pres">
      <dgm:prSet presAssocID="{2F895BB2-FAC6-44EE-ACDF-0A9DB48766DA}" presName="parTx" presStyleLbl="revTx" presStyleIdx="2" presStyleCnt="5">
        <dgm:presLayoutVars>
          <dgm:chMax val="0"/>
          <dgm:chPref val="0"/>
        </dgm:presLayoutVars>
      </dgm:prSet>
      <dgm:spPr/>
    </dgm:pt>
    <dgm:pt modelId="{AFC57506-E3A7-4E35-A49F-4B8D932AEEA0}" type="pres">
      <dgm:prSet presAssocID="{6F84625F-688F-4E48-840F-2F72D17B2C21}" presName="sibTrans" presStyleCnt="0"/>
      <dgm:spPr/>
    </dgm:pt>
    <dgm:pt modelId="{12DFB0E6-D04C-4E13-AB1C-BFF7A18BEE70}" type="pres">
      <dgm:prSet presAssocID="{B93A9FBF-968B-4842-8381-AD5A394EC74F}" presName="compNode" presStyleCnt="0"/>
      <dgm:spPr/>
    </dgm:pt>
    <dgm:pt modelId="{EB6C64A5-DAB3-47A9-B55A-A344288E7DFE}" type="pres">
      <dgm:prSet presAssocID="{B93A9FBF-968B-4842-8381-AD5A394EC74F}" presName="bgRect" presStyleLbl="bgShp" presStyleIdx="3" presStyleCnt="5"/>
      <dgm:spPr/>
    </dgm:pt>
    <dgm:pt modelId="{EE9113BA-BA88-427B-BD87-15BA1DB6BD84}" type="pres">
      <dgm:prSet presAssocID="{B93A9FBF-968B-4842-8381-AD5A394EC7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15367B36-D99B-4D4F-876A-5D58D25DBE78}" type="pres">
      <dgm:prSet presAssocID="{B93A9FBF-968B-4842-8381-AD5A394EC74F}" presName="spaceRect" presStyleCnt="0"/>
      <dgm:spPr/>
    </dgm:pt>
    <dgm:pt modelId="{D7138758-C06F-4FF7-8FF4-F070DBA8D1D3}" type="pres">
      <dgm:prSet presAssocID="{B93A9FBF-968B-4842-8381-AD5A394EC74F}" presName="parTx" presStyleLbl="revTx" presStyleIdx="3" presStyleCnt="5">
        <dgm:presLayoutVars>
          <dgm:chMax val="0"/>
          <dgm:chPref val="0"/>
        </dgm:presLayoutVars>
      </dgm:prSet>
      <dgm:spPr/>
    </dgm:pt>
    <dgm:pt modelId="{F1C27278-06F7-471E-A39E-8F1798C1585D}" type="pres">
      <dgm:prSet presAssocID="{EA0043AF-1DCE-4F1D-A8A0-CB80446C21C8}" presName="sibTrans" presStyleCnt="0"/>
      <dgm:spPr/>
    </dgm:pt>
    <dgm:pt modelId="{6FCF73C4-7099-4CE4-93E5-E4852AB785E8}" type="pres">
      <dgm:prSet presAssocID="{A5339316-9914-4547-9B89-73E2BDF8473E}" presName="compNode" presStyleCnt="0"/>
      <dgm:spPr/>
    </dgm:pt>
    <dgm:pt modelId="{663AC6ED-C4AC-4BDD-869B-E227BA99D0D4}" type="pres">
      <dgm:prSet presAssocID="{A5339316-9914-4547-9B89-73E2BDF8473E}" presName="bgRect" presStyleLbl="bgShp" presStyleIdx="4" presStyleCnt="5"/>
      <dgm:spPr/>
    </dgm:pt>
    <dgm:pt modelId="{580F2BD6-488A-40B1-B065-6CD2BEA39EE3}" type="pres">
      <dgm:prSet presAssocID="{A5339316-9914-4547-9B89-73E2BDF8473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421D953F-0679-4836-A67A-C74CE08D9EAA}" type="pres">
      <dgm:prSet presAssocID="{A5339316-9914-4547-9B89-73E2BDF8473E}" presName="spaceRect" presStyleCnt="0"/>
      <dgm:spPr/>
    </dgm:pt>
    <dgm:pt modelId="{BC7E7957-83FB-4090-88B6-1D8B87E516DE}" type="pres">
      <dgm:prSet presAssocID="{A5339316-9914-4547-9B89-73E2BDF8473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5164622-5396-41E8-92E4-2B7788CF17A9}" type="presOf" srcId="{BFF6DC30-C50C-4CD6-9E26-881B9D1D8C91}" destId="{5541EC56-C625-4FF1-8A2A-840D4B26D2CF}" srcOrd="0" destOrd="0" presId="urn:microsoft.com/office/officeart/2018/2/layout/IconVerticalSolidList"/>
    <dgm:cxn modelId="{AA58AE37-84A0-4BB4-97B8-F936471EF2F6}" type="presOf" srcId="{B93A9FBF-968B-4842-8381-AD5A394EC74F}" destId="{D7138758-C06F-4FF7-8FF4-F070DBA8D1D3}" srcOrd="0" destOrd="0" presId="urn:microsoft.com/office/officeart/2018/2/layout/IconVerticalSolidList"/>
    <dgm:cxn modelId="{8BEB1368-36DC-4C69-A2A8-1CE7CD992D1C}" type="presOf" srcId="{8443FF4F-7541-42E3-A5FA-B9FED05F5E96}" destId="{ADC0EC0D-3FCC-45FA-B9D4-8D6325D35076}" srcOrd="0" destOrd="0" presId="urn:microsoft.com/office/officeart/2018/2/layout/IconVerticalSolidList"/>
    <dgm:cxn modelId="{D772C36C-18AF-4820-8598-E4F1B6361017}" type="presOf" srcId="{2F895BB2-FAC6-44EE-ACDF-0A9DB48766DA}" destId="{4EEB23B7-D127-47BC-BE4C-F7A5FC922898}" srcOrd="0" destOrd="0" presId="urn:microsoft.com/office/officeart/2018/2/layout/IconVerticalSolidList"/>
    <dgm:cxn modelId="{FCEE5E7D-8222-464C-B722-F34ABBF878AC}" srcId="{C53C8697-D1A7-45AB-AEA0-F5338DE34761}" destId="{2F895BB2-FAC6-44EE-ACDF-0A9DB48766DA}" srcOrd="2" destOrd="0" parTransId="{5AC4DCFD-258D-488D-8C93-7B5FDFEDB6DD}" sibTransId="{6F84625F-688F-4E48-840F-2F72D17B2C21}"/>
    <dgm:cxn modelId="{2A742586-7B93-40C1-BDB2-D9F0A40C1D26}" type="presOf" srcId="{C53C8697-D1A7-45AB-AEA0-F5338DE34761}" destId="{5B19F799-B3B7-4341-A1F8-303956F0C947}" srcOrd="0" destOrd="0" presId="urn:microsoft.com/office/officeart/2018/2/layout/IconVerticalSolidList"/>
    <dgm:cxn modelId="{F8174094-FA4F-4D13-B0A5-AC141E02642F}" srcId="{C53C8697-D1A7-45AB-AEA0-F5338DE34761}" destId="{A5339316-9914-4547-9B89-73E2BDF8473E}" srcOrd="4" destOrd="0" parTransId="{F688E3BB-024E-41BB-B6BC-CCF9571B554B}" sibTransId="{1A69C968-4EED-4A8A-A89B-9FE78DB14D24}"/>
    <dgm:cxn modelId="{91CCA7B2-98E5-4ECC-9640-782C7E07A84D}" srcId="{C53C8697-D1A7-45AB-AEA0-F5338DE34761}" destId="{B93A9FBF-968B-4842-8381-AD5A394EC74F}" srcOrd="3" destOrd="0" parTransId="{B1E1624F-932E-42DF-9873-FB30A028B848}" sibTransId="{EA0043AF-1DCE-4F1D-A8A0-CB80446C21C8}"/>
    <dgm:cxn modelId="{CCB2C7C3-192F-40E5-A194-AC543FE058F9}" type="presOf" srcId="{A5339316-9914-4547-9B89-73E2BDF8473E}" destId="{BC7E7957-83FB-4090-88B6-1D8B87E516DE}" srcOrd="0" destOrd="0" presId="urn:microsoft.com/office/officeart/2018/2/layout/IconVerticalSolidList"/>
    <dgm:cxn modelId="{9E586DDF-31DE-4144-A740-C5F8B5F0504E}" srcId="{C53C8697-D1A7-45AB-AEA0-F5338DE34761}" destId="{BFF6DC30-C50C-4CD6-9E26-881B9D1D8C91}" srcOrd="1" destOrd="0" parTransId="{F36E9D62-DA80-4684-9C83-5B946EB03629}" sibTransId="{2574439D-8640-4011-BC50-A6C7B6B3EDD1}"/>
    <dgm:cxn modelId="{FB5DF2EF-CDF8-410B-95B8-43A70E9D1BF8}" srcId="{C53C8697-D1A7-45AB-AEA0-F5338DE34761}" destId="{8443FF4F-7541-42E3-A5FA-B9FED05F5E96}" srcOrd="0" destOrd="0" parTransId="{34DE4035-4567-483B-A536-3383D6389C69}" sibTransId="{483344CD-3C15-4783-A88A-83F6598731B3}"/>
    <dgm:cxn modelId="{F555FF5D-FE3B-4888-A9F2-025D81FE9622}" type="presParOf" srcId="{5B19F799-B3B7-4341-A1F8-303956F0C947}" destId="{8560525E-178A-4265-8B33-C01C544DB588}" srcOrd="0" destOrd="0" presId="urn:microsoft.com/office/officeart/2018/2/layout/IconVerticalSolidList"/>
    <dgm:cxn modelId="{9D26F11A-3298-4572-A184-B3047CE13419}" type="presParOf" srcId="{8560525E-178A-4265-8B33-C01C544DB588}" destId="{574D6E6B-B87F-4D63-8749-627E0C171405}" srcOrd="0" destOrd="0" presId="urn:microsoft.com/office/officeart/2018/2/layout/IconVerticalSolidList"/>
    <dgm:cxn modelId="{245EE3A4-7B12-4509-BB7F-DCA75CA9F0AA}" type="presParOf" srcId="{8560525E-178A-4265-8B33-C01C544DB588}" destId="{7B64102E-218E-434A-BCE4-631657BC5221}" srcOrd="1" destOrd="0" presId="urn:microsoft.com/office/officeart/2018/2/layout/IconVerticalSolidList"/>
    <dgm:cxn modelId="{69EE53EB-DFDC-4FE9-9684-C8BF1E793BE6}" type="presParOf" srcId="{8560525E-178A-4265-8B33-C01C544DB588}" destId="{EBE7AADC-E5F0-4584-BC3C-CBD02637B8F0}" srcOrd="2" destOrd="0" presId="urn:microsoft.com/office/officeart/2018/2/layout/IconVerticalSolidList"/>
    <dgm:cxn modelId="{4B2F883A-36BF-4022-88F1-325298C9D382}" type="presParOf" srcId="{8560525E-178A-4265-8B33-C01C544DB588}" destId="{ADC0EC0D-3FCC-45FA-B9D4-8D6325D35076}" srcOrd="3" destOrd="0" presId="urn:microsoft.com/office/officeart/2018/2/layout/IconVerticalSolidList"/>
    <dgm:cxn modelId="{7342E645-8E39-4B0A-9B90-80901E1035CC}" type="presParOf" srcId="{5B19F799-B3B7-4341-A1F8-303956F0C947}" destId="{6F64AF1C-B59B-49C2-8272-0F2553830841}" srcOrd="1" destOrd="0" presId="urn:microsoft.com/office/officeart/2018/2/layout/IconVerticalSolidList"/>
    <dgm:cxn modelId="{841D9CDA-292E-4D96-B1A1-BB257A22F9E2}" type="presParOf" srcId="{5B19F799-B3B7-4341-A1F8-303956F0C947}" destId="{4A8F36CE-F5DB-4F5F-8755-B1CA9022817B}" srcOrd="2" destOrd="0" presId="urn:microsoft.com/office/officeart/2018/2/layout/IconVerticalSolidList"/>
    <dgm:cxn modelId="{AB7341B7-3F67-4A3B-AADB-E702D99D28B8}" type="presParOf" srcId="{4A8F36CE-F5DB-4F5F-8755-B1CA9022817B}" destId="{0C69F920-ED9B-4504-8EF0-21AC4E4B462B}" srcOrd="0" destOrd="0" presId="urn:microsoft.com/office/officeart/2018/2/layout/IconVerticalSolidList"/>
    <dgm:cxn modelId="{49C1A14B-D0CD-46C9-B9CE-C35A09BE27E2}" type="presParOf" srcId="{4A8F36CE-F5DB-4F5F-8755-B1CA9022817B}" destId="{182C0301-0D9E-47A9-A015-B150E1F6054E}" srcOrd="1" destOrd="0" presId="urn:microsoft.com/office/officeart/2018/2/layout/IconVerticalSolidList"/>
    <dgm:cxn modelId="{25C5D0B4-8916-4346-9F74-DB83C1EB23DD}" type="presParOf" srcId="{4A8F36CE-F5DB-4F5F-8755-B1CA9022817B}" destId="{0E4208BA-6A6B-4D89-BD43-4200863E5009}" srcOrd="2" destOrd="0" presId="urn:microsoft.com/office/officeart/2018/2/layout/IconVerticalSolidList"/>
    <dgm:cxn modelId="{6FB0EEA1-B71C-4276-9493-A0BCC2270F3B}" type="presParOf" srcId="{4A8F36CE-F5DB-4F5F-8755-B1CA9022817B}" destId="{5541EC56-C625-4FF1-8A2A-840D4B26D2CF}" srcOrd="3" destOrd="0" presId="urn:microsoft.com/office/officeart/2018/2/layout/IconVerticalSolidList"/>
    <dgm:cxn modelId="{5F8A1A8D-6B34-4AF0-B9A9-FED5B0CAEA88}" type="presParOf" srcId="{5B19F799-B3B7-4341-A1F8-303956F0C947}" destId="{DAE3D7C4-6F02-4F72-A1FC-E304FF0F98C7}" srcOrd="3" destOrd="0" presId="urn:microsoft.com/office/officeart/2018/2/layout/IconVerticalSolidList"/>
    <dgm:cxn modelId="{BA737E79-6731-443E-9C01-E35B9A3AC940}" type="presParOf" srcId="{5B19F799-B3B7-4341-A1F8-303956F0C947}" destId="{D7EE5853-22E8-4457-B94E-76CFFFD147C6}" srcOrd="4" destOrd="0" presId="urn:microsoft.com/office/officeart/2018/2/layout/IconVerticalSolidList"/>
    <dgm:cxn modelId="{FEF7CAD5-9A26-4FD6-9F0A-38842B64442A}" type="presParOf" srcId="{D7EE5853-22E8-4457-B94E-76CFFFD147C6}" destId="{9F930FE1-46FD-4832-B373-BB5E2B944193}" srcOrd="0" destOrd="0" presId="urn:microsoft.com/office/officeart/2018/2/layout/IconVerticalSolidList"/>
    <dgm:cxn modelId="{4E2512E1-9E6F-40DD-A5AA-56B92BB4613F}" type="presParOf" srcId="{D7EE5853-22E8-4457-B94E-76CFFFD147C6}" destId="{35693BB7-FF8A-4A63-8C1C-52BC55063BDE}" srcOrd="1" destOrd="0" presId="urn:microsoft.com/office/officeart/2018/2/layout/IconVerticalSolidList"/>
    <dgm:cxn modelId="{E6350EFD-FB8C-443E-A079-8F8C9C23402B}" type="presParOf" srcId="{D7EE5853-22E8-4457-B94E-76CFFFD147C6}" destId="{144F12CC-FDED-40D7-88B7-0EE6775B65A9}" srcOrd="2" destOrd="0" presId="urn:microsoft.com/office/officeart/2018/2/layout/IconVerticalSolidList"/>
    <dgm:cxn modelId="{AECF6223-C595-472F-94A6-CE75E9FB3B71}" type="presParOf" srcId="{D7EE5853-22E8-4457-B94E-76CFFFD147C6}" destId="{4EEB23B7-D127-47BC-BE4C-F7A5FC922898}" srcOrd="3" destOrd="0" presId="urn:microsoft.com/office/officeart/2018/2/layout/IconVerticalSolidList"/>
    <dgm:cxn modelId="{93CBF9A8-DDB0-4937-8BF2-FFFFD188A897}" type="presParOf" srcId="{5B19F799-B3B7-4341-A1F8-303956F0C947}" destId="{AFC57506-E3A7-4E35-A49F-4B8D932AEEA0}" srcOrd="5" destOrd="0" presId="urn:microsoft.com/office/officeart/2018/2/layout/IconVerticalSolidList"/>
    <dgm:cxn modelId="{276AF212-EA42-4DB6-AFC2-799D7D543C4A}" type="presParOf" srcId="{5B19F799-B3B7-4341-A1F8-303956F0C947}" destId="{12DFB0E6-D04C-4E13-AB1C-BFF7A18BEE70}" srcOrd="6" destOrd="0" presId="urn:microsoft.com/office/officeart/2018/2/layout/IconVerticalSolidList"/>
    <dgm:cxn modelId="{5A42FC28-05BA-44D1-AFCB-DF9226BBF6ED}" type="presParOf" srcId="{12DFB0E6-D04C-4E13-AB1C-BFF7A18BEE70}" destId="{EB6C64A5-DAB3-47A9-B55A-A344288E7DFE}" srcOrd="0" destOrd="0" presId="urn:microsoft.com/office/officeart/2018/2/layout/IconVerticalSolidList"/>
    <dgm:cxn modelId="{709480BF-DE95-40AE-9941-97ECCC6EA01E}" type="presParOf" srcId="{12DFB0E6-D04C-4E13-AB1C-BFF7A18BEE70}" destId="{EE9113BA-BA88-427B-BD87-15BA1DB6BD84}" srcOrd="1" destOrd="0" presId="urn:microsoft.com/office/officeart/2018/2/layout/IconVerticalSolidList"/>
    <dgm:cxn modelId="{B7046E59-C398-4101-BA59-E7285928D7E0}" type="presParOf" srcId="{12DFB0E6-D04C-4E13-AB1C-BFF7A18BEE70}" destId="{15367B36-D99B-4D4F-876A-5D58D25DBE78}" srcOrd="2" destOrd="0" presId="urn:microsoft.com/office/officeart/2018/2/layout/IconVerticalSolidList"/>
    <dgm:cxn modelId="{6A1A5CA9-255B-4F3C-AF99-5E7E908B158E}" type="presParOf" srcId="{12DFB0E6-D04C-4E13-AB1C-BFF7A18BEE70}" destId="{D7138758-C06F-4FF7-8FF4-F070DBA8D1D3}" srcOrd="3" destOrd="0" presId="urn:microsoft.com/office/officeart/2018/2/layout/IconVerticalSolidList"/>
    <dgm:cxn modelId="{AAEF3993-555E-4512-B17F-183484EAE213}" type="presParOf" srcId="{5B19F799-B3B7-4341-A1F8-303956F0C947}" destId="{F1C27278-06F7-471E-A39E-8F1798C1585D}" srcOrd="7" destOrd="0" presId="urn:microsoft.com/office/officeart/2018/2/layout/IconVerticalSolidList"/>
    <dgm:cxn modelId="{3791A6FE-C238-4B63-9105-D169097B8520}" type="presParOf" srcId="{5B19F799-B3B7-4341-A1F8-303956F0C947}" destId="{6FCF73C4-7099-4CE4-93E5-E4852AB785E8}" srcOrd="8" destOrd="0" presId="urn:microsoft.com/office/officeart/2018/2/layout/IconVerticalSolidList"/>
    <dgm:cxn modelId="{13ADDC95-B3CC-4EDB-975B-2E403CAF64A3}" type="presParOf" srcId="{6FCF73C4-7099-4CE4-93E5-E4852AB785E8}" destId="{663AC6ED-C4AC-4BDD-869B-E227BA99D0D4}" srcOrd="0" destOrd="0" presId="urn:microsoft.com/office/officeart/2018/2/layout/IconVerticalSolidList"/>
    <dgm:cxn modelId="{8BCFA265-69BC-4606-BB4D-955BCAE2DEAE}" type="presParOf" srcId="{6FCF73C4-7099-4CE4-93E5-E4852AB785E8}" destId="{580F2BD6-488A-40B1-B065-6CD2BEA39EE3}" srcOrd="1" destOrd="0" presId="urn:microsoft.com/office/officeart/2018/2/layout/IconVerticalSolidList"/>
    <dgm:cxn modelId="{8CB4E966-65AA-434B-AD6B-49FD6167E85C}" type="presParOf" srcId="{6FCF73C4-7099-4CE4-93E5-E4852AB785E8}" destId="{421D953F-0679-4836-A67A-C74CE08D9EAA}" srcOrd="2" destOrd="0" presId="urn:microsoft.com/office/officeart/2018/2/layout/IconVerticalSolidList"/>
    <dgm:cxn modelId="{B4868530-8514-4943-B2A3-A25056B1B0CE}" type="presParOf" srcId="{6FCF73C4-7099-4CE4-93E5-E4852AB785E8}" destId="{BC7E7957-83FB-4090-88B6-1D8B87E516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A7C12-962E-453C-A552-94539F74580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1F9235-0F0F-4C93-A5F2-4F944B60CA39}">
      <dgm:prSet/>
      <dgm:spPr/>
      <dgm:t>
        <a:bodyPr/>
        <a:lstStyle/>
        <a:p>
          <a:r>
            <a:rPr lang="en-US" dirty="0"/>
            <a:t>Each non-continuous installation requires a separate permit</a:t>
          </a:r>
        </a:p>
      </dgm:t>
    </dgm:pt>
    <dgm:pt modelId="{7971FF8B-F71A-4CB8-9E2B-A663B4774E69}" type="parTrans" cxnId="{AB5B462D-FAC7-4E16-968C-DD72BE0360A8}">
      <dgm:prSet/>
      <dgm:spPr/>
      <dgm:t>
        <a:bodyPr/>
        <a:lstStyle/>
        <a:p>
          <a:endParaRPr lang="en-US"/>
        </a:p>
      </dgm:t>
    </dgm:pt>
    <dgm:pt modelId="{8C6EA239-EB03-4B81-80FB-FB6EE4762582}" type="sibTrans" cxnId="{AB5B462D-FAC7-4E16-968C-DD72BE0360A8}">
      <dgm:prSet/>
      <dgm:spPr/>
      <dgm:t>
        <a:bodyPr/>
        <a:lstStyle/>
        <a:p>
          <a:endParaRPr lang="en-US"/>
        </a:p>
      </dgm:t>
    </dgm:pt>
    <dgm:pt modelId="{11FD5BC8-63C6-4C5C-BD2A-3DC84413C93B}">
      <dgm:prSet/>
      <dgm:spPr/>
      <dgm:t>
        <a:bodyPr/>
        <a:lstStyle/>
        <a:p>
          <a:r>
            <a:rPr lang="en-US" dirty="0"/>
            <a:t>Transverse crossings – not connected to new longitudinal lines between them</a:t>
          </a:r>
        </a:p>
      </dgm:t>
    </dgm:pt>
    <dgm:pt modelId="{5FD42396-C7BD-4C70-A18E-D837A154B758}" type="parTrans" cxnId="{0872EF42-FAD6-4DD1-AA33-E82C5B97784D}">
      <dgm:prSet/>
      <dgm:spPr/>
      <dgm:t>
        <a:bodyPr/>
        <a:lstStyle/>
        <a:p>
          <a:endParaRPr lang="en-US"/>
        </a:p>
      </dgm:t>
    </dgm:pt>
    <dgm:pt modelId="{48767B02-9529-4F28-BB19-5538FA210268}" type="sibTrans" cxnId="{0872EF42-FAD6-4DD1-AA33-E82C5B97784D}">
      <dgm:prSet/>
      <dgm:spPr/>
      <dgm:t>
        <a:bodyPr/>
        <a:lstStyle/>
        <a:p>
          <a:endParaRPr lang="en-US"/>
        </a:p>
      </dgm:t>
    </dgm:pt>
    <dgm:pt modelId="{A18E3D9B-C4FD-4B6F-901B-6940003150C1}">
      <dgm:prSet/>
      <dgm:spPr/>
      <dgm:t>
        <a:bodyPr/>
        <a:lstStyle/>
        <a:p>
          <a:r>
            <a:rPr lang="en-US" dirty="0"/>
            <a:t>Installs that begin on one highway and continue onto another highway</a:t>
          </a:r>
        </a:p>
      </dgm:t>
    </dgm:pt>
    <dgm:pt modelId="{5FDB0387-9442-4F2D-ABB9-DF2C66DB8219}" type="parTrans" cxnId="{324CB159-3A6D-43AB-B6E6-2A929070EE35}">
      <dgm:prSet/>
      <dgm:spPr/>
      <dgm:t>
        <a:bodyPr/>
        <a:lstStyle/>
        <a:p>
          <a:endParaRPr lang="en-US"/>
        </a:p>
      </dgm:t>
    </dgm:pt>
    <dgm:pt modelId="{DD9C5F03-C4A1-4EB9-8774-4204C3FA3168}" type="sibTrans" cxnId="{324CB159-3A6D-43AB-B6E6-2A929070EE35}">
      <dgm:prSet/>
      <dgm:spPr/>
      <dgm:t>
        <a:bodyPr/>
        <a:lstStyle/>
        <a:p>
          <a:endParaRPr lang="en-US"/>
        </a:p>
      </dgm:t>
    </dgm:pt>
    <dgm:pt modelId="{A9990CCB-20E8-4112-85B1-8171C2346002}">
      <dgm:prSet/>
      <dgm:spPr/>
      <dgm:t>
        <a:bodyPr/>
        <a:lstStyle/>
        <a:p>
          <a:r>
            <a:rPr lang="en-US" dirty="0"/>
            <a:t>Two (or more) different utility types </a:t>
          </a:r>
          <a:br>
            <a:rPr lang="en-US" dirty="0"/>
          </a:br>
          <a:r>
            <a:rPr lang="en-US" dirty="0"/>
            <a:t>(i.e. fiber optic &amp; telephone)</a:t>
          </a:r>
        </a:p>
      </dgm:t>
    </dgm:pt>
    <dgm:pt modelId="{F3385119-A8E4-42C1-A7D8-5A28EB8D7149}" type="parTrans" cxnId="{D012D170-21CB-4E83-A942-06B9503EE2B2}">
      <dgm:prSet/>
      <dgm:spPr/>
      <dgm:t>
        <a:bodyPr/>
        <a:lstStyle/>
        <a:p>
          <a:endParaRPr lang="en-US"/>
        </a:p>
      </dgm:t>
    </dgm:pt>
    <dgm:pt modelId="{C738B6FA-A7B8-4DFC-9D72-C3F324F450BC}" type="sibTrans" cxnId="{D012D170-21CB-4E83-A942-06B9503EE2B2}">
      <dgm:prSet/>
      <dgm:spPr/>
      <dgm:t>
        <a:bodyPr/>
        <a:lstStyle/>
        <a:p>
          <a:endParaRPr lang="en-US"/>
        </a:p>
      </dgm:t>
    </dgm:pt>
    <dgm:pt modelId="{D6AA5152-1E20-4517-900D-EB40C6C0C94D}">
      <dgm:prSet/>
      <dgm:spPr/>
      <dgm:t>
        <a:bodyPr/>
        <a:lstStyle/>
        <a:p>
          <a:r>
            <a:rPr lang="en-US" dirty="0"/>
            <a:t>Even if they’re installed in the same location at the same time</a:t>
          </a:r>
        </a:p>
      </dgm:t>
    </dgm:pt>
    <dgm:pt modelId="{6264E6C6-DEA1-438B-BE29-2B76C51310B3}" type="parTrans" cxnId="{C990B43C-75E4-4B19-92D4-ECAC479A1968}">
      <dgm:prSet/>
      <dgm:spPr/>
      <dgm:t>
        <a:bodyPr/>
        <a:lstStyle/>
        <a:p>
          <a:endParaRPr lang="en-US"/>
        </a:p>
      </dgm:t>
    </dgm:pt>
    <dgm:pt modelId="{B5B207C6-8619-405A-98AF-7F806A6643A4}" type="sibTrans" cxnId="{C990B43C-75E4-4B19-92D4-ECAC479A1968}">
      <dgm:prSet/>
      <dgm:spPr/>
      <dgm:t>
        <a:bodyPr/>
        <a:lstStyle/>
        <a:p>
          <a:endParaRPr lang="en-US"/>
        </a:p>
      </dgm:t>
    </dgm:pt>
    <dgm:pt modelId="{44B4587B-9574-4DB1-B219-ACC8B3D40124}" type="pres">
      <dgm:prSet presAssocID="{E44A7C12-962E-453C-A552-94539F745803}" presName="linear" presStyleCnt="0">
        <dgm:presLayoutVars>
          <dgm:animLvl val="lvl"/>
          <dgm:resizeHandles val="exact"/>
        </dgm:presLayoutVars>
      </dgm:prSet>
      <dgm:spPr/>
    </dgm:pt>
    <dgm:pt modelId="{C2383F7C-FCCB-4441-9852-3A9319C2043B}" type="pres">
      <dgm:prSet presAssocID="{BC1F9235-0F0F-4C93-A5F2-4F944B60CA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9B1BE9-93FB-4B64-A450-F010DA7D47DB}" type="pres">
      <dgm:prSet presAssocID="{8C6EA239-EB03-4B81-80FB-FB6EE4762582}" presName="spacer" presStyleCnt="0"/>
      <dgm:spPr/>
    </dgm:pt>
    <dgm:pt modelId="{79FBBC08-743F-408E-8ED3-B1707D0A7765}" type="pres">
      <dgm:prSet presAssocID="{11FD5BC8-63C6-4C5C-BD2A-3DC84413C9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C3D5DC-A9FC-4318-949C-E08AC32C8AC0}" type="pres">
      <dgm:prSet presAssocID="{48767B02-9529-4F28-BB19-5538FA210268}" presName="spacer" presStyleCnt="0"/>
      <dgm:spPr/>
    </dgm:pt>
    <dgm:pt modelId="{BAC03E84-5917-4E4A-9735-0A19F90A16B2}" type="pres">
      <dgm:prSet presAssocID="{A18E3D9B-C4FD-4B6F-901B-6940003150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00B4E3-CF0F-4EB1-BDC5-757D56FF8443}" type="pres">
      <dgm:prSet presAssocID="{DD9C5F03-C4A1-4EB9-8774-4204C3FA3168}" presName="spacer" presStyleCnt="0"/>
      <dgm:spPr/>
    </dgm:pt>
    <dgm:pt modelId="{E49E6BB2-1102-4987-AEDF-816C5975A3EA}" type="pres">
      <dgm:prSet presAssocID="{A9990CCB-20E8-4112-85B1-8171C234600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498617-666A-4D86-978A-843C3908F3FE}" type="pres">
      <dgm:prSet presAssocID="{A9990CCB-20E8-4112-85B1-8171C23460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8EBF24-C86E-4079-9547-BE32AB01AF90}" type="presOf" srcId="{E44A7C12-962E-453C-A552-94539F745803}" destId="{44B4587B-9574-4DB1-B219-ACC8B3D40124}" srcOrd="0" destOrd="0" presId="urn:microsoft.com/office/officeart/2005/8/layout/vList2"/>
    <dgm:cxn modelId="{AB5B462D-FAC7-4E16-968C-DD72BE0360A8}" srcId="{E44A7C12-962E-453C-A552-94539F745803}" destId="{BC1F9235-0F0F-4C93-A5F2-4F944B60CA39}" srcOrd="0" destOrd="0" parTransId="{7971FF8B-F71A-4CB8-9E2B-A663B4774E69}" sibTransId="{8C6EA239-EB03-4B81-80FB-FB6EE4762582}"/>
    <dgm:cxn modelId="{C990B43C-75E4-4B19-92D4-ECAC479A1968}" srcId="{A9990CCB-20E8-4112-85B1-8171C2346002}" destId="{D6AA5152-1E20-4517-900D-EB40C6C0C94D}" srcOrd="0" destOrd="0" parTransId="{6264E6C6-DEA1-438B-BE29-2B76C51310B3}" sibTransId="{B5B207C6-8619-405A-98AF-7F806A6643A4}"/>
    <dgm:cxn modelId="{C2A2CE40-B994-4780-8060-A4397A09F6B8}" type="presOf" srcId="{A18E3D9B-C4FD-4B6F-901B-6940003150C1}" destId="{BAC03E84-5917-4E4A-9735-0A19F90A16B2}" srcOrd="0" destOrd="0" presId="urn:microsoft.com/office/officeart/2005/8/layout/vList2"/>
    <dgm:cxn modelId="{0872EF42-FAD6-4DD1-AA33-E82C5B97784D}" srcId="{E44A7C12-962E-453C-A552-94539F745803}" destId="{11FD5BC8-63C6-4C5C-BD2A-3DC84413C93B}" srcOrd="1" destOrd="0" parTransId="{5FD42396-C7BD-4C70-A18E-D837A154B758}" sibTransId="{48767B02-9529-4F28-BB19-5538FA210268}"/>
    <dgm:cxn modelId="{ED07BD48-41AC-4897-BF1B-53602DDC7DE5}" type="presOf" srcId="{D6AA5152-1E20-4517-900D-EB40C6C0C94D}" destId="{0D498617-666A-4D86-978A-843C3908F3FE}" srcOrd="0" destOrd="0" presId="urn:microsoft.com/office/officeart/2005/8/layout/vList2"/>
    <dgm:cxn modelId="{D012D170-21CB-4E83-A942-06B9503EE2B2}" srcId="{E44A7C12-962E-453C-A552-94539F745803}" destId="{A9990CCB-20E8-4112-85B1-8171C2346002}" srcOrd="3" destOrd="0" parTransId="{F3385119-A8E4-42C1-A7D8-5A28EB8D7149}" sibTransId="{C738B6FA-A7B8-4DFC-9D72-C3F324F450BC}"/>
    <dgm:cxn modelId="{324CB159-3A6D-43AB-B6E6-2A929070EE35}" srcId="{E44A7C12-962E-453C-A552-94539F745803}" destId="{A18E3D9B-C4FD-4B6F-901B-6940003150C1}" srcOrd="2" destOrd="0" parTransId="{5FDB0387-9442-4F2D-ABB9-DF2C66DB8219}" sibTransId="{DD9C5F03-C4A1-4EB9-8774-4204C3FA3168}"/>
    <dgm:cxn modelId="{B355FADD-0036-4434-800F-63C32527EF64}" type="presOf" srcId="{BC1F9235-0F0F-4C93-A5F2-4F944B60CA39}" destId="{C2383F7C-FCCB-4441-9852-3A9319C2043B}" srcOrd="0" destOrd="0" presId="urn:microsoft.com/office/officeart/2005/8/layout/vList2"/>
    <dgm:cxn modelId="{182FBCEB-9A3F-4B95-A36E-C10F589A4763}" type="presOf" srcId="{A9990CCB-20E8-4112-85B1-8171C2346002}" destId="{E49E6BB2-1102-4987-AEDF-816C5975A3EA}" srcOrd="0" destOrd="0" presId="urn:microsoft.com/office/officeart/2005/8/layout/vList2"/>
    <dgm:cxn modelId="{3B4F95F6-FA2B-4CCF-B6D1-FD9A84E391B6}" type="presOf" srcId="{11FD5BC8-63C6-4C5C-BD2A-3DC84413C93B}" destId="{79FBBC08-743F-408E-8ED3-B1707D0A7765}" srcOrd="0" destOrd="0" presId="urn:microsoft.com/office/officeart/2005/8/layout/vList2"/>
    <dgm:cxn modelId="{ED194AF7-DC87-4BC6-8F4F-DCBD4D4C7692}" type="presParOf" srcId="{44B4587B-9574-4DB1-B219-ACC8B3D40124}" destId="{C2383F7C-FCCB-4441-9852-3A9319C2043B}" srcOrd="0" destOrd="0" presId="urn:microsoft.com/office/officeart/2005/8/layout/vList2"/>
    <dgm:cxn modelId="{DCE5DF1C-5DFD-4536-B5B8-38E2F517C117}" type="presParOf" srcId="{44B4587B-9574-4DB1-B219-ACC8B3D40124}" destId="{9C9B1BE9-93FB-4B64-A450-F010DA7D47DB}" srcOrd="1" destOrd="0" presId="urn:microsoft.com/office/officeart/2005/8/layout/vList2"/>
    <dgm:cxn modelId="{83BB8229-E6FE-4A9E-8261-D9783BA014E2}" type="presParOf" srcId="{44B4587B-9574-4DB1-B219-ACC8B3D40124}" destId="{79FBBC08-743F-408E-8ED3-B1707D0A7765}" srcOrd="2" destOrd="0" presId="urn:microsoft.com/office/officeart/2005/8/layout/vList2"/>
    <dgm:cxn modelId="{786335A9-CB41-4A2B-8A32-1C5FB24361F2}" type="presParOf" srcId="{44B4587B-9574-4DB1-B219-ACC8B3D40124}" destId="{1BC3D5DC-A9FC-4318-949C-E08AC32C8AC0}" srcOrd="3" destOrd="0" presId="urn:microsoft.com/office/officeart/2005/8/layout/vList2"/>
    <dgm:cxn modelId="{60F9B5E6-3DA6-4C39-82C3-94F773859F7B}" type="presParOf" srcId="{44B4587B-9574-4DB1-B219-ACC8B3D40124}" destId="{BAC03E84-5917-4E4A-9735-0A19F90A16B2}" srcOrd="4" destOrd="0" presId="urn:microsoft.com/office/officeart/2005/8/layout/vList2"/>
    <dgm:cxn modelId="{0B461870-2D9E-42FE-8119-949F8068D8B2}" type="presParOf" srcId="{44B4587B-9574-4DB1-B219-ACC8B3D40124}" destId="{2B00B4E3-CF0F-4EB1-BDC5-757D56FF8443}" srcOrd="5" destOrd="0" presId="urn:microsoft.com/office/officeart/2005/8/layout/vList2"/>
    <dgm:cxn modelId="{FD0BCB7A-CF40-437D-9DEC-6577139E8A93}" type="presParOf" srcId="{44B4587B-9574-4DB1-B219-ACC8B3D40124}" destId="{E49E6BB2-1102-4987-AEDF-816C5975A3EA}" srcOrd="6" destOrd="0" presId="urn:microsoft.com/office/officeart/2005/8/layout/vList2"/>
    <dgm:cxn modelId="{353FEF6C-0928-4F5A-9549-23B5406E16CA}" type="presParOf" srcId="{44B4587B-9574-4DB1-B219-ACC8B3D40124}" destId="{0D498617-666A-4D86-978A-843C3908F3F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6B12D9D-95E4-40A7-8385-B25C8658B85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E7DCB52-13A7-4B71-A31A-6E3CAB1A49BA}">
      <dgm:prSet/>
      <dgm:spPr/>
      <dgm:t>
        <a:bodyPr/>
        <a:lstStyle/>
        <a:p>
          <a:r>
            <a:rPr lang="en-US" dirty="0"/>
            <a:t>Print on LEGAL size paper – double-sided</a:t>
          </a:r>
        </a:p>
      </dgm:t>
    </dgm:pt>
    <dgm:pt modelId="{D1D67524-171B-43B7-A6A7-3E02E0FFF776}" type="parTrans" cxnId="{E433E9C7-B582-4CF5-8E37-6E1177B3378F}">
      <dgm:prSet/>
      <dgm:spPr/>
      <dgm:t>
        <a:bodyPr/>
        <a:lstStyle/>
        <a:p>
          <a:endParaRPr lang="en-US"/>
        </a:p>
      </dgm:t>
    </dgm:pt>
    <dgm:pt modelId="{562B15F2-2E9B-412D-B3E2-74003EE8F325}" type="sibTrans" cxnId="{E433E9C7-B582-4CF5-8E37-6E1177B3378F}">
      <dgm:prSet/>
      <dgm:spPr/>
      <dgm:t>
        <a:bodyPr/>
        <a:lstStyle/>
        <a:p>
          <a:endParaRPr lang="en-US"/>
        </a:p>
      </dgm:t>
    </dgm:pt>
    <dgm:pt modelId="{38C3CD3F-F29C-4BBD-9539-61E68E19DA2D}">
      <dgm:prSet/>
      <dgm:spPr/>
      <dgm:t>
        <a:bodyPr/>
        <a:lstStyle/>
        <a:p>
          <a:r>
            <a:rPr lang="en-US" dirty="0"/>
            <a:t>Must be typed or printed in ink</a:t>
          </a:r>
        </a:p>
      </dgm:t>
    </dgm:pt>
    <dgm:pt modelId="{3F8BC71D-3D37-461A-B0E6-38D14AAC8A69}" type="parTrans" cxnId="{8C7EAA7B-7790-431E-8CF6-2D4505F54AF2}">
      <dgm:prSet/>
      <dgm:spPr/>
      <dgm:t>
        <a:bodyPr/>
        <a:lstStyle/>
        <a:p>
          <a:endParaRPr lang="en-US"/>
        </a:p>
      </dgm:t>
    </dgm:pt>
    <dgm:pt modelId="{4E51710C-E660-4AF5-98F3-98FC21BF8392}" type="sibTrans" cxnId="{8C7EAA7B-7790-431E-8CF6-2D4505F54AF2}">
      <dgm:prSet/>
      <dgm:spPr/>
      <dgm:t>
        <a:bodyPr/>
        <a:lstStyle/>
        <a:p>
          <a:endParaRPr lang="en-US"/>
        </a:p>
      </dgm:t>
    </dgm:pt>
    <dgm:pt modelId="{83CF0CC4-EF88-4BC8-8AD9-9F276D247E81}">
      <dgm:prSet/>
      <dgm:spPr/>
      <dgm:t>
        <a:bodyPr/>
        <a:lstStyle/>
        <a:p>
          <a:r>
            <a:rPr lang="en-US" dirty="0"/>
            <a:t>All areas of the Applicant’s responsibility MUST be completed or an attached explanation of why it was left blank (NEVER put N/A on a permit)</a:t>
          </a:r>
        </a:p>
      </dgm:t>
    </dgm:pt>
    <dgm:pt modelId="{2BD98009-9AB1-4568-808A-D9D5F75B2290}" type="parTrans" cxnId="{5489C1F1-E6FB-421F-9711-D7C15D530E7D}">
      <dgm:prSet/>
      <dgm:spPr/>
      <dgm:t>
        <a:bodyPr/>
        <a:lstStyle/>
        <a:p>
          <a:endParaRPr lang="en-US"/>
        </a:p>
      </dgm:t>
    </dgm:pt>
    <dgm:pt modelId="{45E6A485-B26E-4A82-86D7-5ECD15799319}" type="sibTrans" cxnId="{5489C1F1-E6FB-421F-9711-D7C15D530E7D}">
      <dgm:prSet/>
      <dgm:spPr/>
      <dgm:t>
        <a:bodyPr/>
        <a:lstStyle/>
        <a:p>
          <a:endParaRPr lang="en-US"/>
        </a:p>
      </dgm:t>
    </dgm:pt>
    <dgm:pt modelId="{E282E07D-658E-4EBE-8712-154CB6DA58D3}">
      <dgm:prSet/>
      <dgm:spPr/>
      <dgm:t>
        <a:bodyPr/>
        <a:lstStyle/>
        <a:p>
          <a:r>
            <a:rPr lang="en-US" dirty="0"/>
            <a:t>Signatures of all parties must be originals</a:t>
          </a:r>
        </a:p>
      </dgm:t>
    </dgm:pt>
    <dgm:pt modelId="{C94AEB63-DDB1-4699-B765-E2D349312787}" type="parTrans" cxnId="{E326A47E-FA6A-4CD8-91A1-6AD6A9B4B2E5}">
      <dgm:prSet/>
      <dgm:spPr/>
      <dgm:t>
        <a:bodyPr/>
        <a:lstStyle/>
        <a:p>
          <a:endParaRPr lang="en-US"/>
        </a:p>
      </dgm:t>
    </dgm:pt>
    <dgm:pt modelId="{7646390D-4884-4741-B780-F35C851B43FC}" type="sibTrans" cxnId="{E326A47E-FA6A-4CD8-91A1-6AD6A9B4B2E5}">
      <dgm:prSet/>
      <dgm:spPr/>
      <dgm:t>
        <a:bodyPr/>
        <a:lstStyle/>
        <a:p>
          <a:endParaRPr lang="en-US"/>
        </a:p>
      </dgm:t>
    </dgm:pt>
    <dgm:pt modelId="{5F164CC1-CDCE-46F1-A415-95236B0D94A0}">
      <dgm:prSet/>
      <dgm:spPr/>
      <dgm:t>
        <a:bodyPr/>
        <a:lstStyle/>
        <a:p>
          <a:r>
            <a:rPr lang="en-US" dirty="0"/>
            <a:t>ALL signatures must be acquired BEFORE submitting to DOT for approval </a:t>
          </a:r>
        </a:p>
      </dgm:t>
    </dgm:pt>
    <dgm:pt modelId="{8009507C-6789-4591-ABFE-3AF170499F3C}" type="parTrans" cxnId="{0A8F92A7-A92A-4821-9BF5-933DC93E4345}">
      <dgm:prSet/>
      <dgm:spPr/>
      <dgm:t>
        <a:bodyPr/>
        <a:lstStyle/>
        <a:p>
          <a:endParaRPr lang="en-US"/>
        </a:p>
      </dgm:t>
    </dgm:pt>
    <dgm:pt modelId="{6C1DC6C7-2A9E-4382-A6E4-21BC169D17C1}" type="sibTrans" cxnId="{0A8F92A7-A92A-4821-9BF5-933DC93E4345}">
      <dgm:prSet/>
      <dgm:spPr/>
      <dgm:t>
        <a:bodyPr/>
        <a:lstStyle/>
        <a:p>
          <a:endParaRPr lang="en-US"/>
        </a:p>
      </dgm:t>
    </dgm:pt>
    <dgm:pt modelId="{3BD91E46-FF31-4188-9F8B-AEEAF9CC7509}" type="pres">
      <dgm:prSet presAssocID="{E6B12D9D-95E4-40A7-8385-B25C8658B859}" presName="vert0" presStyleCnt="0">
        <dgm:presLayoutVars>
          <dgm:dir/>
          <dgm:animOne val="branch"/>
          <dgm:animLvl val="lvl"/>
        </dgm:presLayoutVars>
      </dgm:prSet>
      <dgm:spPr/>
    </dgm:pt>
    <dgm:pt modelId="{4937BD62-8FC4-4A0B-B6FA-BF8567F1072C}" type="pres">
      <dgm:prSet presAssocID="{8E7DCB52-13A7-4B71-A31A-6E3CAB1A49BA}" presName="thickLine" presStyleLbl="alignNode1" presStyleIdx="0" presStyleCnt="5"/>
      <dgm:spPr/>
    </dgm:pt>
    <dgm:pt modelId="{EAFEC73A-8763-487D-9DA8-F8051D955F74}" type="pres">
      <dgm:prSet presAssocID="{8E7DCB52-13A7-4B71-A31A-6E3CAB1A49BA}" presName="horz1" presStyleCnt="0"/>
      <dgm:spPr/>
    </dgm:pt>
    <dgm:pt modelId="{2150B8B7-B419-47A2-BAB4-5D4E68F13211}" type="pres">
      <dgm:prSet presAssocID="{8E7DCB52-13A7-4B71-A31A-6E3CAB1A49BA}" presName="tx1" presStyleLbl="revTx" presStyleIdx="0" presStyleCnt="5"/>
      <dgm:spPr/>
    </dgm:pt>
    <dgm:pt modelId="{D30AF69E-00D1-4D03-813B-D2DAF38CAE1D}" type="pres">
      <dgm:prSet presAssocID="{8E7DCB52-13A7-4B71-A31A-6E3CAB1A49BA}" presName="vert1" presStyleCnt="0"/>
      <dgm:spPr/>
    </dgm:pt>
    <dgm:pt modelId="{26F0AD06-8888-4A59-A962-0CE9F7041D2B}" type="pres">
      <dgm:prSet presAssocID="{38C3CD3F-F29C-4BBD-9539-61E68E19DA2D}" presName="thickLine" presStyleLbl="alignNode1" presStyleIdx="1" presStyleCnt="5"/>
      <dgm:spPr/>
    </dgm:pt>
    <dgm:pt modelId="{4CA6C9D9-C292-42B5-8706-DDBE82DDAE36}" type="pres">
      <dgm:prSet presAssocID="{38C3CD3F-F29C-4BBD-9539-61E68E19DA2D}" presName="horz1" presStyleCnt="0"/>
      <dgm:spPr/>
    </dgm:pt>
    <dgm:pt modelId="{DC038A4D-7052-420B-B2DE-EEB512E29C63}" type="pres">
      <dgm:prSet presAssocID="{38C3CD3F-F29C-4BBD-9539-61E68E19DA2D}" presName="tx1" presStyleLbl="revTx" presStyleIdx="1" presStyleCnt="5"/>
      <dgm:spPr/>
    </dgm:pt>
    <dgm:pt modelId="{59CEC5A3-9E04-45F2-A375-4A9C9DE1C19F}" type="pres">
      <dgm:prSet presAssocID="{38C3CD3F-F29C-4BBD-9539-61E68E19DA2D}" presName="vert1" presStyleCnt="0"/>
      <dgm:spPr/>
    </dgm:pt>
    <dgm:pt modelId="{C3710041-5F41-4883-906D-FC9264DC7755}" type="pres">
      <dgm:prSet presAssocID="{83CF0CC4-EF88-4BC8-8AD9-9F276D247E81}" presName="thickLine" presStyleLbl="alignNode1" presStyleIdx="2" presStyleCnt="5"/>
      <dgm:spPr/>
    </dgm:pt>
    <dgm:pt modelId="{8FB415BE-391F-48F8-8B03-73914647D0D1}" type="pres">
      <dgm:prSet presAssocID="{83CF0CC4-EF88-4BC8-8AD9-9F276D247E81}" presName="horz1" presStyleCnt="0"/>
      <dgm:spPr/>
    </dgm:pt>
    <dgm:pt modelId="{11A2702F-895C-46C1-BB32-641249C0F439}" type="pres">
      <dgm:prSet presAssocID="{83CF0CC4-EF88-4BC8-8AD9-9F276D247E81}" presName="tx1" presStyleLbl="revTx" presStyleIdx="2" presStyleCnt="5"/>
      <dgm:spPr/>
    </dgm:pt>
    <dgm:pt modelId="{5441CB47-86F5-47B1-AD25-3843E61E472D}" type="pres">
      <dgm:prSet presAssocID="{83CF0CC4-EF88-4BC8-8AD9-9F276D247E81}" presName="vert1" presStyleCnt="0"/>
      <dgm:spPr/>
    </dgm:pt>
    <dgm:pt modelId="{785B8D3E-5D49-4962-B607-B1A3EE511B2E}" type="pres">
      <dgm:prSet presAssocID="{E282E07D-658E-4EBE-8712-154CB6DA58D3}" presName="thickLine" presStyleLbl="alignNode1" presStyleIdx="3" presStyleCnt="5"/>
      <dgm:spPr/>
    </dgm:pt>
    <dgm:pt modelId="{CE2C619A-33A6-4DA6-8A93-EB363AB68E38}" type="pres">
      <dgm:prSet presAssocID="{E282E07D-658E-4EBE-8712-154CB6DA58D3}" presName="horz1" presStyleCnt="0"/>
      <dgm:spPr/>
    </dgm:pt>
    <dgm:pt modelId="{4BFAD9A8-11A9-43E0-ACA0-2E0D21E33260}" type="pres">
      <dgm:prSet presAssocID="{E282E07D-658E-4EBE-8712-154CB6DA58D3}" presName="tx1" presStyleLbl="revTx" presStyleIdx="3" presStyleCnt="5"/>
      <dgm:spPr/>
    </dgm:pt>
    <dgm:pt modelId="{3EA52105-6EC1-41E6-97B9-AE7E0EA4A579}" type="pres">
      <dgm:prSet presAssocID="{E282E07D-658E-4EBE-8712-154CB6DA58D3}" presName="vert1" presStyleCnt="0"/>
      <dgm:spPr/>
    </dgm:pt>
    <dgm:pt modelId="{340FBBB2-7BD8-4923-8DA9-B5B4F4084C60}" type="pres">
      <dgm:prSet presAssocID="{5F164CC1-CDCE-46F1-A415-95236B0D94A0}" presName="thickLine" presStyleLbl="alignNode1" presStyleIdx="4" presStyleCnt="5"/>
      <dgm:spPr/>
    </dgm:pt>
    <dgm:pt modelId="{812BAF67-A5AC-4C74-86C3-594899842D66}" type="pres">
      <dgm:prSet presAssocID="{5F164CC1-CDCE-46F1-A415-95236B0D94A0}" presName="horz1" presStyleCnt="0"/>
      <dgm:spPr/>
    </dgm:pt>
    <dgm:pt modelId="{E75672CD-4460-4BA8-B9D8-AAEACD72AAC1}" type="pres">
      <dgm:prSet presAssocID="{5F164CC1-CDCE-46F1-A415-95236B0D94A0}" presName="tx1" presStyleLbl="revTx" presStyleIdx="4" presStyleCnt="5"/>
      <dgm:spPr/>
    </dgm:pt>
    <dgm:pt modelId="{F19F6AB3-9935-41AD-9FF5-F81F9C384AE0}" type="pres">
      <dgm:prSet presAssocID="{5F164CC1-CDCE-46F1-A415-95236B0D94A0}" presName="vert1" presStyleCnt="0"/>
      <dgm:spPr/>
    </dgm:pt>
  </dgm:ptLst>
  <dgm:cxnLst>
    <dgm:cxn modelId="{68000145-A4C5-4FE7-A371-F4B80927FDB7}" type="presOf" srcId="{38C3CD3F-F29C-4BBD-9539-61E68E19DA2D}" destId="{DC038A4D-7052-420B-B2DE-EEB512E29C63}" srcOrd="0" destOrd="0" presId="urn:microsoft.com/office/officeart/2008/layout/LinedList"/>
    <dgm:cxn modelId="{8C7EAA7B-7790-431E-8CF6-2D4505F54AF2}" srcId="{E6B12D9D-95E4-40A7-8385-B25C8658B859}" destId="{38C3CD3F-F29C-4BBD-9539-61E68E19DA2D}" srcOrd="1" destOrd="0" parTransId="{3F8BC71D-3D37-461A-B0E6-38D14AAC8A69}" sibTransId="{4E51710C-E660-4AF5-98F3-98FC21BF8392}"/>
    <dgm:cxn modelId="{0D43FD7C-C1FD-42D7-8F78-5B59647A8C0E}" type="presOf" srcId="{8E7DCB52-13A7-4B71-A31A-6E3CAB1A49BA}" destId="{2150B8B7-B419-47A2-BAB4-5D4E68F13211}" srcOrd="0" destOrd="0" presId="urn:microsoft.com/office/officeart/2008/layout/LinedList"/>
    <dgm:cxn modelId="{E326A47E-FA6A-4CD8-91A1-6AD6A9B4B2E5}" srcId="{E6B12D9D-95E4-40A7-8385-B25C8658B859}" destId="{E282E07D-658E-4EBE-8712-154CB6DA58D3}" srcOrd="3" destOrd="0" parTransId="{C94AEB63-DDB1-4699-B765-E2D349312787}" sibTransId="{7646390D-4884-4741-B780-F35C851B43FC}"/>
    <dgm:cxn modelId="{97948A8F-96E0-4CC3-A0D1-746FB73DFCF5}" type="presOf" srcId="{E6B12D9D-95E4-40A7-8385-B25C8658B859}" destId="{3BD91E46-FF31-4188-9F8B-AEEAF9CC7509}" srcOrd="0" destOrd="0" presId="urn:microsoft.com/office/officeart/2008/layout/LinedList"/>
    <dgm:cxn modelId="{0A8F92A7-A92A-4821-9BF5-933DC93E4345}" srcId="{E6B12D9D-95E4-40A7-8385-B25C8658B859}" destId="{5F164CC1-CDCE-46F1-A415-95236B0D94A0}" srcOrd="4" destOrd="0" parTransId="{8009507C-6789-4591-ABFE-3AF170499F3C}" sibTransId="{6C1DC6C7-2A9E-4382-A6E4-21BC169D17C1}"/>
    <dgm:cxn modelId="{61B1F8AC-B6F8-43D7-BBFF-BAE9EFFC72D8}" type="presOf" srcId="{5F164CC1-CDCE-46F1-A415-95236B0D94A0}" destId="{E75672CD-4460-4BA8-B9D8-AAEACD72AAC1}" srcOrd="0" destOrd="0" presId="urn:microsoft.com/office/officeart/2008/layout/LinedList"/>
    <dgm:cxn modelId="{E433E9C7-B582-4CF5-8E37-6E1177B3378F}" srcId="{E6B12D9D-95E4-40A7-8385-B25C8658B859}" destId="{8E7DCB52-13A7-4B71-A31A-6E3CAB1A49BA}" srcOrd="0" destOrd="0" parTransId="{D1D67524-171B-43B7-A6A7-3E02E0FFF776}" sibTransId="{562B15F2-2E9B-412D-B3E2-74003EE8F325}"/>
    <dgm:cxn modelId="{034F9FD5-AB5A-4C48-B5FB-F6F84785E680}" type="presOf" srcId="{E282E07D-658E-4EBE-8712-154CB6DA58D3}" destId="{4BFAD9A8-11A9-43E0-ACA0-2E0D21E33260}" srcOrd="0" destOrd="0" presId="urn:microsoft.com/office/officeart/2008/layout/LinedList"/>
    <dgm:cxn modelId="{31C42EF1-7837-477D-9BED-CCEFFD52D186}" type="presOf" srcId="{83CF0CC4-EF88-4BC8-8AD9-9F276D247E81}" destId="{11A2702F-895C-46C1-BB32-641249C0F439}" srcOrd="0" destOrd="0" presId="urn:microsoft.com/office/officeart/2008/layout/LinedList"/>
    <dgm:cxn modelId="{5489C1F1-E6FB-421F-9711-D7C15D530E7D}" srcId="{E6B12D9D-95E4-40A7-8385-B25C8658B859}" destId="{83CF0CC4-EF88-4BC8-8AD9-9F276D247E81}" srcOrd="2" destOrd="0" parTransId="{2BD98009-9AB1-4568-808A-D9D5F75B2290}" sibTransId="{45E6A485-B26E-4A82-86D7-5ECD15799319}"/>
    <dgm:cxn modelId="{C84CAB84-0295-4E8D-9BB3-2533B123F63D}" type="presParOf" srcId="{3BD91E46-FF31-4188-9F8B-AEEAF9CC7509}" destId="{4937BD62-8FC4-4A0B-B6FA-BF8567F1072C}" srcOrd="0" destOrd="0" presId="urn:microsoft.com/office/officeart/2008/layout/LinedList"/>
    <dgm:cxn modelId="{288FBBBE-CDDD-4F3E-B0EA-B2602BD35553}" type="presParOf" srcId="{3BD91E46-FF31-4188-9F8B-AEEAF9CC7509}" destId="{EAFEC73A-8763-487D-9DA8-F8051D955F74}" srcOrd="1" destOrd="0" presId="urn:microsoft.com/office/officeart/2008/layout/LinedList"/>
    <dgm:cxn modelId="{9AE7303A-97B4-4985-AD94-63CAD5BD1960}" type="presParOf" srcId="{EAFEC73A-8763-487D-9DA8-F8051D955F74}" destId="{2150B8B7-B419-47A2-BAB4-5D4E68F13211}" srcOrd="0" destOrd="0" presId="urn:microsoft.com/office/officeart/2008/layout/LinedList"/>
    <dgm:cxn modelId="{36F42EDD-B502-4606-B7A0-305F0D9EFE54}" type="presParOf" srcId="{EAFEC73A-8763-487D-9DA8-F8051D955F74}" destId="{D30AF69E-00D1-4D03-813B-D2DAF38CAE1D}" srcOrd="1" destOrd="0" presId="urn:microsoft.com/office/officeart/2008/layout/LinedList"/>
    <dgm:cxn modelId="{C9171ABD-32EC-4FB1-9731-08C44815206C}" type="presParOf" srcId="{3BD91E46-FF31-4188-9F8B-AEEAF9CC7509}" destId="{26F0AD06-8888-4A59-A962-0CE9F7041D2B}" srcOrd="2" destOrd="0" presId="urn:microsoft.com/office/officeart/2008/layout/LinedList"/>
    <dgm:cxn modelId="{CDC38F8A-281D-43CD-8854-A0CFC9EF6B0C}" type="presParOf" srcId="{3BD91E46-FF31-4188-9F8B-AEEAF9CC7509}" destId="{4CA6C9D9-C292-42B5-8706-DDBE82DDAE36}" srcOrd="3" destOrd="0" presId="urn:microsoft.com/office/officeart/2008/layout/LinedList"/>
    <dgm:cxn modelId="{615F719E-CD45-4BBD-A19E-7CF9E8C766C7}" type="presParOf" srcId="{4CA6C9D9-C292-42B5-8706-DDBE82DDAE36}" destId="{DC038A4D-7052-420B-B2DE-EEB512E29C63}" srcOrd="0" destOrd="0" presId="urn:microsoft.com/office/officeart/2008/layout/LinedList"/>
    <dgm:cxn modelId="{A779ECE0-E17A-4275-BA3D-62875D1B228C}" type="presParOf" srcId="{4CA6C9D9-C292-42B5-8706-DDBE82DDAE36}" destId="{59CEC5A3-9E04-45F2-A375-4A9C9DE1C19F}" srcOrd="1" destOrd="0" presId="urn:microsoft.com/office/officeart/2008/layout/LinedList"/>
    <dgm:cxn modelId="{EAFE2231-8C85-4857-863A-0345619D9207}" type="presParOf" srcId="{3BD91E46-FF31-4188-9F8B-AEEAF9CC7509}" destId="{C3710041-5F41-4883-906D-FC9264DC7755}" srcOrd="4" destOrd="0" presId="urn:microsoft.com/office/officeart/2008/layout/LinedList"/>
    <dgm:cxn modelId="{8D36FC43-49EE-4F24-BCD5-83CC15D853DF}" type="presParOf" srcId="{3BD91E46-FF31-4188-9F8B-AEEAF9CC7509}" destId="{8FB415BE-391F-48F8-8B03-73914647D0D1}" srcOrd="5" destOrd="0" presId="urn:microsoft.com/office/officeart/2008/layout/LinedList"/>
    <dgm:cxn modelId="{17D692C8-E2F6-4C7A-965B-8096AA5ACEB2}" type="presParOf" srcId="{8FB415BE-391F-48F8-8B03-73914647D0D1}" destId="{11A2702F-895C-46C1-BB32-641249C0F439}" srcOrd="0" destOrd="0" presId="urn:microsoft.com/office/officeart/2008/layout/LinedList"/>
    <dgm:cxn modelId="{7BC59B37-165E-49E0-BA13-A9C8AB5DE880}" type="presParOf" srcId="{8FB415BE-391F-48F8-8B03-73914647D0D1}" destId="{5441CB47-86F5-47B1-AD25-3843E61E472D}" srcOrd="1" destOrd="0" presId="urn:microsoft.com/office/officeart/2008/layout/LinedList"/>
    <dgm:cxn modelId="{1578492B-2E4F-4E29-9331-625FB32075B4}" type="presParOf" srcId="{3BD91E46-FF31-4188-9F8B-AEEAF9CC7509}" destId="{785B8D3E-5D49-4962-B607-B1A3EE511B2E}" srcOrd="6" destOrd="0" presId="urn:microsoft.com/office/officeart/2008/layout/LinedList"/>
    <dgm:cxn modelId="{1553EFEC-8569-42A3-82B3-53CDF32762BA}" type="presParOf" srcId="{3BD91E46-FF31-4188-9F8B-AEEAF9CC7509}" destId="{CE2C619A-33A6-4DA6-8A93-EB363AB68E38}" srcOrd="7" destOrd="0" presId="urn:microsoft.com/office/officeart/2008/layout/LinedList"/>
    <dgm:cxn modelId="{9AA5FC2F-F8D2-4A94-AECE-57B582694045}" type="presParOf" srcId="{CE2C619A-33A6-4DA6-8A93-EB363AB68E38}" destId="{4BFAD9A8-11A9-43E0-ACA0-2E0D21E33260}" srcOrd="0" destOrd="0" presId="urn:microsoft.com/office/officeart/2008/layout/LinedList"/>
    <dgm:cxn modelId="{CBFAC6B3-6D33-45A1-8540-AD0D2F4FAFEF}" type="presParOf" srcId="{CE2C619A-33A6-4DA6-8A93-EB363AB68E38}" destId="{3EA52105-6EC1-41E6-97B9-AE7E0EA4A579}" srcOrd="1" destOrd="0" presId="urn:microsoft.com/office/officeart/2008/layout/LinedList"/>
    <dgm:cxn modelId="{30D6176A-B2BD-491B-BEC5-FE5A10348B35}" type="presParOf" srcId="{3BD91E46-FF31-4188-9F8B-AEEAF9CC7509}" destId="{340FBBB2-7BD8-4923-8DA9-B5B4F4084C60}" srcOrd="8" destOrd="0" presId="urn:microsoft.com/office/officeart/2008/layout/LinedList"/>
    <dgm:cxn modelId="{7B6250DC-38CF-4050-9E5A-536B3C36D026}" type="presParOf" srcId="{3BD91E46-FF31-4188-9F8B-AEEAF9CC7509}" destId="{812BAF67-A5AC-4C74-86C3-594899842D66}" srcOrd="9" destOrd="0" presId="urn:microsoft.com/office/officeart/2008/layout/LinedList"/>
    <dgm:cxn modelId="{CDBD5BAA-FEA4-4C9A-AF61-E352BBE17405}" type="presParOf" srcId="{812BAF67-A5AC-4C74-86C3-594899842D66}" destId="{E75672CD-4460-4BA8-B9D8-AAEACD72AAC1}" srcOrd="0" destOrd="0" presId="urn:microsoft.com/office/officeart/2008/layout/LinedList"/>
    <dgm:cxn modelId="{91845042-0B06-4A13-B9BC-F176F547AB6B}" type="presParOf" srcId="{812BAF67-A5AC-4C74-86C3-594899842D66}" destId="{F19F6AB3-9935-41AD-9FF5-F81F9C384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56815-A6AB-4B4F-B54E-3D7525DCAB5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E90946-256F-4A73-A2C4-53155F929E74}">
      <dgm:prSet/>
      <dgm:spPr/>
      <dgm:t>
        <a:bodyPr/>
        <a:lstStyle/>
        <a:p>
          <a:r>
            <a:rPr lang="en-US" dirty="0"/>
            <a:t>Installs that cross city limits or county lines</a:t>
          </a:r>
        </a:p>
      </dgm:t>
    </dgm:pt>
    <dgm:pt modelId="{7A0069D1-2A2F-485A-B1B6-26233FC59C80}" type="parTrans" cxnId="{1CABA4CB-9F86-4FFF-9A28-A84165B75263}">
      <dgm:prSet/>
      <dgm:spPr/>
      <dgm:t>
        <a:bodyPr/>
        <a:lstStyle/>
        <a:p>
          <a:endParaRPr lang="en-US"/>
        </a:p>
      </dgm:t>
    </dgm:pt>
    <dgm:pt modelId="{5012EB7C-5A6C-4359-AD01-ED76BDABF01C}" type="sibTrans" cxnId="{1CABA4CB-9F86-4FFF-9A28-A84165B75263}">
      <dgm:prSet/>
      <dgm:spPr/>
      <dgm:t>
        <a:bodyPr/>
        <a:lstStyle/>
        <a:p>
          <a:endParaRPr lang="en-US"/>
        </a:p>
      </dgm:t>
    </dgm:pt>
    <dgm:pt modelId="{31A58E8D-3D67-4638-B5BC-736C3D6EE7BE}">
      <dgm:prSet/>
      <dgm:spPr/>
      <dgm:t>
        <a:bodyPr/>
        <a:lstStyle/>
        <a:p>
          <a:r>
            <a:rPr lang="en-US" dirty="0"/>
            <a:t>Attach copies of each county’s approval</a:t>
          </a:r>
        </a:p>
      </dgm:t>
    </dgm:pt>
    <dgm:pt modelId="{D5C7D0F3-F03D-46CA-8CC4-4DA1CE8F4AB1}" type="parTrans" cxnId="{3886115C-DC58-49FA-AC6C-DB0842F4C629}">
      <dgm:prSet/>
      <dgm:spPr/>
      <dgm:t>
        <a:bodyPr/>
        <a:lstStyle/>
        <a:p>
          <a:endParaRPr lang="en-US"/>
        </a:p>
      </dgm:t>
    </dgm:pt>
    <dgm:pt modelId="{4DEB763E-B6DC-4A8C-AF81-6FBA74E9DAA3}" type="sibTrans" cxnId="{3886115C-DC58-49FA-AC6C-DB0842F4C629}">
      <dgm:prSet/>
      <dgm:spPr/>
      <dgm:t>
        <a:bodyPr/>
        <a:lstStyle/>
        <a:p>
          <a:endParaRPr lang="en-US"/>
        </a:p>
      </dgm:t>
    </dgm:pt>
    <dgm:pt modelId="{C14D428E-AF12-41DD-90A4-C93CF97D428E}">
      <dgm:prSet/>
      <dgm:spPr/>
      <dgm:t>
        <a:bodyPr/>
        <a:lstStyle/>
        <a:p>
          <a:r>
            <a:rPr lang="en-US" dirty="0"/>
            <a:t>Installs that cross DOT District lines or EOT jurisdictions</a:t>
          </a:r>
        </a:p>
      </dgm:t>
    </dgm:pt>
    <dgm:pt modelId="{16FE14BE-FFFC-4D78-92B2-52FE244622A9}" type="parTrans" cxnId="{5F7092A4-61D1-4695-A410-9E83BB96DD8C}">
      <dgm:prSet/>
      <dgm:spPr/>
      <dgm:t>
        <a:bodyPr/>
        <a:lstStyle/>
        <a:p>
          <a:endParaRPr lang="en-US"/>
        </a:p>
      </dgm:t>
    </dgm:pt>
    <dgm:pt modelId="{2AA51C96-5E1C-4315-9318-7E04F364A177}" type="sibTrans" cxnId="{5F7092A4-61D1-4695-A410-9E83BB96DD8C}">
      <dgm:prSet/>
      <dgm:spPr/>
      <dgm:t>
        <a:bodyPr/>
        <a:lstStyle/>
        <a:p>
          <a:endParaRPr lang="en-US"/>
        </a:p>
      </dgm:t>
    </dgm:pt>
    <dgm:pt modelId="{219A188B-DF39-4E65-809F-C3ABECEA3F34}">
      <dgm:prSet/>
      <dgm:spPr/>
      <dgm:t>
        <a:bodyPr/>
        <a:lstStyle/>
        <a:p>
          <a:r>
            <a:rPr lang="en-US" dirty="0"/>
            <a:t>With some exceptions…</a:t>
          </a:r>
        </a:p>
      </dgm:t>
    </dgm:pt>
    <dgm:pt modelId="{D99C5FB9-B1D0-4FB7-B7CB-B6AAF0A4A44E}" type="parTrans" cxnId="{A2B87BCB-38CF-4AA8-9186-9EBC7B63675C}">
      <dgm:prSet/>
      <dgm:spPr/>
      <dgm:t>
        <a:bodyPr/>
        <a:lstStyle/>
        <a:p>
          <a:endParaRPr lang="en-US"/>
        </a:p>
      </dgm:t>
    </dgm:pt>
    <dgm:pt modelId="{C889AFEC-AB77-4027-A394-50DA4E7012BD}" type="sibTrans" cxnId="{A2B87BCB-38CF-4AA8-9186-9EBC7B63675C}">
      <dgm:prSet/>
      <dgm:spPr/>
      <dgm:t>
        <a:bodyPr/>
        <a:lstStyle/>
        <a:p>
          <a:endParaRPr lang="en-US"/>
        </a:p>
      </dgm:t>
    </dgm:pt>
    <dgm:pt modelId="{CD753F20-AD1D-4528-A7D2-C5859E0B68AC}" type="pres">
      <dgm:prSet presAssocID="{38556815-A6AB-4B4F-B54E-3D7525DCAB50}" presName="linear" presStyleCnt="0">
        <dgm:presLayoutVars>
          <dgm:animLvl val="lvl"/>
          <dgm:resizeHandles val="exact"/>
        </dgm:presLayoutVars>
      </dgm:prSet>
      <dgm:spPr/>
    </dgm:pt>
    <dgm:pt modelId="{3BAB21B4-87A4-412B-B5B8-70DD5D96ABB7}" type="pres">
      <dgm:prSet presAssocID="{D9E90946-256F-4A73-A2C4-53155F929E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487B0E-F8E5-4C5E-91EE-3EB374E95052}" type="pres">
      <dgm:prSet presAssocID="{D9E90946-256F-4A73-A2C4-53155F929E74}" presName="childText" presStyleLbl="revTx" presStyleIdx="0" presStyleCnt="2">
        <dgm:presLayoutVars>
          <dgm:bulletEnabled val="1"/>
        </dgm:presLayoutVars>
      </dgm:prSet>
      <dgm:spPr/>
    </dgm:pt>
    <dgm:pt modelId="{F50BF182-AB7A-4A67-B479-8D6DCB520DEA}" type="pres">
      <dgm:prSet presAssocID="{C14D428E-AF12-41DD-90A4-C93CF97D428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7D4BFE-ED9C-4C96-9839-262310FF802E}" type="pres">
      <dgm:prSet presAssocID="{C14D428E-AF12-41DD-90A4-C93CF97D428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00DF505-740D-47C5-90D8-D3EC6C97D049}" type="presOf" srcId="{31A58E8D-3D67-4638-B5BC-736C3D6EE7BE}" destId="{31487B0E-F8E5-4C5E-91EE-3EB374E95052}" srcOrd="0" destOrd="0" presId="urn:microsoft.com/office/officeart/2005/8/layout/vList2"/>
    <dgm:cxn modelId="{3886115C-DC58-49FA-AC6C-DB0842F4C629}" srcId="{D9E90946-256F-4A73-A2C4-53155F929E74}" destId="{31A58E8D-3D67-4638-B5BC-736C3D6EE7BE}" srcOrd="0" destOrd="0" parTransId="{D5C7D0F3-F03D-46CA-8CC4-4DA1CE8F4AB1}" sibTransId="{4DEB763E-B6DC-4A8C-AF81-6FBA74E9DAA3}"/>
    <dgm:cxn modelId="{95C3D369-019B-4CFB-BE56-F631DBE34765}" type="presOf" srcId="{38556815-A6AB-4B4F-B54E-3D7525DCAB50}" destId="{CD753F20-AD1D-4528-A7D2-C5859E0B68AC}" srcOrd="0" destOrd="0" presId="urn:microsoft.com/office/officeart/2005/8/layout/vList2"/>
    <dgm:cxn modelId="{3B10DF81-B384-4EBF-850C-96C68EDEF825}" type="presOf" srcId="{C14D428E-AF12-41DD-90A4-C93CF97D428E}" destId="{F50BF182-AB7A-4A67-B479-8D6DCB520DEA}" srcOrd="0" destOrd="0" presId="urn:microsoft.com/office/officeart/2005/8/layout/vList2"/>
    <dgm:cxn modelId="{5F7092A4-61D1-4695-A410-9E83BB96DD8C}" srcId="{38556815-A6AB-4B4F-B54E-3D7525DCAB50}" destId="{C14D428E-AF12-41DD-90A4-C93CF97D428E}" srcOrd="1" destOrd="0" parTransId="{16FE14BE-FFFC-4D78-92B2-52FE244622A9}" sibTransId="{2AA51C96-5E1C-4315-9318-7E04F364A177}"/>
    <dgm:cxn modelId="{9BB082AA-D73F-48C4-B2EC-C1F9A41652C3}" type="presOf" srcId="{219A188B-DF39-4E65-809F-C3ABECEA3F34}" destId="{CD7D4BFE-ED9C-4C96-9839-262310FF802E}" srcOrd="0" destOrd="0" presId="urn:microsoft.com/office/officeart/2005/8/layout/vList2"/>
    <dgm:cxn modelId="{95DD62C6-BEB2-4DC1-A27A-731D60687C8C}" type="presOf" srcId="{D9E90946-256F-4A73-A2C4-53155F929E74}" destId="{3BAB21B4-87A4-412B-B5B8-70DD5D96ABB7}" srcOrd="0" destOrd="0" presId="urn:microsoft.com/office/officeart/2005/8/layout/vList2"/>
    <dgm:cxn modelId="{A2B87BCB-38CF-4AA8-9186-9EBC7B63675C}" srcId="{C14D428E-AF12-41DD-90A4-C93CF97D428E}" destId="{219A188B-DF39-4E65-809F-C3ABECEA3F34}" srcOrd="0" destOrd="0" parTransId="{D99C5FB9-B1D0-4FB7-B7CB-B6AAF0A4A44E}" sibTransId="{C889AFEC-AB77-4027-A394-50DA4E7012BD}"/>
    <dgm:cxn modelId="{1CABA4CB-9F86-4FFF-9A28-A84165B75263}" srcId="{38556815-A6AB-4B4F-B54E-3D7525DCAB50}" destId="{D9E90946-256F-4A73-A2C4-53155F929E74}" srcOrd="0" destOrd="0" parTransId="{7A0069D1-2A2F-485A-B1B6-26233FC59C80}" sibTransId="{5012EB7C-5A6C-4359-AD01-ED76BDABF01C}"/>
    <dgm:cxn modelId="{74969739-B8AA-4D4A-B7DE-2BBD64D4B668}" type="presParOf" srcId="{CD753F20-AD1D-4528-A7D2-C5859E0B68AC}" destId="{3BAB21B4-87A4-412B-B5B8-70DD5D96ABB7}" srcOrd="0" destOrd="0" presId="urn:microsoft.com/office/officeart/2005/8/layout/vList2"/>
    <dgm:cxn modelId="{1C4195BD-4EFE-4DAA-872A-1CC991C9CDEF}" type="presParOf" srcId="{CD753F20-AD1D-4528-A7D2-C5859E0B68AC}" destId="{31487B0E-F8E5-4C5E-91EE-3EB374E95052}" srcOrd="1" destOrd="0" presId="urn:microsoft.com/office/officeart/2005/8/layout/vList2"/>
    <dgm:cxn modelId="{4DBF0580-5A2D-4566-AE2C-7E3BCA19DF28}" type="presParOf" srcId="{CD753F20-AD1D-4528-A7D2-C5859E0B68AC}" destId="{F50BF182-AB7A-4A67-B479-8D6DCB520DEA}" srcOrd="2" destOrd="0" presId="urn:microsoft.com/office/officeart/2005/8/layout/vList2"/>
    <dgm:cxn modelId="{10824F9D-C7D6-4A8F-AB91-C1D1B5B97912}" type="presParOf" srcId="{CD753F20-AD1D-4528-A7D2-C5859E0B68AC}" destId="{CD7D4BFE-ED9C-4C96-9839-262310FF80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EAE83-CA88-495D-8CF7-89494AF4F3EA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81700A-004F-4607-A294-914210F96B81}">
      <dgm:prSet/>
      <dgm:spPr/>
      <dgm:t>
        <a:bodyPr/>
        <a:lstStyle/>
        <a:p>
          <a:r>
            <a:rPr lang="en-US" dirty="0"/>
            <a:t>Not less than 30 days prior to expected installation or work</a:t>
          </a:r>
        </a:p>
      </dgm:t>
    </dgm:pt>
    <dgm:pt modelId="{93C71747-46B8-4050-9DD2-689CAC58C0D8}" type="parTrans" cxnId="{623305A5-B117-4B7E-83EE-18F6CD769923}">
      <dgm:prSet/>
      <dgm:spPr/>
      <dgm:t>
        <a:bodyPr/>
        <a:lstStyle/>
        <a:p>
          <a:endParaRPr lang="en-US"/>
        </a:p>
      </dgm:t>
    </dgm:pt>
    <dgm:pt modelId="{6B3CB21E-1D0D-4204-9F75-28BB5598AD32}" type="sibTrans" cxnId="{623305A5-B117-4B7E-83EE-18F6CD769923}">
      <dgm:prSet/>
      <dgm:spPr/>
      <dgm:t>
        <a:bodyPr/>
        <a:lstStyle/>
        <a:p>
          <a:endParaRPr lang="en-US"/>
        </a:p>
      </dgm:t>
    </dgm:pt>
    <dgm:pt modelId="{14274473-AC65-4A21-81BB-4AC3FCEB58C0}">
      <dgm:prSet/>
      <dgm:spPr/>
      <dgm:t>
        <a:bodyPr/>
        <a:lstStyle/>
        <a:p>
          <a:r>
            <a:rPr lang="en-US" dirty="0"/>
            <a:t>DOT has 30 days to return the permit – provided that…</a:t>
          </a:r>
        </a:p>
      </dgm:t>
    </dgm:pt>
    <dgm:pt modelId="{F8C2F1D3-65F2-49FD-A309-D6B381EAEB79}" type="parTrans" cxnId="{8C71DF13-4320-4A6E-8DE4-1FC1C82EB9A9}">
      <dgm:prSet/>
      <dgm:spPr/>
      <dgm:t>
        <a:bodyPr/>
        <a:lstStyle/>
        <a:p>
          <a:endParaRPr lang="en-US"/>
        </a:p>
      </dgm:t>
    </dgm:pt>
    <dgm:pt modelId="{68E368ED-BC8F-45F4-9DF2-4B4F113D1B7A}" type="sibTrans" cxnId="{8C71DF13-4320-4A6E-8DE4-1FC1C82EB9A9}">
      <dgm:prSet/>
      <dgm:spPr/>
      <dgm:t>
        <a:bodyPr/>
        <a:lstStyle/>
        <a:p>
          <a:endParaRPr lang="en-US"/>
        </a:p>
      </dgm:t>
    </dgm:pt>
    <dgm:pt modelId="{924EFF97-F3F7-456C-8F60-EA3810004BD2}">
      <dgm:prSet/>
      <dgm:spPr/>
      <dgm:t>
        <a:bodyPr/>
        <a:lstStyle/>
        <a:p>
          <a:r>
            <a:rPr lang="en-US" dirty="0"/>
            <a:t>All impertinent and required information is supplied</a:t>
          </a:r>
        </a:p>
      </dgm:t>
    </dgm:pt>
    <dgm:pt modelId="{B5AC8F3E-B118-4E47-A2B0-740DC53164D4}" type="parTrans" cxnId="{B15357F0-2490-4EE1-9426-A0D42E647955}">
      <dgm:prSet/>
      <dgm:spPr/>
      <dgm:t>
        <a:bodyPr/>
        <a:lstStyle/>
        <a:p>
          <a:endParaRPr lang="en-US"/>
        </a:p>
      </dgm:t>
    </dgm:pt>
    <dgm:pt modelId="{22E7B273-33E4-45B6-B852-DC056D42A7E2}" type="sibTrans" cxnId="{B15357F0-2490-4EE1-9426-A0D42E647955}">
      <dgm:prSet/>
      <dgm:spPr/>
      <dgm:t>
        <a:bodyPr/>
        <a:lstStyle/>
        <a:p>
          <a:endParaRPr lang="en-US"/>
        </a:p>
      </dgm:t>
    </dgm:pt>
    <dgm:pt modelId="{58155482-D3D9-459D-AEFE-07121C2254F1}">
      <dgm:prSet/>
      <dgm:spPr/>
      <dgm:t>
        <a:bodyPr/>
        <a:lstStyle/>
        <a:p>
          <a:r>
            <a:rPr lang="en-US" dirty="0"/>
            <a:t>Correct and accurate format</a:t>
          </a:r>
        </a:p>
      </dgm:t>
    </dgm:pt>
    <dgm:pt modelId="{5ED7560B-CCBB-43D3-885B-B9589B7A40C8}" type="parTrans" cxnId="{39C71856-B9F1-43A9-A78D-4E5E334FC7A4}">
      <dgm:prSet/>
      <dgm:spPr/>
      <dgm:t>
        <a:bodyPr/>
        <a:lstStyle/>
        <a:p>
          <a:endParaRPr lang="en-US"/>
        </a:p>
      </dgm:t>
    </dgm:pt>
    <dgm:pt modelId="{954ADE9E-5634-4F84-BD21-0760266AEA9C}" type="sibTrans" cxnId="{39C71856-B9F1-43A9-A78D-4E5E334FC7A4}">
      <dgm:prSet/>
      <dgm:spPr/>
      <dgm:t>
        <a:bodyPr/>
        <a:lstStyle/>
        <a:p>
          <a:endParaRPr lang="en-US"/>
        </a:p>
      </dgm:t>
    </dgm:pt>
    <dgm:pt modelId="{EB6C4774-2905-4934-99E2-ABAFA27C8E38}">
      <dgm:prSet/>
      <dgm:spPr/>
      <dgm:t>
        <a:bodyPr/>
        <a:lstStyle/>
        <a:p>
          <a:r>
            <a:rPr lang="en-US" dirty="0"/>
            <a:t>With all attachments</a:t>
          </a:r>
        </a:p>
      </dgm:t>
    </dgm:pt>
    <dgm:pt modelId="{0A906109-4024-46EA-8248-4B95257A8FC1}" type="parTrans" cxnId="{A7C65772-D66E-405D-8437-A6BEB40D8A13}">
      <dgm:prSet/>
      <dgm:spPr/>
      <dgm:t>
        <a:bodyPr/>
        <a:lstStyle/>
        <a:p>
          <a:endParaRPr lang="en-US"/>
        </a:p>
      </dgm:t>
    </dgm:pt>
    <dgm:pt modelId="{4565D270-57AA-41C5-8295-B42355F45660}" type="sibTrans" cxnId="{A7C65772-D66E-405D-8437-A6BEB40D8A13}">
      <dgm:prSet/>
      <dgm:spPr/>
      <dgm:t>
        <a:bodyPr/>
        <a:lstStyle/>
        <a:p>
          <a:endParaRPr lang="en-US"/>
        </a:p>
      </dgm:t>
    </dgm:pt>
    <dgm:pt modelId="{BB1D8B64-DBC9-4D9C-8436-637D6405ACD5}">
      <dgm:prSet/>
      <dgm:spPr/>
      <dgm:t>
        <a:bodyPr/>
        <a:lstStyle/>
        <a:p>
          <a:r>
            <a:rPr lang="en-US" dirty="0"/>
            <a:t>With all required prior approvals</a:t>
          </a:r>
        </a:p>
      </dgm:t>
    </dgm:pt>
    <dgm:pt modelId="{3A6C78D1-8D55-42CA-886C-3204514F1B78}" type="parTrans" cxnId="{F17F4B1C-1ACC-48FD-8091-2017CF5C9022}">
      <dgm:prSet/>
      <dgm:spPr/>
      <dgm:t>
        <a:bodyPr/>
        <a:lstStyle/>
        <a:p>
          <a:endParaRPr lang="en-US"/>
        </a:p>
      </dgm:t>
    </dgm:pt>
    <dgm:pt modelId="{F5A5B1D5-E80A-4227-8FE1-4AA23A8D0F0D}" type="sibTrans" cxnId="{F17F4B1C-1ACC-48FD-8091-2017CF5C9022}">
      <dgm:prSet/>
      <dgm:spPr/>
      <dgm:t>
        <a:bodyPr/>
        <a:lstStyle/>
        <a:p>
          <a:endParaRPr lang="en-US"/>
        </a:p>
      </dgm:t>
    </dgm:pt>
    <dgm:pt modelId="{83226B69-57D4-428A-ACDD-EDDEE85CFDDC}">
      <dgm:prSet/>
      <dgm:spPr/>
      <dgm:t>
        <a:bodyPr/>
        <a:lstStyle/>
        <a:p>
          <a:r>
            <a:rPr lang="en-US" dirty="0"/>
            <a:t>FHWA approvals are acquired after submission to DOT</a:t>
          </a:r>
        </a:p>
      </dgm:t>
    </dgm:pt>
    <dgm:pt modelId="{229E144E-4304-49F8-BD42-225539C128E3}" type="parTrans" cxnId="{7ACD4528-3592-4717-B198-AE661DDFFCC2}">
      <dgm:prSet/>
      <dgm:spPr/>
      <dgm:t>
        <a:bodyPr/>
        <a:lstStyle/>
        <a:p>
          <a:endParaRPr lang="en-US"/>
        </a:p>
      </dgm:t>
    </dgm:pt>
    <dgm:pt modelId="{03C7963C-AC0C-48F4-85A6-03827C6E7985}" type="sibTrans" cxnId="{7ACD4528-3592-4717-B198-AE661DDFFCC2}">
      <dgm:prSet/>
      <dgm:spPr/>
      <dgm:t>
        <a:bodyPr/>
        <a:lstStyle/>
        <a:p>
          <a:endParaRPr lang="en-US"/>
        </a:p>
      </dgm:t>
    </dgm:pt>
    <dgm:pt modelId="{2DD7D53A-08FE-4F1B-BEC0-96AF2B67B805}">
      <dgm:prSet/>
      <dgm:spPr/>
      <dgm:t>
        <a:bodyPr/>
        <a:lstStyle/>
        <a:p>
          <a:r>
            <a:rPr lang="en-US" dirty="0"/>
            <a:t>Are allowed to exceed the 30 day timeframe</a:t>
          </a:r>
        </a:p>
      </dgm:t>
    </dgm:pt>
    <dgm:pt modelId="{8F6D9748-D43E-4884-8E7F-07C030388E34}" type="parTrans" cxnId="{D65CB78E-B4E8-4C91-9932-1E5AF4FF3DA5}">
      <dgm:prSet/>
      <dgm:spPr/>
      <dgm:t>
        <a:bodyPr/>
        <a:lstStyle/>
        <a:p>
          <a:endParaRPr lang="en-US"/>
        </a:p>
      </dgm:t>
    </dgm:pt>
    <dgm:pt modelId="{1B047B32-297C-426E-AABB-E5971B0081E9}" type="sibTrans" cxnId="{D65CB78E-B4E8-4C91-9932-1E5AF4FF3DA5}">
      <dgm:prSet/>
      <dgm:spPr/>
      <dgm:t>
        <a:bodyPr/>
        <a:lstStyle/>
        <a:p>
          <a:endParaRPr lang="en-US"/>
        </a:p>
      </dgm:t>
    </dgm:pt>
    <dgm:pt modelId="{280771F4-E245-4B4C-ACD7-A56792E4DAE2}" type="pres">
      <dgm:prSet presAssocID="{FEFEAE83-CA88-495D-8CF7-89494AF4F3EA}" presName="linear" presStyleCnt="0">
        <dgm:presLayoutVars>
          <dgm:dir/>
          <dgm:animLvl val="lvl"/>
          <dgm:resizeHandles val="exact"/>
        </dgm:presLayoutVars>
      </dgm:prSet>
      <dgm:spPr/>
    </dgm:pt>
    <dgm:pt modelId="{91CD6606-9A2E-4131-BDA4-4946EF6405D9}" type="pres">
      <dgm:prSet presAssocID="{B481700A-004F-4607-A294-914210F96B81}" presName="parentLin" presStyleCnt="0"/>
      <dgm:spPr/>
    </dgm:pt>
    <dgm:pt modelId="{8170322A-EBFD-4E28-BC1F-A7541318503B}" type="pres">
      <dgm:prSet presAssocID="{B481700A-004F-4607-A294-914210F96B81}" presName="parentLeftMargin" presStyleLbl="node1" presStyleIdx="0" presStyleCnt="3"/>
      <dgm:spPr/>
    </dgm:pt>
    <dgm:pt modelId="{76CF878E-A4A8-45A5-A17C-0BBB5700D7A6}" type="pres">
      <dgm:prSet presAssocID="{B481700A-004F-4607-A294-914210F96B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817A4B-E58C-4093-9A2E-96CF915F9CC8}" type="pres">
      <dgm:prSet presAssocID="{B481700A-004F-4607-A294-914210F96B81}" presName="negativeSpace" presStyleCnt="0"/>
      <dgm:spPr/>
    </dgm:pt>
    <dgm:pt modelId="{A8F0A31D-4008-4AFD-871A-EF83F69B5332}" type="pres">
      <dgm:prSet presAssocID="{B481700A-004F-4607-A294-914210F96B81}" presName="childText" presStyleLbl="conFgAcc1" presStyleIdx="0" presStyleCnt="3">
        <dgm:presLayoutVars>
          <dgm:bulletEnabled val="1"/>
        </dgm:presLayoutVars>
      </dgm:prSet>
      <dgm:spPr/>
    </dgm:pt>
    <dgm:pt modelId="{E9AFA2DD-0B35-47DE-B313-7F23C7B5151D}" type="pres">
      <dgm:prSet presAssocID="{6B3CB21E-1D0D-4204-9F75-28BB5598AD32}" presName="spaceBetweenRectangles" presStyleCnt="0"/>
      <dgm:spPr/>
    </dgm:pt>
    <dgm:pt modelId="{F7C0451D-6B05-481B-B986-4C3A1C6405F2}" type="pres">
      <dgm:prSet presAssocID="{14274473-AC65-4A21-81BB-4AC3FCEB58C0}" presName="parentLin" presStyleCnt="0"/>
      <dgm:spPr/>
    </dgm:pt>
    <dgm:pt modelId="{F77F2C8A-8E1E-4A80-BBC6-0FFDCFB4564E}" type="pres">
      <dgm:prSet presAssocID="{14274473-AC65-4A21-81BB-4AC3FCEB58C0}" presName="parentLeftMargin" presStyleLbl="node1" presStyleIdx="0" presStyleCnt="3"/>
      <dgm:spPr/>
    </dgm:pt>
    <dgm:pt modelId="{9ED3FE82-CC76-4BF9-9F77-3E3E8CBA104C}" type="pres">
      <dgm:prSet presAssocID="{14274473-AC65-4A21-81BB-4AC3FCEB58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82A57A-8679-43FF-BBF4-610CB62DE7F1}" type="pres">
      <dgm:prSet presAssocID="{14274473-AC65-4A21-81BB-4AC3FCEB58C0}" presName="negativeSpace" presStyleCnt="0"/>
      <dgm:spPr/>
    </dgm:pt>
    <dgm:pt modelId="{973BF3EA-2FBA-4834-9AA6-27C9A18E4545}" type="pres">
      <dgm:prSet presAssocID="{14274473-AC65-4A21-81BB-4AC3FCEB58C0}" presName="childText" presStyleLbl="conFgAcc1" presStyleIdx="1" presStyleCnt="3">
        <dgm:presLayoutVars>
          <dgm:bulletEnabled val="1"/>
        </dgm:presLayoutVars>
      </dgm:prSet>
      <dgm:spPr/>
    </dgm:pt>
    <dgm:pt modelId="{E1AC2669-383A-4AEC-A650-89D91C065344}" type="pres">
      <dgm:prSet presAssocID="{68E368ED-BC8F-45F4-9DF2-4B4F113D1B7A}" presName="spaceBetweenRectangles" presStyleCnt="0"/>
      <dgm:spPr/>
    </dgm:pt>
    <dgm:pt modelId="{DB4513FF-1F12-46E3-BCBB-E0D741EE77E4}" type="pres">
      <dgm:prSet presAssocID="{83226B69-57D4-428A-ACDD-EDDEE85CFDDC}" presName="parentLin" presStyleCnt="0"/>
      <dgm:spPr/>
    </dgm:pt>
    <dgm:pt modelId="{FD68BA0E-4F52-40E8-9FE2-AD5F70DFEF63}" type="pres">
      <dgm:prSet presAssocID="{83226B69-57D4-428A-ACDD-EDDEE85CFDDC}" presName="parentLeftMargin" presStyleLbl="node1" presStyleIdx="1" presStyleCnt="3"/>
      <dgm:spPr/>
    </dgm:pt>
    <dgm:pt modelId="{3F120057-BABF-4D49-8FFC-BF47E4675E0E}" type="pres">
      <dgm:prSet presAssocID="{83226B69-57D4-428A-ACDD-EDDEE85CFD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E0C2945-8CF6-4075-AF9A-1FABA377A1D1}" type="pres">
      <dgm:prSet presAssocID="{83226B69-57D4-428A-ACDD-EDDEE85CFDDC}" presName="negativeSpace" presStyleCnt="0"/>
      <dgm:spPr/>
    </dgm:pt>
    <dgm:pt modelId="{11642F61-0F3D-4B05-9F2A-BC72E3F7CAF6}" type="pres">
      <dgm:prSet presAssocID="{83226B69-57D4-428A-ACDD-EDDEE85CFD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71DF13-4320-4A6E-8DE4-1FC1C82EB9A9}" srcId="{FEFEAE83-CA88-495D-8CF7-89494AF4F3EA}" destId="{14274473-AC65-4A21-81BB-4AC3FCEB58C0}" srcOrd="1" destOrd="0" parTransId="{F8C2F1D3-65F2-49FD-A309-D6B381EAEB79}" sibTransId="{68E368ED-BC8F-45F4-9DF2-4B4F113D1B7A}"/>
    <dgm:cxn modelId="{F17F4B1C-1ACC-48FD-8091-2017CF5C9022}" srcId="{14274473-AC65-4A21-81BB-4AC3FCEB58C0}" destId="{BB1D8B64-DBC9-4D9C-8436-637D6405ACD5}" srcOrd="3" destOrd="0" parTransId="{3A6C78D1-8D55-42CA-886C-3204514F1B78}" sibTransId="{F5A5B1D5-E80A-4227-8FE1-4AA23A8D0F0D}"/>
    <dgm:cxn modelId="{7ACD4528-3592-4717-B198-AE661DDFFCC2}" srcId="{FEFEAE83-CA88-495D-8CF7-89494AF4F3EA}" destId="{83226B69-57D4-428A-ACDD-EDDEE85CFDDC}" srcOrd="2" destOrd="0" parTransId="{229E144E-4304-49F8-BD42-225539C128E3}" sibTransId="{03C7963C-AC0C-48F4-85A6-03827C6E7985}"/>
    <dgm:cxn modelId="{C10BD028-4569-4CDF-B0EE-DE860EB4606E}" type="presOf" srcId="{2DD7D53A-08FE-4F1B-BEC0-96AF2B67B805}" destId="{11642F61-0F3D-4B05-9F2A-BC72E3F7CAF6}" srcOrd="0" destOrd="0" presId="urn:microsoft.com/office/officeart/2005/8/layout/list1"/>
    <dgm:cxn modelId="{C2764F2A-00F8-4A31-9D3D-53F233A2605F}" type="presOf" srcId="{14274473-AC65-4A21-81BB-4AC3FCEB58C0}" destId="{F77F2C8A-8E1E-4A80-BBC6-0FFDCFB4564E}" srcOrd="0" destOrd="0" presId="urn:microsoft.com/office/officeart/2005/8/layout/list1"/>
    <dgm:cxn modelId="{02850F36-BC57-401C-817E-BEAD47688C7E}" type="presOf" srcId="{58155482-D3D9-459D-AEFE-07121C2254F1}" destId="{973BF3EA-2FBA-4834-9AA6-27C9A18E4545}" srcOrd="0" destOrd="1" presId="urn:microsoft.com/office/officeart/2005/8/layout/list1"/>
    <dgm:cxn modelId="{9D3AEA4C-6C48-421F-9A96-E34F02B4EFE7}" type="presOf" srcId="{14274473-AC65-4A21-81BB-4AC3FCEB58C0}" destId="{9ED3FE82-CC76-4BF9-9F77-3E3E8CBA104C}" srcOrd="1" destOrd="0" presId="urn:microsoft.com/office/officeart/2005/8/layout/list1"/>
    <dgm:cxn modelId="{A7C65772-D66E-405D-8437-A6BEB40D8A13}" srcId="{14274473-AC65-4A21-81BB-4AC3FCEB58C0}" destId="{EB6C4774-2905-4934-99E2-ABAFA27C8E38}" srcOrd="2" destOrd="0" parTransId="{0A906109-4024-46EA-8248-4B95257A8FC1}" sibTransId="{4565D270-57AA-41C5-8295-B42355F45660}"/>
    <dgm:cxn modelId="{7CA13F53-86F0-4E70-8667-D613C4EB785C}" type="presOf" srcId="{83226B69-57D4-428A-ACDD-EDDEE85CFDDC}" destId="{FD68BA0E-4F52-40E8-9FE2-AD5F70DFEF63}" srcOrd="0" destOrd="0" presId="urn:microsoft.com/office/officeart/2005/8/layout/list1"/>
    <dgm:cxn modelId="{39C71856-B9F1-43A9-A78D-4E5E334FC7A4}" srcId="{14274473-AC65-4A21-81BB-4AC3FCEB58C0}" destId="{58155482-D3D9-459D-AEFE-07121C2254F1}" srcOrd="1" destOrd="0" parTransId="{5ED7560B-CCBB-43D3-885B-B9589B7A40C8}" sibTransId="{954ADE9E-5634-4F84-BD21-0760266AEA9C}"/>
    <dgm:cxn modelId="{9C466859-E25B-456F-8BF7-0CA02A34F7FE}" type="presOf" srcId="{BB1D8B64-DBC9-4D9C-8436-637D6405ACD5}" destId="{973BF3EA-2FBA-4834-9AA6-27C9A18E4545}" srcOrd="0" destOrd="3" presId="urn:microsoft.com/office/officeart/2005/8/layout/list1"/>
    <dgm:cxn modelId="{D65CB78E-B4E8-4C91-9932-1E5AF4FF3DA5}" srcId="{83226B69-57D4-428A-ACDD-EDDEE85CFDDC}" destId="{2DD7D53A-08FE-4F1B-BEC0-96AF2B67B805}" srcOrd="0" destOrd="0" parTransId="{8F6D9748-D43E-4884-8E7F-07C030388E34}" sibTransId="{1B047B32-297C-426E-AABB-E5971B0081E9}"/>
    <dgm:cxn modelId="{BB510397-6D6E-49E5-A12A-8EED35ADA856}" type="presOf" srcId="{B481700A-004F-4607-A294-914210F96B81}" destId="{8170322A-EBFD-4E28-BC1F-A7541318503B}" srcOrd="0" destOrd="0" presId="urn:microsoft.com/office/officeart/2005/8/layout/list1"/>
    <dgm:cxn modelId="{2A62D39B-1379-46EE-9808-9897B1C67060}" type="presOf" srcId="{B481700A-004F-4607-A294-914210F96B81}" destId="{76CF878E-A4A8-45A5-A17C-0BBB5700D7A6}" srcOrd="1" destOrd="0" presId="urn:microsoft.com/office/officeart/2005/8/layout/list1"/>
    <dgm:cxn modelId="{623305A5-B117-4B7E-83EE-18F6CD769923}" srcId="{FEFEAE83-CA88-495D-8CF7-89494AF4F3EA}" destId="{B481700A-004F-4607-A294-914210F96B81}" srcOrd="0" destOrd="0" parTransId="{93C71747-46B8-4050-9DD2-689CAC58C0D8}" sibTransId="{6B3CB21E-1D0D-4204-9F75-28BB5598AD32}"/>
    <dgm:cxn modelId="{0E002DA6-534F-4CFE-ADF0-2DB0F674DE90}" type="presOf" srcId="{EB6C4774-2905-4934-99E2-ABAFA27C8E38}" destId="{973BF3EA-2FBA-4834-9AA6-27C9A18E4545}" srcOrd="0" destOrd="2" presId="urn:microsoft.com/office/officeart/2005/8/layout/list1"/>
    <dgm:cxn modelId="{61CC95D3-3697-4234-9568-5F19D0B039EB}" type="presOf" srcId="{924EFF97-F3F7-456C-8F60-EA3810004BD2}" destId="{973BF3EA-2FBA-4834-9AA6-27C9A18E4545}" srcOrd="0" destOrd="0" presId="urn:microsoft.com/office/officeart/2005/8/layout/list1"/>
    <dgm:cxn modelId="{84F8ABE2-AEE8-42C5-B269-C8A183BB29FA}" type="presOf" srcId="{FEFEAE83-CA88-495D-8CF7-89494AF4F3EA}" destId="{280771F4-E245-4B4C-ACD7-A56792E4DAE2}" srcOrd="0" destOrd="0" presId="urn:microsoft.com/office/officeart/2005/8/layout/list1"/>
    <dgm:cxn modelId="{B15357F0-2490-4EE1-9426-A0D42E647955}" srcId="{14274473-AC65-4A21-81BB-4AC3FCEB58C0}" destId="{924EFF97-F3F7-456C-8F60-EA3810004BD2}" srcOrd="0" destOrd="0" parTransId="{B5AC8F3E-B118-4E47-A2B0-740DC53164D4}" sibTransId="{22E7B273-33E4-45B6-B852-DC056D42A7E2}"/>
    <dgm:cxn modelId="{97501BFF-0EF4-4586-916D-94E6AAA572D1}" type="presOf" srcId="{83226B69-57D4-428A-ACDD-EDDEE85CFDDC}" destId="{3F120057-BABF-4D49-8FFC-BF47E4675E0E}" srcOrd="1" destOrd="0" presId="urn:microsoft.com/office/officeart/2005/8/layout/list1"/>
    <dgm:cxn modelId="{B0AB0A6E-30C1-4E80-95DF-BE2D4766FAAB}" type="presParOf" srcId="{280771F4-E245-4B4C-ACD7-A56792E4DAE2}" destId="{91CD6606-9A2E-4131-BDA4-4946EF6405D9}" srcOrd="0" destOrd="0" presId="urn:microsoft.com/office/officeart/2005/8/layout/list1"/>
    <dgm:cxn modelId="{46858DDC-5FC4-4B12-8890-4B160F695AA7}" type="presParOf" srcId="{91CD6606-9A2E-4131-BDA4-4946EF6405D9}" destId="{8170322A-EBFD-4E28-BC1F-A7541318503B}" srcOrd="0" destOrd="0" presId="urn:microsoft.com/office/officeart/2005/8/layout/list1"/>
    <dgm:cxn modelId="{AB4B24E1-E034-495F-AD7D-EF2C38BA7DC0}" type="presParOf" srcId="{91CD6606-9A2E-4131-BDA4-4946EF6405D9}" destId="{76CF878E-A4A8-45A5-A17C-0BBB5700D7A6}" srcOrd="1" destOrd="0" presId="urn:microsoft.com/office/officeart/2005/8/layout/list1"/>
    <dgm:cxn modelId="{C865369D-1843-46C2-9D6B-C95A3AC08702}" type="presParOf" srcId="{280771F4-E245-4B4C-ACD7-A56792E4DAE2}" destId="{BE817A4B-E58C-4093-9A2E-96CF915F9CC8}" srcOrd="1" destOrd="0" presId="urn:microsoft.com/office/officeart/2005/8/layout/list1"/>
    <dgm:cxn modelId="{DA10714C-C997-42EF-BEBF-857C787D6945}" type="presParOf" srcId="{280771F4-E245-4B4C-ACD7-A56792E4DAE2}" destId="{A8F0A31D-4008-4AFD-871A-EF83F69B5332}" srcOrd="2" destOrd="0" presId="urn:microsoft.com/office/officeart/2005/8/layout/list1"/>
    <dgm:cxn modelId="{EAFA862E-51AB-423B-92A1-6D03AE6DE4CB}" type="presParOf" srcId="{280771F4-E245-4B4C-ACD7-A56792E4DAE2}" destId="{E9AFA2DD-0B35-47DE-B313-7F23C7B5151D}" srcOrd="3" destOrd="0" presId="urn:microsoft.com/office/officeart/2005/8/layout/list1"/>
    <dgm:cxn modelId="{1601FE86-0BD3-491C-929D-C80306214958}" type="presParOf" srcId="{280771F4-E245-4B4C-ACD7-A56792E4DAE2}" destId="{F7C0451D-6B05-481B-B986-4C3A1C6405F2}" srcOrd="4" destOrd="0" presId="urn:microsoft.com/office/officeart/2005/8/layout/list1"/>
    <dgm:cxn modelId="{0FD6B373-1FF0-45F4-9137-2B73FEF9987A}" type="presParOf" srcId="{F7C0451D-6B05-481B-B986-4C3A1C6405F2}" destId="{F77F2C8A-8E1E-4A80-BBC6-0FFDCFB4564E}" srcOrd="0" destOrd="0" presId="urn:microsoft.com/office/officeart/2005/8/layout/list1"/>
    <dgm:cxn modelId="{C092EFAA-72E0-4BBB-9ADD-C739C0C1AA37}" type="presParOf" srcId="{F7C0451D-6B05-481B-B986-4C3A1C6405F2}" destId="{9ED3FE82-CC76-4BF9-9F77-3E3E8CBA104C}" srcOrd="1" destOrd="0" presId="urn:microsoft.com/office/officeart/2005/8/layout/list1"/>
    <dgm:cxn modelId="{FEC33364-3195-44FE-A07D-2D3759DAC1BD}" type="presParOf" srcId="{280771F4-E245-4B4C-ACD7-A56792E4DAE2}" destId="{EC82A57A-8679-43FF-BBF4-610CB62DE7F1}" srcOrd="5" destOrd="0" presId="urn:microsoft.com/office/officeart/2005/8/layout/list1"/>
    <dgm:cxn modelId="{B1520EF6-D645-4506-80A1-87CAE90749E9}" type="presParOf" srcId="{280771F4-E245-4B4C-ACD7-A56792E4DAE2}" destId="{973BF3EA-2FBA-4834-9AA6-27C9A18E4545}" srcOrd="6" destOrd="0" presId="urn:microsoft.com/office/officeart/2005/8/layout/list1"/>
    <dgm:cxn modelId="{73B4DF2E-0AA0-4C08-A43D-FCCA7667A28A}" type="presParOf" srcId="{280771F4-E245-4B4C-ACD7-A56792E4DAE2}" destId="{E1AC2669-383A-4AEC-A650-89D91C065344}" srcOrd="7" destOrd="0" presId="urn:microsoft.com/office/officeart/2005/8/layout/list1"/>
    <dgm:cxn modelId="{0C88D998-5C81-4FF5-8C2D-AA9D3C0C8251}" type="presParOf" srcId="{280771F4-E245-4B4C-ACD7-A56792E4DAE2}" destId="{DB4513FF-1F12-46E3-BCBB-E0D741EE77E4}" srcOrd="8" destOrd="0" presId="urn:microsoft.com/office/officeart/2005/8/layout/list1"/>
    <dgm:cxn modelId="{6333A50C-F32A-414B-A1E8-3B3617B5293B}" type="presParOf" srcId="{DB4513FF-1F12-46E3-BCBB-E0D741EE77E4}" destId="{FD68BA0E-4F52-40E8-9FE2-AD5F70DFEF63}" srcOrd="0" destOrd="0" presId="urn:microsoft.com/office/officeart/2005/8/layout/list1"/>
    <dgm:cxn modelId="{F2702934-88B1-40FC-98DE-AC178FF97EDB}" type="presParOf" srcId="{DB4513FF-1F12-46E3-BCBB-E0D741EE77E4}" destId="{3F120057-BABF-4D49-8FFC-BF47E4675E0E}" srcOrd="1" destOrd="0" presId="urn:microsoft.com/office/officeart/2005/8/layout/list1"/>
    <dgm:cxn modelId="{33503183-FBF8-4A9B-B170-4984E5072EF2}" type="presParOf" srcId="{280771F4-E245-4B4C-ACD7-A56792E4DAE2}" destId="{CE0C2945-8CF6-4075-AF9A-1FABA377A1D1}" srcOrd="9" destOrd="0" presId="urn:microsoft.com/office/officeart/2005/8/layout/list1"/>
    <dgm:cxn modelId="{8BA41B24-2A28-4C60-83D0-B72EEB4DA656}" type="presParOf" srcId="{280771F4-E245-4B4C-ACD7-A56792E4DAE2}" destId="{11642F61-0F3D-4B05-9F2A-BC72E3F7CA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A86157-9AAC-401B-BD5A-3117535FDAC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119E05-A268-431C-B4CB-D9C2846FA5C1}">
      <dgm:prSet/>
      <dgm:spPr/>
      <dgm:t>
        <a:bodyPr/>
        <a:lstStyle/>
        <a:p>
          <a:r>
            <a:rPr lang="en-US" dirty="0"/>
            <a:t>Large installs</a:t>
          </a:r>
        </a:p>
      </dgm:t>
    </dgm:pt>
    <dgm:pt modelId="{3A11D8C9-8118-4F6D-B954-A5C733D3C02A}" type="parTrans" cxnId="{2688F722-97EF-42E7-840F-4BE9C834BC95}">
      <dgm:prSet/>
      <dgm:spPr/>
      <dgm:t>
        <a:bodyPr/>
        <a:lstStyle/>
        <a:p>
          <a:endParaRPr lang="en-US"/>
        </a:p>
      </dgm:t>
    </dgm:pt>
    <dgm:pt modelId="{78313B9F-84B2-4863-A936-D96FF319EF9B}" type="sibTrans" cxnId="{2688F722-97EF-42E7-840F-4BE9C834BC95}">
      <dgm:prSet/>
      <dgm:spPr/>
      <dgm:t>
        <a:bodyPr/>
        <a:lstStyle/>
        <a:p>
          <a:endParaRPr lang="en-US"/>
        </a:p>
      </dgm:t>
    </dgm:pt>
    <dgm:pt modelId="{88D36253-0AC4-4D43-A5D9-49ECD7F4A8B3}">
      <dgm:prSet/>
      <dgm:spPr/>
      <dgm:t>
        <a:bodyPr/>
        <a:lstStyle/>
        <a:p>
          <a:r>
            <a:rPr lang="en-US" dirty="0"/>
            <a:t>Complicated installs</a:t>
          </a:r>
        </a:p>
      </dgm:t>
    </dgm:pt>
    <dgm:pt modelId="{6C897E87-02DB-445F-882A-7D2EA5710475}" type="parTrans" cxnId="{82466A06-980C-43C9-8BB3-E6A585EF176B}">
      <dgm:prSet/>
      <dgm:spPr/>
      <dgm:t>
        <a:bodyPr/>
        <a:lstStyle/>
        <a:p>
          <a:endParaRPr lang="en-US"/>
        </a:p>
      </dgm:t>
    </dgm:pt>
    <dgm:pt modelId="{5DD70AE9-6705-4442-947C-AF2199A13FF1}" type="sibTrans" cxnId="{82466A06-980C-43C9-8BB3-E6A585EF176B}">
      <dgm:prSet/>
      <dgm:spPr/>
      <dgm:t>
        <a:bodyPr/>
        <a:lstStyle/>
        <a:p>
          <a:endParaRPr lang="en-US"/>
        </a:p>
      </dgm:t>
    </dgm:pt>
    <dgm:pt modelId="{77599541-B969-4621-B254-414F1044DE6E}" type="pres">
      <dgm:prSet presAssocID="{A7A86157-9AAC-401B-BD5A-3117535FDA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372F71-DD1A-4085-955B-54BA0F719E22}" type="pres">
      <dgm:prSet presAssocID="{A2119E05-A268-431C-B4CB-D9C2846FA5C1}" presName="hierRoot1" presStyleCnt="0"/>
      <dgm:spPr/>
    </dgm:pt>
    <dgm:pt modelId="{0451F215-E29D-4FFD-AEFD-400F676DD42D}" type="pres">
      <dgm:prSet presAssocID="{A2119E05-A268-431C-B4CB-D9C2846FA5C1}" presName="composite" presStyleCnt="0"/>
      <dgm:spPr/>
    </dgm:pt>
    <dgm:pt modelId="{B0B81CC6-A264-4AF8-91F5-C768782F8AB8}" type="pres">
      <dgm:prSet presAssocID="{A2119E05-A268-431C-B4CB-D9C2846FA5C1}" presName="background" presStyleLbl="node0" presStyleIdx="0" presStyleCnt="2"/>
      <dgm:spPr/>
    </dgm:pt>
    <dgm:pt modelId="{002BF2FD-9A2A-4B17-92B5-A5CA4D95D140}" type="pres">
      <dgm:prSet presAssocID="{A2119E05-A268-431C-B4CB-D9C2846FA5C1}" presName="text" presStyleLbl="fgAcc0" presStyleIdx="0" presStyleCnt="2">
        <dgm:presLayoutVars>
          <dgm:chPref val="3"/>
        </dgm:presLayoutVars>
      </dgm:prSet>
      <dgm:spPr/>
    </dgm:pt>
    <dgm:pt modelId="{F8F85360-C7B6-491D-B5CB-64B370402596}" type="pres">
      <dgm:prSet presAssocID="{A2119E05-A268-431C-B4CB-D9C2846FA5C1}" presName="hierChild2" presStyleCnt="0"/>
      <dgm:spPr/>
    </dgm:pt>
    <dgm:pt modelId="{4A46AAA1-AC0D-4F70-8153-2384EEF07617}" type="pres">
      <dgm:prSet presAssocID="{88D36253-0AC4-4D43-A5D9-49ECD7F4A8B3}" presName="hierRoot1" presStyleCnt="0"/>
      <dgm:spPr/>
    </dgm:pt>
    <dgm:pt modelId="{C77A92FC-C3F5-4948-93E0-BA7192D74864}" type="pres">
      <dgm:prSet presAssocID="{88D36253-0AC4-4D43-A5D9-49ECD7F4A8B3}" presName="composite" presStyleCnt="0"/>
      <dgm:spPr/>
    </dgm:pt>
    <dgm:pt modelId="{677D4B6F-4749-4766-8C69-FFECB3CC6FF6}" type="pres">
      <dgm:prSet presAssocID="{88D36253-0AC4-4D43-A5D9-49ECD7F4A8B3}" presName="background" presStyleLbl="node0" presStyleIdx="1" presStyleCnt="2"/>
      <dgm:spPr/>
    </dgm:pt>
    <dgm:pt modelId="{58D08FAD-A1FC-4B75-B882-662A857ED7E2}" type="pres">
      <dgm:prSet presAssocID="{88D36253-0AC4-4D43-A5D9-49ECD7F4A8B3}" presName="text" presStyleLbl="fgAcc0" presStyleIdx="1" presStyleCnt="2">
        <dgm:presLayoutVars>
          <dgm:chPref val="3"/>
        </dgm:presLayoutVars>
      </dgm:prSet>
      <dgm:spPr/>
    </dgm:pt>
    <dgm:pt modelId="{32D1933E-8F2F-4ABD-80D2-8B429B0D6107}" type="pres">
      <dgm:prSet presAssocID="{88D36253-0AC4-4D43-A5D9-49ECD7F4A8B3}" presName="hierChild2" presStyleCnt="0"/>
      <dgm:spPr/>
    </dgm:pt>
  </dgm:ptLst>
  <dgm:cxnLst>
    <dgm:cxn modelId="{82466A06-980C-43C9-8BB3-E6A585EF176B}" srcId="{A7A86157-9AAC-401B-BD5A-3117535FDAC9}" destId="{88D36253-0AC4-4D43-A5D9-49ECD7F4A8B3}" srcOrd="1" destOrd="0" parTransId="{6C897E87-02DB-445F-882A-7D2EA5710475}" sibTransId="{5DD70AE9-6705-4442-947C-AF2199A13FF1}"/>
    <dgm:cxn modelId="{2688F722-97EF-42E7-840F-4BE9C834BC95}" srcId="{A7A86157-9AAC-401B-BD5A-3117535FDAC9}" destId="{A2119E05-A268-431C-B4CB-D9C2846FA5C1}" srcOrd="0" destOrd="0" parTransId="{3A11D8C9-8118-4F6D-B954-A5C733D3C02A}" sibTransId="{78313B9F-84B2-4863-A936-D96FF319EF9B}"/>
    <dgm:cxn modelId="{365D443D-5B6A-4156-B831-EEAA1294EA07}" type="presOf" srcId="{A7A86157-9AAC-401B-BD5A-3117535FDAC9}" destId="{77599541-B969-4621-B254-414F1044DE6E}" srcOrd="0" destOrd="0" presId="urn:microsoft.com/office/officeart/2005/8/layout/hierarchy1"/>
    <dgm:cxn modelId="{D456A846-314D-44E7-8028-6227BD050F24}" type="presOf" srcId="{88D36253-0AC4-4D43-A5D9-49ECD7F4A8B3}" destId="{58D08FAD-A1FC-4B75-B882-662A857ED7E2}" srcOrd="0" destOrd="0" presId="urn:microsoft.com/office/officeart/2005/8/layout/hierarchy1"/>
    <dgm:cxn modelId="{9A9C78CA-4AFC-4D34-AE40-135BFAC23191}" type="presOf" srcId="{A2119E05-A268-431C-B4CB-D9C2846FA5C1}" destId="{002BF2FD-9A2A-4B17-92B5-A5CA4D95D140}" srcOrd="0" destOrd="0" presId="urn:microsoft.com/office/officeart/2005/8/layout/hierarchy1"/>
    <dgm:cxn modelId="{08C38460-7002-4901-9EB3-6EB4C0CB3C58}" type="presParOf" srcId="{77599541-B969-4621-B254-414F1044DE6E}" destId="{94372F71-DD1A-4085-955B-54BA0F719E22}" srcOrd="0" destOrd="0" presId="urn:microsoft.com/office/officeart/2005/8/layout/hierarchy1"/>
    <dgm:cxn modelId="{D206DDBA-5856-4C79-9816-84A4A851D02A}" type="presParOf" srcId="{94372F71-DD1A-4085-955B-54BA0F719E22}" destId="{0451F215-E29D-4FFD-AEFD-400F676DD42D}" srcOrd="0" destOrd="0" presId="urn:microsoft.com/office/officeart/2005/8/layout/hierarchy1"/>
    <dgm:cxn modelId="{2DC4D306-510B-459D-8327-41A33709664F}" type="presParOf" srcId="{0451F215-E29D-4FFD-AEFD-400F676DD42D}" destId="{B0B81CC6-A264-4AF8-91F5-C768782F8AB8}" srcOrd="0" destOrd="0" presId="urn:microsoft.com/office/officeart/2005/8/layout/hierarchy1"/>
    <dgm:cxn modelId="{06723846-E2BA-4247-B0F6-A4AD9BBC2F7A}" type="presParOf" srcId="{0451F215-E29D-4FFD-AEFD-400F676DD42D}" destId="{002BF2FD-9A2A-4B17-92B5-A5CA4D95D140}" srcOrd="1" destOrd="0" presId="urn:microsoft.com/office/officeart/2005/8/layout/hierarchy1"/>
    <dgm:cxn modelId="{94897378-6A6B-4D11-A716-7D72192FF297}" type="presParOf" srcId="{94372F71-DD1A-4085-955B-54BA0F719E22}" destId="{F8F85360-C7B6-491D-B5CB-64B370402596}" srcOrd="1" destOrd="0" presId="urn:microsoft.com/office/officeart/2005/8/layout/hierarchy1"/>
    <dgm:cxn modelId="{FD323CE0-FBA4-48D5-9DD3-974D4B8C0E10}" type="presParOf" srcId="{77599541-B969-4621-B254-414F1044DE6E}" destId="{4A46AAA1-AC0D-4F70-8153-2384EEF07617}" srcOrd="1" destOrd="0" presId="urn:microsoft.com/office/officeart/2005/8/layout/hierarchy1"/>
    <dgm:cxn modelId="{DA3D4366-5329-4592-B4EA-E812AB016FDD}" type="presParOf" srcId="{4A46AAA1-AC0D-4F70-8153-2384EEF07617}" destId="{C77A92FC-C3F5-4948-93E0-BA7192D74864}" srcOrd="0" destOrd="0" presId="urn:microsoft.com/office/officeart/2005/8/layout/hierarchy1"/>
    <dgm:cxn modelId="{4C0B75A6-1BAF-45DF-8234-152D2C772B84}" type="presParOf" srcId="{C77A92FC-C3F5-4948-93E0-BA7192D74864}" destId="{677D4B6F-4749-4766-8C69-FFECB3CC6FF6}" srcOrd="0" destOrd="0" presId="urn:microsoft.com/office/officeart/2005/8/layout/hierarchy1"/>
    <dgm:cxn modelId="{D8F15D7B-C2BA-4F27-B43D-85D55D5C8AD1}" type="presParOf" srcId="{C77A92FC-C3F5-4948-93E0-BA7192D74864}" destId="{58D08FAD-A1FC-4B75-B882-662A857ED7E2}" srcOrd="1" destOrd="0" presId="urn:microsoft.com/office/officeart/2005/8/layout/hierarchy1"/>
    <dgm:cxn modelId="{D6708026-7D3C-47EF-BC86-4862D0849CD7}" type="presParOf" srcId="{4A46AAA1-AC0D-4F70-8153-2384EEF07617}" destId="{32D1933E-8F2F-4ABD-80D2-8B429B0D61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468FC-2B40-46DE-85DA-A16C0F9CE00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9AB2BB-4252-4622-B9EA-A4AF83A5E814}">
      <dgm:prSet/>
      <dgm:spPr/>
      <dgm:t>
        <a:bodyPr/>
        <a:lstStyle/>
        <a:p>
          <a:r>
            <a:rPr lang="en-US" dirty="0"/>
            <a:t>Sent to the wrong DOT office</a:t>
          </a:r>
        </a:p>
      </dgm:t>
    </dgm:pt>
    <dgm:pt modelId="{85D85DB0-2270-49FC-B6A5-EB136D0F654C}" type="parTrans" cxnId="{59EE088B-514A-4592-BA00-EABF1086F62A}">
      <dgm:prSet/>
      <dgm:spPr/>
      <dgm:t>
        <a:bodyPr/>
        <a:lstStyle/>
        <a:p>
          <a:endParaRPr lang="en-US"/>
        </a:p>
      </dgm:t>
    </dgm:pt>
    <dgm:pt modelId="{83E9CAA8-39C3-4864-B843-B8965B2E70F1}" type="sibTrans" cxnId="{59EE088B-514A-4592-BA00-EABF1086F62A}">
      <dgm:prSet/>
      <dgm:spPr/>
      <dgm:t>
        <a:bodyPr/>
        <a:lstStyle/>
        <a:p>
          <a:endParaRPr lang="en-US"/>
        </a:p>
      </dgm:t>
    </dgm:pt>
    <dgm:pt modelId="{CC11158F-39F1-40D8-9596-FBD020DCC51D}">
      <dgm:prSet/>
      <dgm:spPr/>
      <dgm:t>
        <a:bodyPr/>
        <a:lstStyle/>
        <a:p>
          <a:r>
            <a:rPr lang="en-US" dirty="0"/>
            <a:t>Incorrect format</a:t>
          </a:r>
        </a:p>
      </dgm:t>
    </dgm:pt>
    <dgm:pt modelId="{13128E93-2B2A-4970-B39E-7108C350E85B}" type="parTrans" cxnId="{73429FF7-4B13-4486-BB59-A09CBA4AF573}">
      <dgm:prSet/>
      <dgm:spPr/>
      <dgm:t>
        <a:bodyPr/>
        <a:lstStyle/>
        <a:p>
          <a:endParaRPr lang="en-US"/>
        </a:p>
      </dgm:t>
    </dgm:pt>
    <dgm:pt modelId="{F6C38C02-BBE9-42A4-A92F-3C50C6875158}" type="sibTrans" cxnId="{73429FF7-4B13-4486-BB59-A09CBA4AF573}">
      <dgm:prSet/>
      <dgm:spPr/>
      <dgm:t>
        <a:bodyPr/>
        <a:lstStyle/>
        <a:p>
          <a:endParaRPr lang="en-US"/>
        </a:p>
      </dgm:t>
    </dgm:pt>
    <dgm:pt modelId="{5FF8EF61-2C24-4BE1-BBCF-CEA12132A9FC}">
      <dgm:prSet/>
      <dgm:spPr/>
      <dgm:t>
        <a:bodyPr/>
        <a:lstStyle/>
        <a:p>
          <a:r>
            <a:rPr lang="en-US" dirty="0"/>
            <a:t>Inaccurate or missing information</a:t>
          </a:r>
        </a:p>
      </dgm:t>
    </dgm:pt>
    <dgm:pt modelId="{62DB9072-B5CD-4809-90D1-EAB1BD701750}" type="parTrans" cxnId="{9C25D87A-9F27-4A04-8788-2EB4779C94FD}">
      <dgm:prSet/>
      <dgm:spPr/>
      <dgm:t>
        <a:bodyPr/>
        <a:lstStyle/>
        <a:p>
          <a:endParaRPr lang="en-US"/>
        </a:p>
      </dgm:t>
    </dgm:pt>
    <dgm:pt modelId="{1E9603B4-F629-45F4-8F88-20D0D538AAE8}" type="sibTrans" cxnId="{9C25D87A-9F27-4A04-8788-2EB4779C94FD}">
      <dgm:prSet/>
      <dgm:spPr/>
      <dgm:t>
        <a:bodyPr/>
        <a:lstStyle/>
        <a:p>
          <a:endParaRPr lang="en-US"/>
        </a:p>
      </dgm:t>
    </dgm:pt>
    <dgm:pt modelId="{B6B425A9-BF8D-429C-A77C-142F5FB5D29A}">
      <dgm:prSet/>
      <dgm:spPr/>
      <dgm:t>
        <a:bodyPr/>
        <a:lstStyle/>
        <a:p>
          <a:r>
            <a:rPr lang="en-US" dirty="0"/>
            <a:t>Traffic control plans</a:t>
          </a:r>
        </a:p>
      </dgm:t>
    </dgm:pt>
    <dgm:pt modelId="{9654320C-0952-47CD-81CB-A6FDEB66D203}" type="parTrans" cxnId="{6D52C735-64F7-4B6D-9BEC-9971C9F2FBA4}">
      <dgm:prSet/>
      <dgm:spPr/>
      <dgm:t>
        <a:bodyPr/>
        <a:lstStyle/>
        <a:p>
          <a:endParaRPr lang="en-US"/>
        </a:p>
      </dgm:t>
    </dgm:pt>
    <dgm:pt modelId="{8B6C0498-908F-437F-B79C-DB1435D3D47B}" type="sibTrans" cxnId="{6D52C735-64F7-4B6D-9BEC-9971C9F2FBA4}">
      <dgm:prSet/>
      <dgm:spPr/>
      <dgm:t>
        <a:bodyPr/>
        <a:lstStyle/>
        <a:p>
          <a:endParaRPr lang="en-US"/>
        </a:p>
      </dgm:t>
    </dgm:pt>
    <dgm:pt modelId="{47B2090B-2E9A-48C6-AF77-B76BD1B7C4B6}">
      <dgm:prSet/>
      <dgm:spPr/>
      <dgm:t>
        <a:bodyPr/>
        <a:lstStyle/>
        <a:p>
          <a:r>
            <a:rPr lang="en-US" dirty="0"/>
            <a:t>Insufficient # copies of site plans/attachments</a:t>
          </a:r>
        </a:p>
      </dgm:t>
    </dgm:pt>
    <dgm:pt modelId="{930340EF-D54A-440E-8AC0-208FD7A90E3F}" type="parTrans" cxnId="{EEC5F5C0-F83D-43D8-90EE-BAA81CE463C9}">
      <dgm:prSet/>
      <dgm:spPr/>
      <dgm:t>
        <a:bodyPr/>
        <a:lstStyle/>
        <a:p>
          <a:endParaRPr lang="en-US"/>
        </a:p>
      </dgm:t>
    </dgm:pt>
    <dgm:pt modelId="{DE2F31FC-2346-4214-8ADB-EBBC8E68F919}" type="sibTrans" cxnId="{EEC5F5C0-F83D-43D8-90EE-BAA81CE463C9}">
      <dgm:prSet/>
      <dgm:spPr/>
      <dgm:t>
        <a:bodyPr/>
        <a:lstStyle/>
        <a:p>
          <a:endParaRPr lang="en-US"/>
        </a:p>
      </dgm:t>
    </dgm:pt>
    <dgm:pt modelId="{70BF1229-9E76-42B1-B09A-4F0C90FE68A9}" type="pres">
      <dgm:prSet presAssocID="{2E6468FC-2B40-46DE-85DA-A16C0F9CE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BB6989-7884-4FFF-B7C5-3A398A613D50}" type="pres">
      <dgm:prSet presAssocID="{5D9AB2BB-4252-4622-B9EA-A4AF83A5E814}" presName="hierRoot1" presStyleCnt="0"/>
      <dgm:spPr/>
    </dgm:pt>
    <dgm:pt modelId="{ECB69F98-15CD-4F08-A786-042FEB50F2AB}" type="pres">
      <dgm:prSet presAssocID="{5D9AB2BB-4252-4622-B9EA-A4AF83A5E814}" presName="composite" presStyleCnt="0"/>
      <dgm:spPr/>
    </dgm:pt>
    <dgm:pt modelId="{582A94D7-4C81-424E-840F-44A034DBF9B1}" type="pres">
      <dgm:prSet presAssocID="{5D9AB2BB-4252-4622-B9EA-A4AF83A5E814}" presName="background" presStyleLbl="node0" presStyleIdx="0" presStyleCnt="4"/>
      <dgm:spPr/>
    </dgm:pt>
    <dgm:pt modelId="{2838D758-E7D1-4FAA-A8DA-6F4653CCFF19}" type="pres">
      <dgm:prSet presAssocID="{5D9AB2BB-4252-4622-B9EA-A4AF83A5E814}" presName="text" presStyleLbl="fgAcc0" presStyleIdx="0" presStyleCnt="4">
        <dgm:presLayoutVars>
          <dgm:chPref val="3"/>
        </dgm:presLayoutVars>
      </dgm:prSet>
      <dgm:spPr/>
    </dgm:pt>
    <dgm:pt modelId="{F52C201E-0AE0-462F-BCEA-F06B72B2F745}" type="pres">
      <dgm:prSet presAssocID="{5D9AB2BB-4252-4622-B9EA-A4AF83A5E814}" presName="hierChild2" presStyleCnt="0"/>
      <dgm:spPr/>
    </dgm:pt>
    <dgm:pt modelId="{350F507E-E5CB-47A1-947A-F009F1E3B39E}" type="pres">
      <dgm:prSet presAssocID="{CC11158F-39F1-40D8-9596-FBD020DCC51D}" presName="hierRoot1" presStyleCnt="0"/>
      <dgm:spPr/>
    </dgm:pt>
    <dgm:pt modelId="{CE59D48F-4DCB-425D-911E-86CAB97F6BFC}" type="pres">
      <dgm:prSet presAssocID="{CC11158F-39F1-40D8-9596-FBD020DCC51D}" presName="composite" presStyleCnt="0"/>
      <dgm:spPr/>
    </dgm:pt>
    <dgm:pt modelId="{41E53A21-8A2C-49E2-A007-00A1DF4854AF}" type="pres">
      <dgm:prSet presAssocID="{CC11158F-39F1-40D8-9596-FBD020DCC51D}" presName="background" presStyleLbl="node0" presStyleIdx="1" presStyleCnt="4"/>
      <dgm:spPr/>
    </dgm:pt>
    <dgm:pt modelId="{FD758EEF-1179-421F-B327-EFA9832B9572}" type="pres">
      <dgm:prSet presAssocID="{CC11158F-39F1-40D8-9596-FBD020DCC51D}" presName="text" presStyleLbl="fgAcc0" presStyleIdx="1" presStyleCnt="4">
        <dgm:presLayoutVars>
          <dgm:chPref val="3"/>
        </dgm:presLayoutVars>
      </dgm:prSet>
      <dgm:spPr/>
    </dgm:pt>
    <dgm:pt modelId="{A6297867-E3E0-4088-A9A8-E4AFB0EA7A22}" type="pres">
      <dgm:prSet presAssocID="{CC11158F-39F1-40D8-9596-FBD020DCC51D}" presName="hierChild2" presStyleCnt="0"/>
      <dgm:spPr/>
    </dgm:pt>
    <dgm:pt modelId="{6E191C7C-73BA-4C53-ADCA-BB401378A2E8}" type="pres">
      <dgm:prSet presAssocID="{5FF8EF61-2C24-4BE1-BBCF-CEA12132A9FC}" presName="hierRoot1" presStyleCnt="0"/>
      <dgm:spPr/>
    </dgm:pt>
    <dgm:pt modelId="{97A68B47-2F4B-454E-A3D4-490B31C58281}" type="pres">
      <dgm:prSet presAssocID="{5FF8EF61-2C24-4BE1-BBCF-CEA12132A9FC}" presName="composite" presStyleCnt="0"/>
      <dgm:spPr/>
    </dgm:pt>
    <dgm:pt modelId="{36561F66-931F-4037-A963-6AF0E84BD08F}" type="pres">
      <dgm:prSet presAssocID="{5FF8EF61-2C24-4BE1-BBCF-CEA12132A9FC}" presName="background" presStyleLbl="node0" presStyleIdx="2" presStyleCnt="4"/>
      <dgm:spPr/>
    </dgm:pt>
    <dgm:pt modelId="{1C700B52-334B-4685-BA53-D07EB962B331}" type="pres">
      <dgm:prSet presAssocID="{5FF8EF61-2C24-4BE1-BBCF-CEA12132A9FC}" presName="text" presStyleLbl="fgAcc0" presStyleIdx="2" presStyleCnt="4">
        <dgm:presLayoutVars>
          <dgm:chPref val="3"/>
        </dgm:presLayoutVars>
      </dgm:prSet>
      <dgm:spPr/>
    </dgm:pt>
    <dgm:pt modelId="{F5197140-BF03-47B8-A43E-CB689FC5CCC9}" type="pres">
      <dgm:prSet presAssocID="{5FF8EF61-2C24-4BE1-BBCF-CEA12132A9FC}" presName="hierChild2" presStyleCnt="0"/>
      <dgm:spPr/>
    </dgm:pt>
    <dgm:pt modelId="{46E07CF0-7437-446A-B596-C08C0BFB2140}" type="pres">
      <dgm:prSet presAssocID="{9654320C-0952-47CD-81CB-A6FDEB66D203}" presName="Name10" presStyleLbl="parChTrans1D2" presStyleIdx="0" presStyleCnt="1"/>
      <dgm:spPr/>
    </dgm:pt>
    <dgm:pt modelId="{920179BA-E94B-40ED-937D-6F73B770E2A3}" type="pres">
      <dgm:prSet presAssocID="{B6B425A9-BF8D-429C-A77C-142F5FB5D29A}" presName="hierRoot2" presStyleCnt="0"/>
      <dgm:spPr/>
    </dgm:pt>
    <dgm:pt modelId="{784E4ED3-D4AA-4ECE-951E-A8F50E82D31B}" type="pres">
      <dgm:prSet presAssocID="{B6B425A9-BF8D-429C-A77C-142F5FB5D29A}" presName="composite2" presStyleCnt="0"/>
      <dgm:spPr/>
    </dgm:pt>
    <dgm:pt modelId="{C06287EE-A5A7-44A9-A26E-83B24413595D}" type="pres">
      <dgm:prSet presAssocID="{B6B425A9-BF8D-429C-A77C-142F5FB5D29A}" presName="background2" presStyleLbl="node2" presStyleIdx="0" presStyleCnt="1"/>
      <dgm:spPr/>
    </dgm:pt>
    <dgm:pt modelId="{2A9B40A4-431B-40EE-87CD-36F906EFC5B3}" type="pres">
      <dgm:prSet presAssocID="{B6B425A9-BF8D-429C-A77C-142F5FB5D29A}" presName="text2" presStyleLbl="fgAcc2" presStyleIdx="0" presStyleCnt="1">
        <dgm:presLayoutVars>
          <dgm:chPref val="3"/>
        </dgm:presLayoutVars>
      </dgm:prSet>
      <dgm:spPr/>
    </dgm:pt>
    <dgm:pt modelId="{34868EA5-5ECC-4CC7-80F9-D6375F758369}" type="pres">
      <dgm:prSet presAssocID="{B6B425A9-BF8D-429C-A77C-142F5FB5D29A}" presName="hierChild3" presStyleCnt="0"/>
      <dgm:spPr/>
    </dgm:pt>
    <dgm:pt modelId="{16148E4D-EF6F-4E64-B5E5-9412D998BBB8}" type="pres">
      <dgm:prSet presAssocID="{47B2090B-2E9A-48C6-AF77-B76BD1B7C4B6}" presName="hierRoot1" presStyleCnt="0"/>
      <dgm:spPr/>
    </dgm:pt>
    <dgm:pt modelId="{53C7DA6D-399B-422F-8952-08B888A5BD2F}" type="pres">
      <dgm:prSet presAssocID="{47B2090B-2E9A-48C6-AF77-B76BD1B7C4B6}" presName="composite" presStyleCnt="0"/>
      <dgm:spPr/>
    </dgm:pt>
    <dgm:pt modelId="{F8415455-F218-40C8-A0E2-C8B9DEC95BE7}" type="pres">
      <dgm:prSet presAssocID="{47B2090B-2E9A-48C6-AF77-B76BD1B7C4B6}" presName="background" presStyleLbl="node0" presStyleIdx="3" presStyleCnt="4"/>
      <dgm:spPr/>
    </dgm:pt>
    <dgm:pt modelId="{B06A117B-7B40-46A3-8E09-55B6557FB95C}" type="pres">
      <dgm:prSet presAssocID="{47B2090B-2E9A-48C6-AF77-B76BD1B7C4B6}" presName="text" presStyleLbl="fgAcc0" presStyleIdx="3" presStyleCnt="4">
        <dgm:presLayoutVars>
          <dgm:chPref val="3"/>
        </dgm:presLayoutVars>
      </dgm:prSet>
      <dgm:spPr/>
    </dgm:pt>
    <dgm:pt modelId="{86A3BDE2-90ED-46C4-AD6F-EEC1215FB762}" type="pres">
      <dgm:prSet presAssocID="{47B2090B-2E9A-48C6-AF77-B76BD1B7C4B6}" presName="hierChild2" presStyleCnt="0"/>
      <dgm:spPr/>
    </dgm:pt>
  </dgm:ptLst>
  <dgm:cxnLst>
    <dgm:cxn modelId="{6D52C735-64F7-4B6D-9BEC-9971C9F2FBA4}" srcId="{5FF8EF61-2C24-4BE1-BBCF-CEA12132A9FC}" destId="{B6B425A9-BF8D-429C-A77C-142F5FB5D29A}" srcOrd="0" destOrd="0" parTransId="{9654320C-0952-47CD-81CB-A6FDEB66D203}" sibTransId="{8B6C0498-908F-437F-B79C-DB1435D3D47B}"/>
    <dgm:cxn modelId="{BFD8DA39-8A29-448D-9047-3F8EE6586A94}" type="presOf" srcId="{9654320C-0952-47CD-81CB-A6FDEB66D203}" destId="{46E07CF0-7437-446A-B596-C08C0BFB2140}" srcOrd="0" destOrd="0" presId="urn:microsoft.com/office/officeart/2005/8/layout/hierarchy1"/>
    <dgm:cxn modelId="{0340BA5D-4B46-48F5-AF03-1C3358948B08}" type="presOf" srcId="{B6B425A9-BF8D-429C-A77C-142F5FB5D29A}" destId="{2A9B40A4-431B-40EE-87CD-36F906EFC5B3}" srcOrd="0" destOrd="0" presId="urn:microsoft.com/office/officeart/2005/8/layout/hierarchy1"/>
    <dgm:cxn modelId="{9C25D87A-9F27-4A04-8788-2EB4779C94FD}" srcId="{2E6468FC-2B40-46DE-85DA-A16C0F9CE001}" destId="{5FF8EF61-2C24-4BE1-BBCF-CEA12132A9FC}" srcOrd="2" destOrd="0" parTransId="{62DB9072-B5CD-4809-90D1-EAB1BD701750}" sibTransId="{1E9603B4-F629-45F4-8F88-20D0D538AAE8}"/>
    <dgm:cxn modelId="{59EE088B-514A-4592-BA00-EABF1086F62A}" srcId="{2E6468FC-2B40-46DE-85DA-A16C0F9CE001}" destId="{5D9AB2BB-4252-4622-B9EA-A4AF83A5E814}" srcOrd="0" destOrd="0" parTransId="{85D85DB0-2270-49FC-B6A5-EB136D0F654C}" sibTransId="{83E9CAA8-39C3-4864-B843-B8965B2E70F1}"/>
    <dgm:cxn modelId="{D8654992-73FD-4E25-A6F3-C9C02194E235}" type="presOf" srcId="{2E6468FC-2B40-46DE-85DA-A16C0F9CE001}" destId="{70BF1229-9E76-42B1-B09A-4F0C90FE68A9}" srcOrd="0" destOrd="0" presId="urn:microsoft.com/office/officeart/2005/8/layout/hierarchy1"/>
    <dgm:cxn modelId="{CCDB2099-ABFB-4893-846F-874ADBDFE006}" type="presOf" srcId="{5D9AB2BB-4252-4622-B9EA-A4AF83A5E814}" destId="{2838D758-E7D1-4FAA-A8DA-6F4653CCFF19}" srcOrd="0" destOrd="0" presId="urn:microsoft.com/office/officeart/2005/8/layout/hierarchy1"/>
    <dgm:cxn modelId="{03345C9F-E591-4611-B81B-0AEFA178712B}" type="presOf" srcId="{47B2090B-2E9A-48C6-AF77-B76BD1B7C4B6}" destId="{B06A117B-7B40-46A3-8E09-55B6557FB95C}" srcOrd="0" destOrd="0" presId="urn:microsoft.com/office/officeart/2005/8/layout/hierarchy1"/>
    <dgm:cxn modelId="{EEC5F5C0-F83D-43D8-90EE-BAA81CE463C9}" srcId="{2E6468FC-2B40-46DE-85DA-A16C0F9CE001}" destId="{47B2090B-2E9A-48C6-AF77-B76BD1B7C4B6}" srcOrd="3" destOrd="0" parTransId="{930340EF-D54A-440E-8AC0-208FD7A90E3F}" sibTransId="{DE2F31FC-2346-4214-8ADB-EBBC8E68F919}"/>
    <dgm:cxn modelId="{5BB113CF-D3FE-4FF8-BA77-C9906C711E47}" type="presOf" srcId="{5FF8EF61-2C24-4BE1-BBCF-CEA12132A9FC}" destId="{1C700B52-334B-4685-BA53-D07EB962B331}" srcOrd="0" destOrd="0" presId="urn:microsoft.com/office/officeart/2005/8/layout/hierarchy1"/>
    <dgm:cxn modelId="{046866D0-1E0C-4B5A-B115-002EC7C61B29}" type="presOf" srcId="{CC11158F-39F1-40D8-9596-FBD020DCC51D}" destId="{FD758EEF-1179-421F-B327-EFA9832B9572}" srcOrd="0" destOrd="0" presId="urn:microsoft.com/office/officeart/2005/8/layout/hierarchy1"/>
    <dgm:cxn modelId="{73429FF7-4B13-4486-BB59-A09CBA4AF573}" srcId="{2E6468FC-2B40-46DE-85DA-A16C0F9CE001}" destId="{CC11158F-39F1-40D8-9596-FBD020DCC51D}" srcOrd="1" destOrd="0" parTransId="{13128E93-2B2A-4970-B39E-7108C350E85B}" sibTransId="{F6C38C02-BBE9-42A4-A92F-3C50C6875158}"/>
    <dgm:cxn modelId="{FCCF2B11-6E54-4769-A8FE-D87A0EE20A24}" type="presParOf" srcId="{70BF1229-9E76-42B1-B09A-4F0C90FE68A9}" destId="{E7BB6989-7884-4FFF-B7C5-3A398A613D50}" srcOrd="0" destOrd="0" presId="urn:microsoft.com/office/officeart/2005/8/layout/hierarchy1"/>
    <dgm:cxn modelId="{1AA9E79D-C180-414E-8C90-93D51BF3D55E}" type="presParOf" srcId="{E7BB6989-7884-4FFF-B7C5-3A398A613D50}" destId="{ECB69F98-15CD-4F08-A786-042FEB50F2AB}" srcOrd="0" destOrd="0" presId="urn:microsoft.com/office/officeart/2005/8/layout/hierarchy1"/>
    <dgm:cxn modelId="{47C70EBA-BBBE-4E5A-B067-5595A69EC3DD}" type="presParOf" srcId="{ECB69F98-15CD-4F08-A786-042FEB50F2AB}" destId="{582A94D7-4C81-424E-840F-44A034DBF9B1}" srcOrd="0" destOrd="0" presId="urn:microsoft.com/office/officeart/2005/8/layout/hierarchy1"/>
    <dgm:cxn modelId="{492235C8-0E51-4076-8FFE-D6FCEC62956B}" type="presParOf" srcId="{ECB69F98-15CD-4F08-A786-042FEB50F2AB}" destId="{2838D758-E7D1-4FAA-A8DA-6F4653CCFF19}" srcOrd="1" destOrd="0" presId="urn:microsoft.com/office/officeart/2005/8/layout/hierarchy1"/>
    <dgm:cxn modelId="{75024F78-D353-4158-885D-B9139DDD368F}" type="presParOf" srcId="{E7BB6989-7884-4FFF-B7C5-3A398A613D50}" destId="{F52C201E-0AE0-462F-BCEA-F06B72B2F745}" srcOrd="1" destOrd="0" presId="urn:microsoft.com/office/officeart/2005/8/layout/hierarchy1"/>
    <dgm:cxn modelId="{1E3F9955-69D6-4761-A630-DA5928261581}" type="presParOf" srcId="{70BF1229-9E76-42B1-B09A-4F0C90FE68A9}" destId="{350F507E-E5CB-47A1-947A-F009F1E3B39E}" srcOrd="1" destOrd="0" presId="urn:microsoft.com/office/officeart/2005/8/layout/hierarchy1"/>
    <dgm:cxn modelId="{286FB61C-2BA6-440E-A7A3-CCC21E7AF090}" type="presParOf" srcId="{350F507E-E5CB-47A1-947A-F009F1E3B39E}" destId="{CE59D48F-4DCB-425D-911E-86CAB97F6BFC}" srcOrd="0" destOrd="0" presId="urn:microsoft.com/office/officeart/2005/8/layout/hierarchy1"/>
    <dgm:cxn modelId="{B0299597-43EF-4C91-BBEF-56CC7D0CB599}" type="presParOf" srcId="{CE59D48F-4DCB-425D-911E-86CAB97F6BFC}" destId="{41E53A21-8A2C-49E2-A007-00A1DF4854AF}" srcOrd="0" destOrd="0" presId="urn:microsoft.com/office/officeart/2005/8/layout/hierarchy1"/>
    <dgm:cxn modelId="{15F66890-EFFB-4275-9096-7530C3D737B9}" type="presParOf" srcId="{CE59D48F-4DCB-425D-911E-86CAB97F6BFC}" destId="{FD758EEF-1179-421F-B327-EFA9832B9572}" srcOrd="1" destOrd="0" presId="urn:microsoft.com/office/officeart/2005/8/layout/hierarchy1"/>
    <dgm:cxn modelId="{6FF6F265-E5FE-4870-A622-26F0515E7C43}" type="presParOf" srcId="{350F507E-E5CB-47A1-947A-F009F1E3B39E}" destId="{A6297867-E3E0-4088-A9A8-E4AFB0EA7A22}" srcOrd="1" destOrd="0" presId="urn:microsoft.com/office/officeart/2005/8/layout/hierarchy1"/>
    <dgm:cxn modelId="{18F365B8-83E0-433D-9092-C130D020E8E2}" type="presParOf" srcId="{70BF1229-9E76-42B1-B09A-4F0C90FE68A9}" destId="{6E191C7C-73BA-4C53-ADCA-BB401378A2E8}" srcOrd="2" destOrd="0" presId="urn:microsoft.com/office/officeart/2005/8/layout/hierarchy1"/>
    <dgm:cxn modelId="{0E51A591-7C69-47E4-B1ED-F290686891F8}" type="presParOf" srcId="{6E191C7C-73BA-4C53-ADCA-BB401378A2E8}" destId="{97A68B47-2F4B-454E-A3D4-490B31C58281}" srcOrd="0" destOrd="0" presId="urn:microsoft.com/office/officeart/2005/8/layout/hierarchy1"/>
    <dgm:cxn modelId="{CBC64FB0-5BF6-495C-8CC5-E125CA96B266}" type="presParOf" srcId="{97A68B47-2F4B-454E-A3D4-490B31C58281}" destId="{36561F66-931F-4037-A963-6AF0E84BD08F}" srcOrd="0" destOrd="0" presId="urn:microsoft.com/office/officeart/2005/8/layout/hierarchy1"/>
    <dgm:cxn modelId="{9E7C82AF-38EC-4933-87B4-CEAA4FA9ED70}" type="presParOf" srcId="{97A68B47-2F4B-454E-A3D4-490B31C58281}" destId="{1C700B52-334B-4685-BA53-D07EB962B331}" srcOrd="1" destOrd="0" presId="urn:microsoft.com/office/officeart/2005/8/layout/hierarchy1"/>
    <dgm:cxn modelId="{14E49567-DC52-4A79-BAB0-F4F9AD02AA4A}" type="presParOf" srcId="{6E191C7C-73BA-4C53-ADCA-BB401378A2E8}" destId="{F5197140-BF03-47B8-A43E-CB689FC5CCC9}" srcOrd="1" destOrd="0" presId="urn:microsoft.com/office/officeart/2005/8/layout/hierarchy1"/>
    <dgm:cxn modelId="{AD2D59CF-886F-4468-AEAD-F6D477B00234}" type="presParOf" srcId="{F5197140-BF03-47B8-A43E-CB689FC5CCC9}" destId="{46E07CF0-7437-446A-B596-C08C0BFB2140}" srcOrd="0" destOrd="0" presId="urn:microsoft.com/office/officeart/2005/8/layout/hierarchy1"/>
    <dgm:cxn modelId="{69ED5675-1DC2-4524-9D90-6E046A1041EF}" type="presParOf" srcId="{F5197140-BF03-47B8-A43E-CB689FC5CCC9}" destId="{920179BA-E94B-40ED-937D-6F73B770E2A3}" srcOrd="1" destOrd="0" presId="urn:microsoft.com/office/officeart/2005/8/layout/hierarchy1"/>
    <dgm:cxn modelId="{93A7C460-1D60-4103-8C61-D38B7813ED27}" type="presParOf" srcId="{920179BA-E94B-40ED-937D-6F73B770E2A3}" destId="{784E4ED3-D4AA-4ECE-951E-A8F50E82D31B}" srcOrd="0" destOrd="0" presId="urn:microsoft.com/office/officeart/2005/8/layout/hierarchy1"/>
    <dgm:cxn modelId="{504AE292-937F-4BB1-9FE7-92D32BE52CBA}" type="presParOf" srcId="{784E4ED3-D4AA-4ECE-951E-A8F50E82D31B}" destId="{C06287EE-A5A7-44A9-A26E-83B24413595D}" srcOrd="0" destOrd="0" presId="urn:microsoft.com/office/officeart/2005/8/layout/hierarchy1"/>
    <dgm:cxn modelId="{004B225A-D8C8-44E8-9053-C5244DF55E1B}" type="presParOf" srcId="{784E4ED3-D4AA-4ECE-951E-A8F50E82D31B}" destId="{2A9B40A4-431B-40EE-87CD-36F906EFC5B3}" srcOrd="1" destOrd="0" presId="urn:microsoft.com/office/officeart/2005/8/layout/hierarchy1"/>
    <dgm:cxn modelId="{69ED91A0-CDDE-42FF-B761-F170A86DE3C8}" type="presParOf" srcId="{920179BA-E94B-40ED-937D-6F73B770E2A3}" destId="{34868EA5-5ECC-4CC7-80F9-D6375F758369}" srcOrd="1" destOrd="0" presId="urn:microsoft.com/office/officeart/2005/8/layout/hierarchy1"/>
    <dgm:cxn modelId="{91052058-6239-450B-AB1B-003FF55601F4}" type="presParOf" srcId="{70BF1229-9E76-42B1-B09A-4F0C90FE68A9}" destId="{16148E4D-EF6F-4E64-B5E5-9412D998BBB8}" srcOrd="3" destOrd="0" presId="urn:microsoft.com/office/officeart/2005/8/layout/hierarchy1"/>
    <dgm:cxn modelId="{F251AB57-4C41-4F7D-8292-7CCE18741079}" type="presParOf" srcId="{16148E4D-EF6F-4E64-B5E5-9412D998BBB8}" destId="{53C7DA6D-399B-422F-8952-08B888A5BD2F}" srcOrd="0" destOrd="0" presId="urn:microsoft.com/office/officeart/2005/8/layout/hierarchy1"/>
    <dgm:cxn modelId="{E20554E8-93C1-496B-9F57-F9DC28BF3370}" type="presParOf" srcId="{53C7DA6D-399B-422F-8952-08B888A5BD2F}" destId="{F8415455-F218-40C8-A0E2-C8B9DEC95BE7}" srcOrd="0" destOrd="0" presId="urn:microsoft.com/office/officeart/2005/8/layout/hierarchy1"/>
    <dgm:cxn modelId="{48FC7026-3989-46A6-9143-6F7944DCAB71}" type="presParOf" srcId="{53C7DA6D-399B-422F-8952-08B888A5BD2F}" destId="{B06A117B-7B40-46A3-8E09-55B6557FB95C}" srcOrd="1" destOrd="0" presId="urn:microsoft.com/office/officeart/2005/8/layout/hierarchy1"/>
    <dgm:cxn modelId="{61DBD0BD-CD67-4102-87F0-DBB3AF250084}" type="presParOf" srcId="{16148E4D-EF6F-4E64-B5E5-9412D998BBB8}" destId="{86A3BDE2-90ED-46C4-AD6F-EEC1215FB7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2B7698-057C-4894-94FC-99523CFD398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81C4B34-CA85-4FC3-81CD-127245A05F80}">
      <dgm:prSet/>
      <dgm:spPr/>
      <dgm:t>
        <a:bodyPr/>
        <a:lstStyle/>
        <a:p>
          <a:r>
            <a:rPr lang="en-US" dirty="0"/>
            <a:t>EOT assigned to the territory</a:t>
          </a:r>
        </a:p>
      </dgm:t>
    </dgm:pt>
    <dgm:pt modelId="{2311278A-0F90-4C42-9C08-0B013BCF1AA9}" type="parTrans" cxnId="{536F413C-32AB-4F0C-9554-329B248C9F98}">
      <dgm:prSet/>
      <dgm:spPr/>
      <dgm:t>
        <a:bodyPr/>
        <a:lstStyle/>
        <a:p>
          <a:endParaRPr lang="en-US"/>
        </a:p>
      </dgm:t>
    </dgm:pt>
    <dgm:pt modelId="{BB8D7D39-8CD6-48B9-8F0C-8BD961DA3416}" type="sibTrans" cxnId="{536F413C-32AB-4F0C-9554-329B248C9F98}">
      <dgm:prSet/>
      <dgm:spPr/>
      <dgm:t>
        <a:bodyPr/>
        <a:lstStyle/>
        <a:p>
          <a:endParaRPr lang="en-US"/>
        </a:p>
      </dgm:t>
    </dgm:pt>
    <dgm:pt modelId="{F5A0D94D-449D-455E-8F44-29A8B78485E8}">
      <dgm:prSet/>
      <dgm:spPr/>
      <dgm:t>
        <a:bodyPr/>
        <a:lstStyle/>
        <a:p>
          <a:r>
            <a:rPr lang="en-US" dirty="0"/>
            <a:t>Refer to EOT maps – keep them handy!</a:t>
          </a:r>
        </a:p>
      </dgm:t>
    </dgm:pt>
    <dgm:pt modelId="{B321D15F-5C81-4718-B1DB-4174C5294461}" type="parTrans" cxnId="{61DAE49F-62F2-4031-9444-6D5230C6D160}">
      <dgm:prSet/>
      <dgm:spPr/>
      <dgm:t>
        <a:bodyPr/>
        <a:lstStyle/>
        <a:p>
          <a:endParaRPr lang="en-US"/>
        </a:p>
      </dgm:t>
    </dgm:pt>
    <dgm:pt modelId="{72684290-1775-4D45-865F-853DB2DF3495}" type="sibTrans" cxnId="{61DAE49F-62F2-4031-9444-6D5230C6D160}">
      <dgm:prSet/>
      <dgm:spPr/>
      <dgm:t>
        <a:bodyPr/>
        <a:lstStyle/>
        <a:p>
          <a:endParaRPr lang="en-US"/>
        </a:p>
      </dgm:t>
    </dgm:pt>
    <dgm:pt modelId="{C733B669-F823-483D-99B9-B2C023FD0135}">
      <dgm:prSet/>
      <dgm:spPr/>
      <dgm:t>
        <a:bodyPr/>
        <a:lstStyle/>
        <a:p>
          <a:r>
            <a:rPr lang="en-US" dirty="0"/>
            <a:t>Take copies with you today</a:t>
          </a:r>
        </a:p>
      </dgm:t>
    </dgm:pt>
    <dgm:pt modelId="{F688CB83-BDD0-44AB-B96F-AE3228DBB9C1}" type="parTrans" cxnId="{4147A436-D07F-4D35-8849-9C2C965A294D}">
      <dgm:prSet/>
      <dgm:spPr/>
      <dgm:t>
        <a:bodyPr/>
        <a:lstStyle/>
        <a:p>
          <a:endParaRPr lang="en-US"/>
        </a:p>
      </dgm:t>
    </dgm:pt>
    <dgm:pt modelId="{468CCF05-77F4-44BD-B0D9-0C69FD9D7360}" type="sibTrans" cxnId="{4147A436-D07F-4D35-8849-9C2C965A294D}">
      <dgm:prSet/>
      <dgm:spPr/>
      <dgm:t>
        <a:bodyPr/>
        <a:lstStyle/>
        <a:p>
          <a:endParaRPr lang="en-US"/>
        </a:p>
      </dgm:t>
    </dgm:pt>
    <dgm:pt modelId="{CCD77633-22EB-40FA-8C42-6B01ED353CB5}" type="pres">
      <dgm:prSet presAssocID="{5A2B7698-057C-4894-94FC-99523CFD3984}" presName="root" presStyleCnt="0">
        <dgm:presLayoutVars>
          <dgm:dir/>
          <dgm:resizeHandles val="exact"/>
        </dgm:presLayoutVars>
      </dgm:prSet>
      <dgm:spPr/>
    </dgm:pt>
    <dgm:pt modelId="{1DE43E46-0D43-432B-BAC0-0719BCE53099}" type="pres">
      <dgm:prSet presAssocID="{981C4B34-CA85-4FC3-81CD-127245A05F80}" presName="compNode" presStyleCnt="0"/>
      <dgm:spPr/>
    </dgm:pt>
    <dgm:pt modelId="{9FE1DAB8-10D4-44FB-B74B-B844CDF8988F}" type="pres">
      <dgm:prSet presAssocID="{981C4B34-CA85-4FC3-81CD-127245A05F80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D11B4186-E0F4-457A-ABE1-D0ADCE98422C}" type="pres">
      <dgm:prSet presAssocID="{981C4B34-CA85-4FC3-81CD-127245A05F80}" presName="spaceRect" presStyleCnt="0"/>
      <dgm:spPr/>
    </dgm:pt>
    <dgm:pt modelId="{039380EC-EE69-4901-84B6-893E544D1D2D}" type="pres">
      <dgm:prSet presAssocID="{981C4B34-CA85-4FC3-81CD-127245A05F80}" presName="textRect" presStyleLbl="revTx" presStyleIdx="0" presStyleCnt="3">
        <dgm:presLayoutVars>
          <dgm:chMax val="1"/>
          <dgm:chPref val="1"/>
        </dgm:presLayoutVars>
      </dgm:prSet>
      <dgm:spPr/>
    </dgm:pt>
    <dgm:pt modelId="{645BC190-86B7-4B83-BEFB-391D59B99D2C}" type="pres">
      <dgm:prSet presAssocID="{BB8D7D39-8CD6-48B9-8F0C-8BD961DA3416}" presName="sibTrans" presStyleCnt="0"/>
      <dgm:spPr/>
    </dgm:pt>
    <dgm:pt modelId="{B781E4AE-273B-490C-9CF6-4A1687B14564}" type="pres">
      <dgm:prSet presAssocID="{F5A0D94D-449D-455E-8F44-29A8B78485E8}" presName="compNode" presStyleCnt="0"/>
      <dgm:spPr/>
    </dgm:pt>
    <dgm:pt modelId="{D8F44A58-6617-4066-8381-8A52D7ECFB2E}" type="pres">
      <dgm:prSet presAssocID="{F5A0D94D-449D-455E-8F44-29A8B78485E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DFE0F1C9-9375-47DA-93DE-A4FBF7F44551}" type="pres">
      <dgm:prSet presAssocID="{F5A0D94D-449D-455E-8F44-29A8B78485E8}" presName="spaceRect" presStyleCnt="0"/>
      <dgm:spPr/>
    </dgm:pt>
    <dgm:pt modelId="{D1F7CDB7-6001-4E20-8631-A75E6D8C4F34}" type="pres">
      <dgm:prSet presAssocID="{F5A0D94D-449D-455E-8F44-29A8B78485E8}" presName="textRect" presStyleLbl="revTx" presStyleIdx="1" presStyleCnt="3">
        <dgm:presLayoutVars>
          <dgm:chMax val="1"/>
          <dgm:chPref val="1"/>
        </dgm:presLayoutVars>
      </dgm:prSet>
      <dgm:spPr/>
    </dgm:pt>
    <dgm:pt modelId="{081D89CB-F3A9-40C8-B7DA-40592DDE8251}" type="pres">
      <dgm:prSet presAssocID="{72684290-1775-4D45-865F-853DB2DF3495}" presName="sibTrans" presStyleCnt="0"/>
      <dgm:spPr/>
    </dgm:pt>
    <dgm:pt modelId="{63FE0B9B-3D57-4255-8B8F-9522E2669EF4}" type="pres">
      <dgm:prSet presAssocID="{C733B669-F823-483D-99B9-B2C023FD0135}" presName="compNode" presStyleCnt="0"/>
      <dgm:spPr/>
    </dgm:pt>
    <dgm:pt modelId="{4A4E6E6A-556D-4C1A-9399-C9C429E82D8E}" type="pres">
      <dgm:prSet presAssocID="{C733B669-F823-483D-99B9-B2C023FD0135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otocopier"/>
        </a:ext>
      </dgm:extLst>
    </dgm:pt>
    <dgm:pt modelId="{47E2A876-5EA3-43B1-BC83-987C603B0890}" type="pres">
      <dgm:prSet presAssocID="{C733B669-F823-483D-99B9-B2C023FD0135}" presName="spaceRect" presStyleCnt="0"/>
      <dgm:spPr/>
    </dgm:pt>
    <dgm:pt modelId="{ACA4EAB1-75C8-47C0-94B1-3870C51C82B7}" type="pres">
      <dgm:prSet presAssocID="{C733B669-F823-483D-99B9-B2C023FD013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147A436-D07F-4D35-8849-9C2C965A294D}" srcId="{5A2B7698-057C-4894-94FC-99523CFD3984}" destId="{C733B669-F823-483D-99B9-B2C023FD0135}" srcOrd="2" destOrd="0" parTransId="{F688CB83-BDD0-44AB-B96F-AE3228DBB9C1}" sibTransId="{468CCF05-77F4-44BD-B0D9-0C69FD9D7360}"/>
    <dgm:cxn modelId="{0F4DC238-C9BA-4CA8-8B93-D177FE7B460F}" type="presOf" srcId="{C733B669-F823-483D-99B9-B2C023FD0135}" destId="{ACA4EAB1-75C8-47C0-94B1-3870C51C82B7}" srcOrd="0" destOrd="0" presId="urn:microsoft.com/office/officeart/2018/2/layout/IconLabelList"/>
    <dgm:cxn modelId="{536F413C-32AB-4F0C-9554-329B248C9F98}" srcId="{5A2B7698-057C-4894-94FC-99523CFD3984}" destId="{981C4B34-CA85-4FC3-81CD-127245A05F80}" srcOrd="0" destOrd="0" parTransId="{2311278A-0F90-4C42-9C08-0B013BCF1AA9}" sibTransId="{BB8D7D39-8CD6-48B9-8F0C-8BD961DA3416}"/>
    <dgm:cxn modelId="{C6F31B5E-5854-4D77-B914-8D84A403A3B8}" type="presOf" srcId="{981C4B34-CA85-4FC3-81CD-127245A05F80}" destId="{039380EC-EE69-4901-84B6-893E544D1D2D}" srcOrd="0" destOrd="0" presId="urn:microsoft.com/office/officeart/2018/2/layout/IconLabelList"/>
    <dgm:cxn modelId="{0BB76974-CFEA-4ECC-AF56-0052E4407EC2}" type="presOf" srcId="{5A2B7698-057C-4894-94FC-99523CFD3984}" destId="{CCD77633-22EB-40FA-8C42-6B01ED353CB5}" srcOrd="0" destOrd="0" presId="urn:microsoft.com/office/officeart/2018/2/layout/IconLabelList"/>
    <dgm:cxn modelId="{61DAE49F-62F2-4031-9444-6D5230C6D160}" srcId="{5A2B7698-057C-4894-94FC-99523CFD3984}" destId="{F5A0D94D-449D-455E-8F44-29A8B78485E8}" srcOrd="1" destOrd="0" parTransId="{B321D15F-5C81-4718-B1DB-4174C5294461}" sibTransId="{72684290-1775-4D45-865F-853DB2DF3495}"/>
    <dgm:cxn modelId="{AC03E8FC-689D-4DFD-8C96-4AA31B891FFC}" type="presOf" srcId="{F5A0D94D-449D-455E-8F44-29A8B78485E8}" destId="{D1F7CDB7-6001-4E20-8631-A75E6D8C4F34}" srcOrd="0" destOrd="0" presId="urn:microsoft.com/office/officeart/2018/2/layout/IconLabelList"/>
    <dgm:cxn modelId="{BF8563B9-DDE7-42C1-8B84-E61A1D0099EF}" type="presParOf" srcId="{CCD77633-22EB-40FA-8C42-6B01ED353CB5}" destId="{1DE43E46-0D43-432B-BAC0-0719BCE53099}" srcOrd="0" destOrd="0" presId="urn:microsoft.com/office/officeart/2018/2/layout/IconLabelList"/>
    <dgm:cxn modelId="{A92364FF-FE93-430D-A67A-33D558B8F00E}" type="presParOf" srcId="{1DE43E46-0D43-432B-BAC0-0719BCE53099}" destId="{9FE1DAB8-10D4-44FB-B74B-B844CDF8988F}" srcOrd="0" destOrd="0" presId="urn:microsoft.com/office/officeart/2018/2/layout/IconLabelList"/>
    <dgm:cxn modelId="{AF7E7BB6-0FEA-4D72-94E3-A748E7F3FF3D}" type="presParOf" srcId="{1DE43E46-0D43-432B-BAC0-0719BCE53099}" destId="{D11B4186-E0F4-457A-ABE1-D0ADCE98422C}" srcOrd="1" destOrd="0" presId="urn:microsoft.com/office/officeart/2018/2/layout/IconLabelList"/>
    <dgm:cxn modelId="{118A714E-FE09-4C88-BB1F-C31324ECD427}" type="presParOf" srcId="{1DE43E46-0D43-432B-BAC0-0719BCE53099}" destId="{039380EC-EE69-4901-84B6-893E544D1D2D}" srcOrd="2" destOrd="0" presId="urn:microsoft.com/office/officeart/2018/2/layout/IconLabelList"/>
    <dgm:cxn modelId="{180FB53A-4C08-4A23-B6E3-B0EEFBBF5778}" type="presParOf" srcId="{CCD77633-22EB-40FA-8C42-6B01ED353CB5}" destId="{645BC190-86B7-4B83-BEFB-391D59B99D2C}" srcOrd="1" destOrd="0" presId="urn:microsoft.com/office/officeart/2018/2/layout/IconLabelList"/>
    <dgm:cxn modelId="{AC035FD5-F6CE-4FD0-A3DE-2AE8AEF2721C}" type="presParOf" srcId="{CCD77633-22EB-40FA-8C42-6B01ED353CB5}" destId="{B781E4AE-273B-490C-9CF6-4A1687B14564}" srcOrd="2" destOrd="0" presId="urn:microsoft.com/office/officeart/2018/2/layout/IconLabelList"/>
    <dgm:cxn modelId="{708CA672-DF2A-45FC-9422-C4A8436B0001}" type="presParOf" srcId="{B781E4AE-273B-490C-9CF6-4A1687B14564}" destId="{D8F44A58-6617-4066-8381-8A52D7ECFB2E}" srcOrd="0" destOrd="0" presId="urn:microsoft.com/office/officeart/2018/2/layout/IconLabelList"/>
    <dgm:cxn modelId="{735AB2DF-3337-44F3-8BC5-C53313063DA6}" type="presParOf" srcId="{B781E4AE-273B-490C-9CF6-4A1687B14564}" destId="{DFE0F1C9-9375-47DA-93DE-A4FBF7F44551}" srcOrd="1" destOrd="0" presId="urn:microsoft.com/office/officeart/2018/2/layout/IconLabelList"/>
    <dgm:cxn modelId="{A4217148-0399-45A3-95FA-E5F88DA5390A}" type="presParOf" srcId="{B781E4AE-273B-490C-9CF6-4A1687B14564}" destId="{D1F7CDB7-6001-4E20-8631-A75E6D8C4F34}" srcOrd="2" destOrd="0" presId="urn:microsoft.com/office/officeart/2018/2/layout/IconLabelList"/>
    <dgm:cxn modelId="{BC081578-0C51-4824-9C01-36F9D629466C}" type="presParOf" srcId="{CCD77633-22EB-40FA-8C42-6B01ED353CB5}" destId="{081D89CB-F3A9-40C8-B7DA-40592DDE8251}" srcOrd="3" destOrd="0" presId="urn:microsoft.com/office/officeart/2018/2/layout/IconLabelList"/>
    <dgm:cxn modelId="{9E687D84-2DAC-4836-B2A6-435AB45E4197}" type="presParOf" srcId="{CCD77633-22EB-40FA-8C42-6B01ED353CB5}" destId="{63FE0B9B-3D57-4255-8B8F-9522E2669EF4}" srcOrd="4" destOrd="0" presId="urn:microsoft.com/office/officeart/2018/2/layout/IconLabelList"/>
    <dgm:cxn modelId="{3CAE0641-6E06-4B70-A88C-864B6451243A}" type="presParOf" srcId="{63FE0B9B-3D57-4255-8B8F-9522E2669EF4}" destId="{4A4E6E6A-556D-4C1A-9399-C9C429E82D8E}" srcOrd="0" destOrd="0" presId="urn:microsoft.com/office/officeart/2018/2/layout/IconLabelList"/>
    <dgm:cxn modelId="{0B638091-717D-4C0D-A221-F875B0F623B2}" type="presParOf" srcId="{63FE0B9B-3D57-4255-8B8F-9522E2669EF4}" destId="{47E2A876-5EA3-43B1-BC83-987C603B0890}" srcOrd="1" destOrd="0" presId="urn:microsoft.com/office/officeart/2018/2/layout/IconLabelList"/>
    <dgm:cxn modelId="{6E121921-033E-4907-A9FA-66B88F8E693F}" type="presParOf" srcId="{63FE0B9B-3D57-4255-8B8F-9522E2669EF4}" destId="{ACA4EAB1-75C8-47C0-94B1-3870C51C82B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E7A782-809F-4E26-9EFC-0D19406C8B54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E4F18E-E4A5-4FB0-80F4-0C7E28CEDC83}">
      <dgm:prSet/>
      <dgm:spPr/>
      <dgm:t>
        <a:bodyPr/>
        <a:lstStyle/>
        <a:p>
          <a:r>
            <a:rPr lang="en-US" dirty="0"/>
            <a:t>Company permanently responsible for the facilities once installed</a:t>
          </a:r>
        </a:p>
      </dgm:t>
    </dgm:pt>
    <dgm:pt modelId="{D84228AB-7DE8-4895-897E-711F4668B9D3}" type="parTrans" cxnId="{78E72188-FD2F-4235-B647-0C2D59B90A1F}">
      <dgm:prSet/>
      <dgm:spPr/>
      <dgm:t>
        <a:bodyPr/>
        <a:lstStyle/>
        <a:p>
          <a:endParaRPr lang="en-US"/>
        </a:p>
      </dgm:t>
    </dgm:pt>
    <dgm:pt modelId="{6D491D41-A0B6-4AEF-9190-53B5ADA494E2}" type="sibTrans" cxnId="{78E72188-FD2F-4235-B647-0C2D59B90A1F}">
      <dgm:prSet/>
      <dgm:spPr/>
      <dgm:t>
        <a:bodyPr/>
        <a:lstStyle/>
        <a:p>
          <a:endParaRPr lang="en-US"/>
        </a:p>
      </dgm:t>
    </dgm:pt>
    <dgm:pt modelId="{1845940C-D2C4-4AC1-BB71-0A0A043BC92F}">
      <dgm:prSet/>
      <dgm:spPr/>
      <dgm:t>
        <a:bodyPr/>
        <a:lstStyle/>
        <a:p>
          <a:r>
            <a:rPr lang="en-US" dirty="0"/>
            <a:t>Installers or the Utility Company’s contractor would be considered that Utility Company’s subcontractor ~ they are NOT the applicant.</a:t>
          </a:r>
        </a:p>
      </dgm:t>
    </dgm:pt>
    <dgm:pt modelId="{D7DD9CA4-DBD6-46FC-AAF4-0348014F93E5}" type="parTrans" cxnId="{25884D50-4A45-4DA7-8791-7E2087699D74}">
      <dgm:prSet/>
      <dgm:spPr/>
      <dgm:t>
        <a:bodyPr/>
        <a:lstStyle/>
        <a:p>
          <a:endParaRPr lang="en-US"/>
        </a:p>
      </dgm:t>
    </dgm:pt>
    <dgm:pt modelId="{0136CACC-84DE-4957-BB92-4BFCC9DDB190}" type="sibTrans" cxnId="{25884D50-4A45-4DA7-8791-7E2087699D74}">
      <dgm:prSet/>
      <dgm:spPr/>
      <dgm:t>
        <a:bodyPr/>
        <a:lstStyle/>
        <a:p>
          <a:endParaRPr lang="en-US"/>
        </a:p>
      </dgm:t>
    </dgm:pt>
    <dgm:pt modelId="{20CD2B01-9571-4FCA-9071-6646DF264A15}">
      <dgm:prSet/>
      <dgm:spPr/>
      <dgm:t>
        <a:bodyPr/>
        <a:lstStyle/>
        <a:p>
          <a:r>
            <a:rPr lang="en-US" dirty="0"/>
            <a:t>Applicant’s signature MUST be an authorized representative of the Utility Company (the Applicant).</a:t>
          </a:r>
        </a:p>
      </dgm:t>
    </dgm:pt>
    <dgm:pt modelId="{1F4E07D6-225B-49D5-8350-D63C6AF35071}" type="parTrans" cxnId="{56A5C629-7300-4421-8217-A433CF3D3E8E}">
      <dgm:prSet/>
      <dgm:spPr/>
      <dgm:t>
        <a:bodyPr/>
        <a:lstStyle/>
        <a:p>
          <a:endParaRPr lang="en-US"/>
        </a:p>
      </dgm:t>
    </dgm:pt>
    <dgm:pt modelId="{7F35CCB1-9822-43FE-95AA-B73AF9F8BB9B}" type="sibTrans" cxnId="{56A5C629-7300-4421-8217-A433CF3D3E8E}">
      <dgm:prSet/>
      <dgm:spPr/>
      <dgm:t>
        <a:bodyPr/>
        <a:lstStyle/>
        <a:p>
          <a:endParaRPr lang="en-US"/>
        </a:p>
      </dgm:t>
    </dgm:pt>
    <dgm:pt modelId="{D19205F4-E3E0-4C5B-96A1-A496084DDB20}">
      <dgm:prSet/>
      <dgm:spPr/>
      <dgm:t>
        <a:bodyPr/>
        <a:lstStyle/>
        <a:p>
          <a:r>
            <a:rPr lang="en-US" dirty="0"/>
            <a:t>Private contractors are NOT allowed to sign as the Utility Company’s representative unless they are under a contract specifying that they are an officially authorized representative of the Utility Company.</a:t>
          </a:r>
        </a:p>
      </dgm:t>
    </dgm:pt>
    <dgm:pt modelId="{50A890D1-3B6C-44A9-A90A-F7C64E98685E}" type="parTrans" cxnId="{B8575ED2-C552-4028-935D-FFE2CAF3EB2E}">
      <dgm:prSet/>
      <dgm:spPr/>
      <dgm:t>
        <a:bodyPr/>
        <a:lstStyle/>
        <a:p>
          <a:endParaRPr lang="en-US"/>
        </a:p>
      </dgm:t>
    </dgm:pt>
    <dgm:pt modelId="{B4FA6E4F-2BB2-4503-8021-AD904DE36D23}" type="sibTrans" cxnId="{B8575ED2-C552-4028-935D-FFE2CAF3EB2E}">
      <dgm:prSet/>
      <dgm:spPr/>
      <dgm:t>
        <a:bodyPr/>
        <a:lstStyle/>
        <a:p>
          <a:endParaRPr lang="en-US"/>
        </a:p>
      </dgm:t>
    </dgm:pt>
    <dgm:pt modelId="{FEA96EAC-0AA0-47B1-B6D9-C2655922167C}" type="pres">
      <dgm:prSet presAssocID="{73E7A782-809F-4E26-9EFC-0D19406C8B54}" presName="Name0" presStyleCnt="0">
        <dgm:presLayoutVars>
          <dgm:dir/>
          <dgm:animLvl val="lvl"/>
          <dgm:resizeHandles val="exact"/>
        </dgm:presLayoutVars>
      </dgm:prSet>
      <dgm:spPr/>
    </dgm:pt>
    <dgm:pt modelId="{A7538BF8-C41B-416D-8082-78A42DDE6453}" type="pres">
      <dgm:prSet presAssocID="{A4E4F18E-E4A5-4FB0-80F4-0C7E28CEDC83}" presName="composite" presStyleCnt="0"/>
      <dgm:spPr/>
    </dgm:pt>
    <dgm:pt modelId="{EB919DA7-21C2-4C39-8ABE-BF0AC3122B53}" type="pres">
      <dgm:prSet presAssocID="{A4E4F18E-E4A5-4FB0-80F4-0C7E28CEDC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E724264-6939-4118-823F-B218D3502113}" type="pres">
      <dgm:prSet presAssocID="{A4E4F18E-E4A5-4FB0-80F4-0C7E28CEDC83}" presName="desTx" presStyleLbl="alignAccFollowNode1" presStyleIdx="0" presStyleCnt="2">
        <dgm:presLayoutVars>
          <dgm:bulletEnabled val="1"/>
        </dgm:presLayoutVars>
      </dgm:prSet>
      <dgm:spPr/>
    </dgm:pt>
    <dgm:pt modelId="{47482DD1-5568-47CA-A2E3-76CA79A9C551}" type="pres">
      <dgm:prSet presAssocID="{6D491D41-A0B6-4AEF-9190-53B5ADA494E2}" presName="space" presStyleCnt="0"/>
      <dgm:spPr/>
    </dgm:pt>
    <dgm:pt modelId="{9F4C75AD-F2E3-49EC-9D2D-F11791823688}" type="pres">
      <dgm:prSet presAssocID="{20CD2B01-9571-4FCA-9071-6646DF264A15}" presName="composite" presStyleCnt="0"/>
      <dgm:spPr/>
    </dgm:pt>
    <dgm:pt modelId="{1FBBEBDE-75E4-4883-AB82-996B5D82D659}" type="pres">
      <dgm:prSet presAssocID="{20CD2B01-9571-4FCA-9071-6646DF264A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9BE7596-DD67-419B-8C78-A3D68996F6E4}" type="pres">
      <dgm:prSet presAssocID="{20CD2B01-9571-4FCA-9071-6646DF264A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6A5C629-7300-4421-8217-A433CF3D3E8E}" srcId="{73E7A782-809F-4E26-9EFC-0D19406C8B54}" destId="{20CD2B01-9571-4FCA-9071-6646DF264A15}" srcOrd="1" destOrd="0" parTransId="{1F4E07D6-225B-49D5-8350-D63C6AF35071}" sibTransId="{7F35CCB1-9822-43FE-95AA-B73AF9F8BB9B}"/>
    <dgm:cxn modelId="{0EE1C83D-CD12-4184-B75F-CCC9CAAA4FFF}" type="presOf" srcId="{D19205F4-E3E0-4C5B-96A1-A496084DDB20}" destId="{E9BE7596-DD67-419B-8C78-A3D68996F6E4}" srcOrd="0" destOrd="0" presId="urn:microsoft.com/office/officeart/2005/8/layout/hList1"/>
    <dgm:cxn modelId="{25884D50-4A45-4DA7-8791-7E2087699D74}" srcId="{A4E4F18E-E4A5-4FB0-80F4-0C7E28CEDC83}" destId="{1845940C-D2C4-4AC1-BB71-0A0A043BC92F}" srcOrd="0" destOrd="0" parTransId="{D7DD9CA4-DBD6-46FC-AAF4-0348014F93E5}" sibTransId="{0136CACC-84DE-4957-BB92-4BFCC9DDB190}"/>
    <dgm:cxn modelId="{D313A97C-1407-4775-9A32-9945FDD3E547}" type="presOf" srcId="{20CD2B01-9571-4FCA-9071-6646DF264A15}" destId="{1FBBEBDE-75E4-4883-AB82-996B5D82D659}" srcOrd="0" destOrd="0" presId="urn:microsoft.com/office/officeart/2005/8/layout/hList1"/>
    <dgm:cxn modelId="{78E72188-FD2F-4235-B647-0C2D59B90A1F}" srcId="{73E7A782-809F-4E26-9EFC-0D19406C8B54}" destId="{A4E4F18E-E4A5-4FB0-80F4-0C7E28CEDC83}" srcOrd="0" destOrd="0" parTransId="{D84228AB-7DE8-4895-897E-711F4668B9D3}" sibTransId="{6D491D41-A0B6-4AEF-9190-53B5ADA494E2}"/>
    <dgm:cxn modelId="{B8575ED2-C552-4028-935D-FFE2CAF3EB2E}" srcId="{20CD2B01-9571-4FCA-9071-6646DF264A15}" destId="{D19205F4-E3E0-4C5B-96A1-A496084DDB20}" srcOrd="0" destOrd="0" parTransId="{50A890D1-3B6C-44A9-A90A-F7C64E98685E}" sibTransId="{B4FA6E4F-2BB2-4503-8021-AD904DE36D23}"/>
    <dgm:cxn modelId="{2B1918D8-5397-4098-AAC1-25D7E8BCADC7}" type="presOf" srcId="{A4E4F18E-E4A5-4FB0-80F4-0C7E28CEDC83}" destId="{EB919DA7-21C2-4C39-8ABE-BF0AC3122B53}" srcOrd="0" destOrd="0" presId="urn:microsoft.com/office/officeart/2005/8/layout/hList1"/>
    <dgm:cxn modelId="{0528E5E4-7BA5-459C-AA26-1DDB46B1ADEF}" type="presOf" srcId="{1845940C-D2C4-4AC1-BB71-0A0A043BC92F}" destId="{8E724264-6939-4118-823F-B218D3502113}" srcOrd="0" destOrd="0" presId="urn:microsoft.com/office/officeart/2005/8/layout/hList1"/>
    <dgm:cxn modelId="{C9D06BE6-011D-4EBA-9D75-8083476C880B}" type="presOf" srcId="{73E7A782-809F-4E26-9EFC-0D19406C8B54}" destId="{FEA96EAC-0AA0-47B1-B6D9-C2655922167C}" srcOrd="0" destOrd="0" presId="urn:microsoft.com/office/officeart/2005/8/layout/hList1"/>
    <dgm:cxn modelId="{644B468E-DF5B-485D-BEA9-BBB4D63E1EF7}" type="presParOf" srcId="{FEA96EAC-0AA0-47B1-B6D9-C2655922167C}" destId="{A7538BF8-C41B-416D-8082-78A42DDE6453}" srcOrd="0" destOrd="0" presId="urn:microsoft.com/office/officeart/2005/8/layout/hList1"/>
    <dgm:cxn modelId="{B9388F6E-D3B3-4B2D-832F-8617937AE582}" type="presParOf" srcId="{A7538BF8-C41B-416D-8082-78A42DDE6453}" destId="{EB919DA7-21C2-4C39-8ABE-BF0AC3122B53}" srcOrd="0" destOrd="0" presId="urn:microsoft.com/office/officeart/2005/8/layout/hList1"/>
    <dgm:cxn modelId="{E8E75BD5-E75B-449E-A42E-D24393E2E791}" type="presParOf" srcId="{A7538BF8-C41B-416D-8082-78A42DDE6453}" destId="{8E724264-6939-4118-823F-B218D3502113}" srcOrd="1" destOrd="0" presId="urn:microsoft.com/office/officeart/2005/8/layout/hList1"/>
    <dgm:cxn modelId="{F9AC119F-DCF5-4368-B94D-19A7DB06835D}" type="presParOf" srcId="{FEA96EAC-0AA0-47B1-B6D9-C2655922167C}" destId="{47482DD1-5568-47CA-A2E3-76CA79A9C551}" srcOrd="1" destOrd="0" presId="urn:microsoft.com/office/officeart/2005/8/layout/hList1"/>
    <dgm:cxn modelId="{965B0659-0867-486F-BED9-35712618E05F}" type="presParOf" srcId="{FEA96EAC-0AA0-47B1-B6D9-C2655922167C}" destId="{9F4C75AD-F2E3-49EC-9D2D-F11791823688}" srcOrd="2" destOrd="0" presId="urn:microsoft.com/office/officeart/2005/8/layout/hList1"/>
    <dgm:cxn modelId="{BF3412EC-7409-4A84-8F56-15BE85AF931B}" type="presParOf" srcId="{9F4C75AD-F2E3-49EC-9D2D-F11791823688}" destId="{1FBBEBDE-75E4-4883-AB82-996B5D82D659}" srcOrd="0" destOrd="0" presId="urn:microsoft.com/office/officeart/2005/8/layout/hList1"/>
    <dgm:cxn modelId="{D9D60593-8A12-41BD-9526-EB973E83B8D5}" type="presParOf" srcId="{9F4C75AD-F2E3-49EC-9D2D-F11791823688}" destId="{E9BE7596-DD67-419B-8C78-A3D68996F6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9AE1C-91F3-4C29-8591-8D4FC88802B2}">
      <dsp:nvSpPr>
        <dsp:cNvPr id="0" name=""/>
        <dsp:cNvSpPr/>
      </dsp:nvSpPr>
      <dsp:spPr>
        <a:xfrm>
          <a:off x="0" y="51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9B829-F64D-4333-911B-9196AE6F8AAA}">
      <dsp:nvSpPr>
        <dsp:cNvPr id="0" name=""/>
        <dsp:cNvSpPr/>
      </dsp:nvSpPr>
      <dsp:spPr>
        <a:xfrm>
          <a:off x="367665" y="273989"/>
          <a:ext cx="668483" cy="668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D6F90-DEDE-48F1-915A-05F701A464C6}">
      <dsp:nvSpPr>
        <dsp:cNvPr id="0" name=""/>
        <dsp:cNvSpPr/>
      </dsp:nvSpPr>
      <dsp:spPr>
        <a:xfrm>
          <a:off x="1403815" y="51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 time you plan to locate facilities within the highway right of way</a:t>
          </a:r>
        </a:p>
      </dsp:txBody>
      <dsp:txXfrm>
        <a:off x="1403815" y="519"/>
        <a:ext cx="5288932" cy="1215424"/>
      </dsp:txXfrm>
    </dsp:sp>
    <dsp:sp modelId="{D5AB78BF-155C-4FB9-9E39-BDD058FD75A9}">
      <dsp:nvSpPr>
        <dsp:cNvPr id="0" name=""/>
        <dsp:cNvSpPr/>
      </dsp:nvSpPr>
      <dsp:spPr>
        <a:xfrm>
          <a:off x="0" y="151979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7D7E4-F7C2-4C05-A296-13D99763B0E6}">
      <dsp:nvSpPr>
        <dsp:cNvPr id="0" name=""/>
        <dsp:cNvSpPr/>
      </dsp:nvSpPr>
      <dsp:spPr>
        <a:xfrm>
          <a:off x="367665" y="1793270"/>
          <a:ext cx="668483" cy="668483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CFBFA-8CEB-4E54-98FE-0A06D57E257F}">
      <dsp:nvSpPr>
        <dsp:cNvPr id="0" name=""/>
        <dsp:cNvSpPr/>
      </dsp:nvSpPr>
      <dsp:spPr>
        <a:xfrm>
          <a:off x="1403815" y="151979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installations</a:t>
          </a:r>
        </a:p>
      </dsp:txBody>
      <dsp:txXfrm>
        <a:off x="1403815" y="1519799"/>
        <a:ext cx="5288932" cy="1215424"/>
      </dsp:txXfrm>
    </dsp:sp>
    <dsp:sp modelId="{28342469-DBD9-4C44-862B-AC17CE50261D}">
      <dsp:nvSpPr>
        <dsp:cNvPr id="0" name=""/>
        <dsp:cNvSpPr/>
      </dsp:nvSpPr>
      <dsp:spPr>
        <a:xfrm>
          <a:off x="0" y="3039080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9B2E2-F733-4654-8577-E6D1450F5BC5}">
      <dsp:nvSpPr>
        <dsp:cNvPr id="0" name=""/>
        <dsp:cNvSpPr/>
      </dsp:nvSpPr>
      <dsp:spPr>
        <a:xfrm>
          <a:off x="367665" y="3312550"/>
          <a:ext cx="668483" cy="668483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9C57D-5BBB-4D10-AEEE-2C75EFC8A084}">
      <dsp:nvSpPr>
        <dsp:cNvPr id="0" name=""/>
        <dsp:cNvSpPr/>
      </dsp:nvSpPr>
      <dsp:spPr>
        <a:xfrm>
          <a:off x="1403815" y="3039080"/>
          <a:ext cx="3011736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Upgrades</a:t>
          </a:r>
        </a:p>
      </dsp:txBody>
      <dsp:txXfrm>
        <a:off x="1403815" y="3039080"/>
        <a:ext cx="3011736" cy="1215424"/>
      </dsp:txXfrm>
    </dsp:sp>
    <dsp:sp modelId="{C500B7D1-AD43-4EC1-96B1-17AC9A57E3C1}">
      <dsp:nvSpPr>
        <dsp:cNvPr id="0" name=""/>
        <dsp:cNvSpPr/>
      </dsp:nvSpPr>
      <dsp:spPr>
        <a:xfrm>
          <a:off x="4415551" y="3039080"/>
          <a:ext cx="2277196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overhead changed to underground</a:t>
          </a:r>
        </a:p>
      </dsp:txBody>
      <dsp:txXfrm>
        <a:off x="4415551" y="3039080"/>
        <a:ext cx="2277196" cy="1215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D7BA-24FE-4218-B19E-2066840BAA51}">
      <dsp:nvSpPr>
        <dsp:cNvPr id="0" name=""/>
        <dsp:cNvSpPr/>
      </dsp:nvSpPr>
      <dsp:spPr>
        <a:xfrm>
          <a:off x="0" y="443881"/>
          <a:ext cx="669274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C6763-D118-4994-B69F-5371F5920B4D}">
      <dsp:nvSpPr>
        <dsp:cNvPr id="0" name=""/>
        <dsp:cNvSpPr/>
      </dsp:nvSpPr>
      <dsp:spPr>
        <a:xfrm>
          <a:off x="334637" y="60121"/>
          <a:ext cx="4684923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Must be filled out in completion</a:t>
          </a:r>
        </a:p>
      </dsp:txBody>
      <dsp:txXfrm>
        <a:off x="372104" y="97588"/>
        <a:ext cx="4609989" cy="692586"/>
      </dsp:txXfrm>
    </dsp:sp>
    <dsp:sp modelId="{D2710777-B177-442B-95E1-DEB44AA6FC07}">
      <dsp:nvSpPr>
        <dsp:cNvPr id="0" name=""/>
        <dsp:cNvSpPr/>
      </dsp:nvSpPr>
      <dsp:spPr>
        <a:xfrm>
          <a:off x="0" y="1623241"/>
          <a:ext cx="669274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A4F91-39FB-4A0A-8673-3BDD92457B04}">
      <dsp:nvSpPr>
        <dsp:cNvPr id="0" name=""/>
        <dsp:cNvSpPr/>
      </dsp:nvSpPr>
      <dsp:spPr>
        <a:xfrm>
          <a:off x="334637" y="1239482"/>
          <a:ext cx="4684923" cy="76752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Contact information is important</a:t>
          </a:r>
        </a:p>
      </dsp:txBody>
      <dsp:txXfrm>
        <a:off x="372104" y="1276949"/>
        <a:ext cx="4609989" cy="692586"/>
      </dsp:txXfrm>
    </dsp:sp>
    <dsp:sp modelId="{F271D0A7-E01A-4812-B17F-712F92277858}">
      <dsp:nvSpPr>
        <dsp:cNvPr id="0" name=""/>
        <dsp:cNvSpPr/>
      </dsp:nvSpPr>
      <dsp:spPr>
        <a:xfrm>
          <a:off x="0" y="2802602"/>
          <a:ext cx="6692748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541528" rIns="51943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Someone who can answer questions that may arise from the permit</a:t>
          </a:r>
        </a:p>
      </dsp:txBody>
      <dsp:txXfrm>
        <a:off x="0" y="2802602"/>
        <a:ext cx="6692748" cy="1392300"/>
      </dsp:txXfrm>
    </dsp:sp>
    <dsp:sp modelId="{F7D94141-D2C6-4B53-A634-505FC33449EF}">
      <dsp:nvSpPr>
        <dsp:cNvPr id="0" name=""/>
        <dsp:cNvSpPr/>
      </dsp:nvSpPr>
      <dsp:spPr>
        <a:xfrm>
          <a:off x="334637" y="2418842"/>
          <a:ext cx="4684923" cy="76752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Phone number</a:t>
          </a:r>
        </a:p>
      </dsp:txBody>
      <dsp:txXfrm>
        <a:off x="372104" y="2456309"/>
        <a:ext cx="4609989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BF3A3-8FBB-4ABA-8D70-A9A786533D85}">
      <dsp:nvSpPr>
        <dsp:cNvPr id="0" name=""/>
        <dsp:cNvSpPr/>
      </dsp:nvSpPr>
      <dsp:spPr>
        <a:xfrm>
          <a:off x="0" y="305578"/>
          <a:ext cx="6296297" cy="616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Boring</a:t>
          </a:r>
        </a:p>
      </dsp:txBody>
      <dsp:txXfrm>
        <a:off x="30071" y="335649"/>
        <a:ext cx="6236155" cy="555862"/>
      </dsp:txXfrm>
    </dsp:sp>
    <dsp:sp modelId="{325E741D-E3DC-42D7-B64F-1169F28EE018}">
      <dsp:nvSpPr>
        <dsp:cNvPr id="0" name=""/>
        <dsp:cNvSpPr/>
      </dsp:nvSpPr>
      <dsp:spPr>
        <a:xfrm>
          <a:off x="0" y="999343"/>
          <a:ext cx="6296297" cy="616004"/>
        </a:xfrm>
        <a:prstGeom prst="roundRect">
          <a:avLst/>
        </a:prstGeom>
        <a:solidFill>
          <a:schemeClr val="accent2">
            <a:hueOff val="-367258"/>
            <a:satOff val="-8124"/>
            <a:lumOff val="-1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Digging</a:t>
          </a:r>
        </a:p>
      </dsp:txBody>
      <dsp:txXfrm>
        <a:off x="30071" y="1029414"/>
        <a:ext cx="6236155" cy="555862"/>
      </dsp:txXfrm>
    </dsp:sp>
    <dsp:sp modelId="{31ECB3DC-6E27-4EAF-997E-BF8566622BDE}">
      <dsp:nvSpPr>
        <dsp:cNvPr id="0" name=""/>
        <dsp:cNvSpPr/>
      </dsp:nvSpPr>
      <dsp:spPr>
        <a:xfrm>
          <a:off x="0" y="1693108"/>
          <a:ext cx="6296297" cy="616004"/>
        </a:xfrm>
        <a:prstGeom prst="roundRect">
          <a:avLst/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Open trenching</a:t>
          </a:r>
        </a:p>
      </dsp:txBody>
      <dsp:txXfrm>
        <a:off x="30071" y="1723179"/>
        <a:ext cx="6236155" cy="555862"/>
      </dsp:txXfrm>
    </dsp:sp>
    <dsp:sp modelId="{6F2FE80F-31F2-4E3D-BDFC-07BEE1F74E8E}">
      <dsp:nvSpPr>
        <dsp:cNvPr id="0" name=""/>
        <dsp:cNvSpPr/>
      </dsp:nvSpPr>
      <dsp:spPr>
        <a:xfrm>
          <a:off x="0" y="2386873"/>
          <a:ext cx="6296297" cy="616004"/>
        </a:xfrm>
        <a:prstGeom prst="roundRect">
          <a:avLst/>
        </a:prstGeom>
        <a:solidFill>
          <a:schemeClr val="accent2">
            <a:hueOff val="-1101773"/>
            <a:satOff val="-24371"/>
            <a:lumOff val="-48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Pole installation</a:t>
          </a:r>
        </a:p>
      </dsp:txBody>
      <dsp:txXfrm>
        <a:off x="30071" y="2416944"/>
        <a:ext cx="6236155" cy="555862"/>
      </dsp:txXfrm>
    </dsp:sp>
    <dsp:sp modelId="{2D0A1E74-B0FB-44C0-8D76-F0C2F67D459B}">
      <dsp:nvSpPr>
        <dsp:cNvPr id="0" name=""/>
        <dsp:cNvSpPr/>
      </dsp:nvSpPr>
      <dsp:spPr>
        <a:xfrm>
          <a:off x="0" y="3080638"/>
          <a:ext cx="6296297" cy="616004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Materials used and specifics on encasement</a:t>
          </a:r>
        </a:p>
      </dsp:txBody>
      <dsp:txXfrm>
        <a:off x="30071" y="3110709"/>
        <a:ext cx="6236155" cy="555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D4E1E-AAAA-4D7A-9A14-5C06CC90B93E}">
      <dsp:nvSpPr>
        <dsp:cNvPr id="0" name=""/>
        <dsp:cNvSpPr/>
      </dsp:nvSpPr>
      <dsp:spPr>
        <a:xfrm>
          <a:off x="0" y="384935"/>
          <a:ext cx="6296297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Section, Township, Range</a:t>
          </a:r>
        </a:p>
      </dsp:txBody>
      <dsp:txXfrm>
        <a:off x="24502" y="409437"/>
        <a:ext cx="6247293" cy="452926"/>
      </dsp:txXfrm>
    </dsp:sp>
    <dsp:sp modelId="{CAB54B13-A0CD-42F7-B148-315DF4D9D354}">
      <dsp:nvSpPr>
        <dsp:cNvPr id="0" name=""/>
        <dsp:cNvSpPr/>
      </dsp:nvSpPr>
      <dsp:spPr>
        <a:xfrm>
          <a:off x="0" y="886865"/>
          <a:ext cx="629629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(Sec 32, T76N R13W)</a:t>
          </a:r>
        </a:p>
      </dsp:txBody>
      <dsp:txXfrm>
        <a:off x="0" y="886865"/>
        <a:ext cx="6296297" cy="364320"/>
      </dsp:txXfrm>
    </dsp:sp>
    <dsp:sp modelId="{A4EBF475-F032-4345-8561-31E65B17CFB4}">
      <dsp:nvSpPr>
        <dsp:cNvPr id="0" name=""/>
        <dsp:cNvSpPr/>
      </dsp:nvSpPr>
      <dsp:spPr>
        <a:xfrm>
          <a:off x="0" y="1251185"/>
          <a:ext cx="6296297" cy="501930"/>
        </a:xfrm>
        <a:prstGeom prst="roundRect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Highway and general location</a:t>
          </a:r>
        </a:p>
      </dsp:txBody>
      <dsp:txXfrm>
        <a:off x="24502" y="1275687"/>
        <a:ext cx="6247293" cy="452926"/>
      </dsp:txXfrm>
    </dsp:sp>
    <dsp:sp modelId="{9116959B-AA07-43B9-BECD-ED6AD8AB88BD}">
      <dsp:nvSpPr>
        <dsp:cNvPr id="0" name=""/>
        <dsp:cNvSpPr/>
      </dsp:nvSpPr>
      <dsp:spPr>
        <a:xfrm>
          <a:off x="0" y="1816475"/>
          <a:ext cx="6296297" cy="501930"/>
        </a:xfrm>
        <a:prstGeom prst="roundRect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More specific location information</a:t>
          </a:r>
        </a:p>
      </dsp:txBody>
      <dsp:txXfrm>
        <a:off x="24502" y="1840977"/>
        <a:ext cx="6247293" cy="452926"/>
      </dsp:txXfrm>
    </dsp:sp>
    <dsp:sp modelId="{6C32747D-9CB5-4A7B-A5A3-C237E4AFEC09}">
      <dsp:nvSpPr>
        <dsp:cNvPr id="0" name=""/>
        <dsp:cNvSpPr/>
      </dsp:nvSpPr>
      <dsp:spPr>
        <a:xfrm>
          <a:off x="0" y="2318406"/>
          <a:ext cx="6296297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Stations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Mileposts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Side of highway</a:t>
          </a:r>
        </a:p>
      </dsp:txBody>
      <dsp:txXfrm>
        <a:off x="0" y="2318406"/>
        <a:ext cx="6296297" cy="796950"/>
      </dsp:txXfrm>
    </dsp:sp>
    <dsp:sp modelId="{43EC42C1-96D7-454C-9047-F285D52D89FF}">
      <dsp:nvSpPr>
        <dsp:cNvPr id="0" name=""/>
        <dsp:cNvSpPr/>
      </dsp:nvSpPr>
      <dsp:spPr>
        <a:xfrm>
          <a:off x="0" y="3115356"/>
          <a:ext cx="6296297" cy="501930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Should reflect required information on your Site Plan</a:t>
          </a:r>
        </a:p>
      </dsp:txBody>
      <dsp:txXfrm>
        <a:off x="24502" y="3139858"/>
        <a:ext cx="6247293" cy="4529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712B8-B1C2-4565-94EE-7D5B166BE475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E5D1A-8308-47F0-8B2B-E473423F73F7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C39DD-E15A-4773-BEE3-F6A13977E3ED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Unit of measure for highway construction and other road work</a:t>
          </a:r>
        </a:p>
      </dsp:txBody>
      <dsp:txXfrm>
        <a:off x="1033783" y="1766"/>
        <a:ext cx="5658964" cy="895050"/>
      </dsp:txXfrm>
    </dsp:sp>
    <dsp:sp modelId="{01CC99EC-867C-4786-9721-935895F8647D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36C05-77A3-4DB1-A878-E5DB10BAD640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1D6B9-5583-40F9-83F3-3910A6C3AFDF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True horizontal distance regardless of terrain</a:t>
          </a:r>
        </a:p>
      </dsp:txBody>
      <dsp:txXfrm>
        <a:off x="1033783" y="1120579"/>
        <a:ext cx="5658964" cy="895050"/>
      </dsp:txXfrm>
    </dsp:sp>
    <dsp:sp modelId="{9EE5626B-5B04-40EC-8146-AD30791DA855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35B03-3DCD-4CA7-908F-8F26356A9ADF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925FC-BED5-4EA7-999D-E9AD18E5CF55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Station = 100 true horizontal feet</a:t>
          </a:r>
        </a:p>
      </dsp:txBody>
      <dsp:txXfrm>
        <a:off x="1033783" y="2239393"/>
        <a:ext cx="5658964" cy="895050"/>
      </dsp:txXfrm>
    </dsp:sp>
    <dsp:sp modelId="{FA637C24-1048-4586-BB13-E952EF850007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FF3AB-D070-474A-BB7D-D5D2D527D572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2195-3287-4C06-9328-2347CC420F9C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Metric Station = 100 true horizontal meters (328.08 feet)</a:t>
          </a:r>
        </a:p>
      </dsp:txBody>
      <dsp:txXfrm>
        <a:off x="1033783" y="3358207"/>
        <a:ext cx="5658964" cy="895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97E85-365D-4FD9-B59B-89A1BC1986E5}">
      <dsp:nvSpPr>
        <dsp:cNvPr id="0" name=""/>
        <dsp:cNvSpPr/>
      </dsp:nvSpPr>
      <dsp:spPr>
        <a:xfrm>
          <a:off x="0" y="443893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PCC Concrete – stamped in pavement</a:t>
          </a:r>
        </a:p>
      </dsp:txBody>
      <dsp:txXfrm>
        <a:off x="36753" y="480646"/>
        <a:ext cx="6619242" cy="679389"/>
      </dsp:txXfrm>
    </dsp:sp>
    <dsp:sp modelId="{7F69426B-520F-4E9F-8C5F-2301BC9A7F8E}">
      <dsp:nvSpPr>
        <dsp:cNvPr id="0" name=""/>
        <dsp:cNvSpPr/>
      </dsp:nvSpPr>
      <dsp:spPr>
        <a:xfrm>
          <a:off x="0" y="1196788"/>
          <a:ext cx="6692748" cy="73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Approximately 1 foot in from the outside edge every 100 feet (or 20 meters)</a:t>
          </a:r>
        </a:p>
      </dsp:txBody>
      <dsp:txXfrm>
        <a:off x="0" y="1196788"/>
        <a:ext cx="6692748" cy="734332"/>
      </dsp:txXfrm>
    </dsp:sp>
    <dsp:sp modelId="{B7F9B6A4-341C-4809-8211-AD2CF2E89DC2}">
      <dsp:nvSpPr>
        <dsp:cNvPr id="0" name=""/>
        <dsp:cNvSpPr/>
      </dsp:nvSpPr>
      <dsp:spPr>
        <a:xfrm>
          <a:off x="0" y="1931120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ACC (Asphalt) – post mounted</a:t>
          </a:r>
        </a:p>
      </dsp:txBody>
      <dsp:txXfrm>
        <a:off x="36753" y="1967873"/>
        <a:ext cx="6619242" cy="679389"/>
      </dsp:txXfrm>
    </dsp:sp>
    <dsp:sp modelId="{39BB66BB-7940-45F9-9EC9-7D8A31F3C97F}">
      <dsp:nvSpPr>
        <dsp:cNvPr id="0" name=""/>
        <dsp:cNvSpPr/>
      </dsp:nvSpPr>
      <dsp:spPr>
        <a:xfrm>
          <a:off x="0" y="2684015"/>
          <a:ext cx="6692748" cy="11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Every 500 feet (100 meters)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Along the ROW / fence line or in the foreslope</a:t>
          </a:r>
        </a:p>
      </dsp:txBody>
      <dsp:txXfrm>
        <a:off x="0" y="2684015"/>
        <a:ext cx="6692748" cy="11271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7C67-FD18-4634-AFEB-C77DCD1F3C89}">
      <dsp:nvSpPr>
        <dsp:cNvPr id="0" name=""/>
        <dsp:cNvSpPr/>
      </dsp:nvSpPr>
      <dsp:spPr>
        <a:xfrm>
          <a:off x="0" y="201523"/>
          <a:ext cx="6692748" cy="8441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2-Lane Roads</a:t>
          </a:r>
        </a:p>
      </dsp:txBody>
      <dsp:txXfrm>
        <a:off x="41208" y="242731"/>
        <a:ext cx="6610332" cy="761739"/>
      </dsp:txXfrm>
    </dsp:sp>
    <dsp:sp modelId="{91CC450F-3483-4FDE-84A2-FF22DFADB58F}">
      <dsp:nvSpPr>
        <dsp:cNvPr id="0" name=""/>
        <dsp:cNvSpPr/>
      </dsp:nvSpPr>
      <dsp:spPr>
        <a:xfrm>
          <a:off x="0" y="1045678"/>
          <a:ext cx="6692748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Right side of the highway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Running in the same direction as stationing</a:t>
          </a:r>
        </a:p>
      </dsp:txBody>
      <dsp:txXfrm>
        <a:off x="0" y="1045678"/>
        <a:ext cx="6692748" cy="1263735"/>
      </dsp:txXfrm>
    </dsp:sp>
    <dsp:sp modelId="{51E47010-0727-4105-9868-75A453F1DD15}">
      <dsp:nvSpPr>
        <dsp:cNvPr id="0" name=""/>
        <dsp:cNvSpPr/>
      </dsp:nvSpPr>
      <dsp:spPr>
        <a:xfrm>
          <a:off x="0" y="2309413"/>
          <a:ext cx="6692748" cy="84415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4-Lane Roads</a:t>
          </a:r>
        </a:p>
      </dsp:txBody>
      <dsp:txXfrm>
        <a:off x="41208" y="2350621"/>
        <a:ext cx="6610332" cy="761739"/>
      </dsp:txXfrm>
    </dsp:sp>
    <dsp:sp modelId="{62C8C3EC-6CE7-4FAF-8A1C-D7DAECF519CB}">
      <dsp:nvSpPr>
        <dsp:cNvPr id="0" name=""/>
        <dsp:cNvSpPr/>
      </dsp:nvSpPr>
      <dsp:spPr>
        <a:xfrm>
          <a:off x="0" y="3153568"/>
          <a:ext cx="6692748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Similar locations as previously described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Outside edges in both directions</a:t>
          </a:r>
        </a:p>
      </dsp:txBody>
      <dsp:txXfrm>
        <a:off x="0" y="3153568"/>
        <a:ext cx="6692748" cy="8999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F8A56-CB01-4A5A-9F6C-4851AEE5B11E}">
      <dsp:nvSpPr>
        <dsp:cNvPr id="0" name=""/>
        <dsp:cNvSpPr/>
      </dsp:nvSpPr>
      <dsp:spPr>
        <a:xfrm>
          <a:off x="0" y="24279"/>
          <a:ext cx="6296297" cy="6181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End of one project ~ start of another</a:t>
          </a:r>
        </a:p>
      </dsp:txBody>
      <dsp:txXfrm>
        <a:off x="30175" y="54454"/>
        <a:ext cx="6235947" cy="557793"/>
      </dsp:txXfrm>
    </dsp:sp>
    <dsp:sp modelId="{A4F94BBC-1368-4FB2-93B4-35245E433C19}">
      <dsp:nvSpPr>
        <dsp:cNvPr id="0" name=""/>
        <dsp:cNvSpPr/>
      </dsp:nvSpPr>
      <dsp:spPr>
        <a:xfrm>
          <a:off x="0" y="691383"/>
          <a:ext cx="6296297" cy="618143"/>
        </a:xfrm>
        <a:prstGeom prst="roundRect">
          <a:avLst/>
        </a:prstGeom>
        <a:solidFill>
          <a:schemeClr val="accent2">
            <a:hueOff val="-293806"/>
            <a:satOff val="-6499"/>
            <a:lumOff val="-1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Construction ramps</a:t>
          </a:r>
        </a:p>
      </dsp:txBody>
      <dsp:txXfrm>
        <a:off x="30175" y="721558"/>
        <a:ext cx="6235947" cy="557793"/>
      </dsp:txXfrm>
    </dsp:sp>
    <dsp:sp modelId="{586E7C0F-28B2-4DC4-A77E-2BA0654E8CD8}">
      <dsp:nvSpPr>
        <dsp:cNvPr id="0" name=""/>
        <dsp:cNvSpPr/>
      </dsp:nvSpPr>
      <dsp:spPr>
        <a:xfrm>
          <a:off x="0" y="1358487"/>
          <a:ext cx="6296297" cy="618143"/>
        </a:xfrm>
        <a:prstGeom prst="roundRect">
          <a:avLst/>
        </a:prstGeom>
        <a:solidFill>
          <a:schemeClr val="accent2">
            <a:hueOff val="-587612"/>
            <a:satOff val="-12998"/>
            <a:lumOff val="-2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County or corporate limits (often split at corporation lines)</a:t>
          </a:r>
        </a:p>
      </dsp:txBody>
      <dsp:txXfrm>
        <a:off x="30175" y="1388662"/>
        <a:ext cx="6235947" cy="557793"/>
      </dsp:txXfrm>
    </dsp:sp>
    <dsp:sp modelId="{C3280D46-BB64-4BB4-BCBE-777D851F953D}">
      <dsp:nvSpPr>
        <dsp:cNvPr id="0" name=""/>
        <dsp:cNvSpPr/>
      </dsp:nvSpPr>
      <dsp:spPr>
        <a:xfrm>
          <a:off x="0" y="2025591"/>
          <a:ext cx="6296297" cy="618143"/>
        </a:xfrm>
        <a:prstGeom prst="roundRect">
          <a:avLst/>
        </a:prstGeom>
        <a:solidFill>
          <a:schemeClr val="accent2">
            <a:hueOff val="-881419"/>
            <a:satOff val="-19497"/>
            <a:lumOff val="-3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Reconstruction project in the middle of a continuous stationing progression</a:t>
          </a:r>
        </a:p>
      </dsp:txBody>
      <dsp:txXfrm>
        <a:off x="30175" y="2055766"/>
        <a:ext cx="6235947" cy="557793"/>
      </dsp:txXfrm>
    </dsp:sp>
    <dsp:sp modelId="{58D3F6FA-B1E4-4C01-9169-A175DD43E709}">
      <dsp:nvSpPr>
        <dsp:cNvPr id="0" name=""/>
        <dsp:cNvSpPr/>
      </dsp:nvSpPr>
      <dsp:spPr>
        <a:xfrm>
          <a:off x="0" y="2692694"/>
          <a:ext cx="6296297" cy="618143"/>
        </a:xfrm>
        <a:prstGeom prst="roundRect">
          <a:avLst/>
        </a:prstGeom>
        <a:solidFill>
          <a:schemeClr val="accent2">
            <a:hueOff val="-1175225"/>
            <a:satOff val="-25996"/>
            <a:lumOff val="-5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Shortening or lengthening of a highway due to realignment</a:t>
          </a:r>
        </a:p>
      </dsp:txBody>
      <dsp:txXfrm>
        <a:off x="30175" y="2722869"/>
        <a:ext cx="6235947" cy="557793"/>
      </dsp:txXfrm>
    </dsp:sp>
    <dsp:sp modelId="{B96FAB83-E6D1-4049-B154-02C15E278A5E}">
      <dsp:nvSpPr>
        <dsp:cNvPr id="0" name=""/>
        <dsp:cNvSpPr/>
      </dsp:nvSpPr>
      <dsp:spPr>
        <a:xfrm>
          <a:off x="0" y="3359798"/>
          <a:ext cx="6296297" cy="618143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Alignment changes on a 4-lane where one lane is longer than the other</a:t>
          </a:r>
        </a:p>
      </dsp:txBody>
      <dsp:txXfrm>
        <a:off x="30175" y="3389973"/>
        <a:ext cx="6235947" cy="5577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1350B-FC2D-4261-B879-E7780DEBE7E4}">
      <dsp:nvSpPr>
        <dsp:cNvPr id="0" name=""/>
        <dsp:cNvSpPr/>
      </dsp:nvSpPr>
      <dsp:spPr>
        <a:xfrm>
          <a:off x="0" y="8662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Flag or layout your proposed installation clearly marking the beginning and end with a distinguishing mark or different flag</a:t>
          </a:r>
        </a:p>
      </dsp:txBody>
      <dsp:txXfrm>
        <a:off x="33641" y="120268"/>
        <a:ext cx="6625466" cy="621847"/>
      </dsp:txXfrm>
    </dsp:sp>
    <dsp:sp modelId="{FDC977D5-FD66-4B10-A3F0-3CC286676175}">
      <dsp:nvSpPr>
        <dsp:cNvPr id="0" name=""/>
        <dsp:cNvSpPr/>
      </dsp:nvSpPr>
      <dsp:spPr>
        <a:xfrm>
          <a:off x="0" y="775757"/>
          <a:ext cx="6692748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Must be in the true position of the installation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Including proper distance from centerline of the highway</a:t>
          </a:r>
        </a:p>
      </dsp:txBody>
      <dsp:txXfrm>
        <a:off x="0" y="775757"/>
        <a:ext cx="6692748" cy="471960"/>
      </dsp:txXfrm>
    </dsp:sp>
    <dsp:sp modelId="{29400CE4-B161-4880-9E8B-36D23290C19A}">
      <dsp:nvSpPr>
        <dsp:cNvPr id="0" name=""/>
        <dsp:cNvSpPr/>
      </dsp:nvSpPr>
      <dsp:spPr>
        <a:xfrm>
          <a:off x="0" y="124771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367258"/>
                <a:satOff val="-8124"/>
                <a:lumOff val="-16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367258"/>
                <a:satOff val="-8124"/>
                <a:lumOff val="-16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Note the lack of stationing/milepost on post-it or in a cover letter</a:t>
          </a:r>
        </a:p>
      </dsp:txBody>
      <dsp:txXfrm>
        <a:off x="33641" y="1281358"/>
        <a:ext cx="6625466" cy="621847"/>
      </dsp:txXfrm>
    </dsp:sp>
    <dsp:sp modelId="{52F4AE0A-DBDA-4747-9D8B-94A580264BDA}">
      <dsp:nvSpPr>
        <dsp:cNvPr id="0" name=""/>
        <dsp:cNvSpPr/>
      </dsp:nvSpPr>
      <dsp:spPr>
        <a:xfrm>
          <a:off x="0" y="199156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Leave those areas of the permit blank (for now)</a:t>
          </a:r>
        </a:p>
      </dsp:txBody>
      <dsp:txXfrm>
        <a:off x="33641" y="2025208"/>
        <a:ext cx="6625466" cy="621847"/>
      </dsp:txXfrm>
    </dsp:sp>
    <dsp:sp modelId="{F7777006-3952-437B-9A77-B0C4BD3F5974}">
      <dsp:nvSpPr>
        <dsp:cNvPr id="0" name=""/>
        <dsp:cNvSpPr/>
      </dsp:nvSpPr>
      <dsp:spPr>
        <a:xfrm>
          <a:off x="0" y="273541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1101773"/>
                <a:satOff val="-24371"/>
                <a:lumOff val="-48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101773"/>
                <a:satOff val="-24371"/>
                <a:lumOff val="-48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NEVER put N/A on a permit</a:t>
          </a:r>
        </a:p>
      </dsp:txBody>
      <dsp:txXfrm>
        <a:off x="33641" y="2769058"/>
        <a:ext cx="6625466" cy="621847"/>
      </dsp:txXfrm>
    </dsp:sp>
    <dsp:sp modelId="{641FA0BD-8D74-47DF-804A-1B54C0693893}">
      <dsp:nvSpPr>
        <dsp:cNvPr id="0" name=""/>
        <dsp:cNvSpPr/>
      </dsp:nvSpPr>
      <dsp:spPr>
        <a:xfrm>
          <a:off x="0" y="347926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Stationing and milepost are ALWAYS needed</a:t>
          </a:r>
        </a:p>
      </dsp:txBody>
      <dsp:txXfrm>
        <a:off x="33641" y="3512908"/>
        <a:ext cx="6625466" cy="6218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2AAB-2869-4C69-BD36-2883850DBD71}">
      <dsp:nvSpPr>
        <dsp:cNvPr id="0" name=""/>
        <dsp:cNvSpPr/>
      </dsp:nvSpPr>
      <dsp:spPr>
        <a:xfrm>
          <a:off x="0" y="106663"/>
          <a:ext cx="6692748" cy="9792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ALWAYS field evaluate the location for anomalies</a:t>
          </a:r>
        </a:p>
      </dsp:txBody>
      <dsp:txXfrm>
        <a:off x="47805" y="154468"/>
        <a:ext cx="6597138" cy="883680"/>
      </dsp:txXfrm>
    </dsp:sp>
    <dsp:sp modelId="{799D266F-9A66-4691-A3DA-0B3685B9E9C6}">
      <dsp:nvSpPr>
        <dsp:cNvPr id="0" name=""/>
        <dsp:cNvSpPr/>
      </dsp:nvSpPr>
      <dsp:spPr>
        <a:xfrm>
          <a:off x="0" y="1085953"/>
          <a:ext cx="6692748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Not always apparent on aerial photos or a set of plans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Don’t design from behind your desk</a:t>
          </a:r>
        </a:p>
      </dsp:txBody>
      <dsp:txXfrm>
        <a:off x="0" y="1085953"/>
        <a:ext cx="6692748" cy="656707"/>
      </dsp:txXfrm>
    </dsp:sp>
    <dsp:sp modelId="{90D752BC-91C3-4FD7-B3A2-BCD2570ABD63}">
      <dsp:nvSpPr>
        <dsp:cNvPr id="0" name=""/>
        <dsp:cNvSpPr/>
      </dsp:nvSpPr>
      <dsp:spPr>
        <a:xfrm>
          <a:off x="0" y="1742660"/>
          <a:ext cx="6692748" cy="97929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Measure from a known and identified point to the beginning and ending location(s)</a:t>
          </a:r>
        </a:p>
      </dsp:txBody>
      <dsp:txXfrm>
        <a:off x="47805" y="1790465"/>
        <a:ext cx="6597138" cy="883680"/>
      </dsp:txXfrm>
    </dsp:sp>
    <dsp:sp modelId="{55475EC1-10E7-45D3-AE36-A55857729D2E}">
      <dsp:nvSpPr>
        <dsp:cNvPr id="0" name=""/>
        <dsp:cNvSpPr/>
      </dsp:nvSpPr>
      <dsp:spPr>
        <a:xfrm>
          <a:off x="0" y="2721950"/>
          <a:ext cx="66927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1 point for each and as close as possible</a:t>
          </a:r>
        </a:p>
      </dsp:txBody>
      <dsp:txXfrm>
        <a:off x="0" y="2721950"/>
        <a:ext cx="6692748" cy="447120"/>
      </dsp:txXfrm>
    </dsp:sp>
    <dsp:sp modelId="{40385BBD-67BD-4F39-A093-B65C250FB459}">
      <dsp:nvSpPr>
        <dsp:cNvPr id="0" name=""/>
        <dsp:cNvSpPr/>
      </dsp:nvSpPr>
      <dsp:spPr>
        <a:xfrm>
          <a:off x="0" y="3169070"/>
          <a:ext cx="6692748" cy="97929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NOT intended to be used in place of established stationing</a:t>
          </a:r>
        </a:p>
      </dsp:txBody>
      <dsp:txXfrm>
        <a:off x="47805" y="3216875"/>
        <a:ext cx="6597138" cy="8836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2CED8-C523-4950-9831-DEF963067DF4}">
      <dsp:nvSpPr>
        <dsp:cNvPr id="0" name=""/>
        <dsp:cNvSpPr/>
      </dsp:nvSpPr>
      <dsp:spPr>
        <a:xfrm>
          <a:off x="0" y="4509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North / South Highways (generally the odd numbered highways)</a:t>
          </a:r>
        </a:p>
      </dsp:txBody>
      <dsp:txXfrm>
        <a:off x="40723" y="85815"/>
        <a:ext cx="6611302" cy="752764"/>
      </dsp:txXfrm>
    </dsp:sp>
    <dsp:sp modelId="{9FC555DD-AAE7-43C0-BECC-0252F6DD1557}">
      <dsp:nvSpPr>
        <dsp:cNvPr id="0" name=""/>
        <dsp:cNvSpPr/>
      </dsp:nvSpPr>
      <dsp:spPr>
        <a:xfrm>
          <a:off x="0" y="879302"/>
          <a:ext cx="669274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Runs from south to north</a:t>
          </a:r>
        </a:p>
      </dsp:txBody>
      <dsp:txXfrm>
        <a:off x="0" y="879302"/>
        <a:ext cx="6692748" cy="380880"/>
      </dsp:txXfrm>
    </dsp:sp>
    <dsp:sp modelId="{507640BE-9A30-40CC-9FFB-447DD5182158}">
      <dsp:nvSpPr>
        <dsp:cNvPr id="0" name=""/>
        <dsp:cNvSpPr/>
      </dsp:nvSpPr>
      <dsp:spPr>
        <a:xfrm>
          <a:off x="0" y="126018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East / West Highways (generally the even numbered highways)</a:t>
          </a:r>
        </a:p>
      </dsp:txBody>
      <dsp:txXfrm>
        <a:off x="40723" y="1300905"/>
        <a:ext cx="6611302" cy="752764"/>
      </dsp:txXfrm>
    </dsp:sp>
    <dsp:sp modelId="{B2B1F10E-E648-41AB-AB5B-014117901ACF}">
      <dsp:nvSpPr>
        <dsp:cNvPr id="0" name=""/>
        <dsp:cNvSpPr/>
      </dsp:nvSpPr>
      <dsp:spPr>
        <a:xfrm>
          <a:off x="0" y="2094392"/>
          <a:ext cx="669274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Runs from west to east</a:t>
          </a:r>
        </a:p>
      </dsp:txBody>
      <dsp:txXfrm>
        <a:off x="0" y="2094392"/>
        <a:ext cx="6692748" cy="380880"/>
      </dsp:txXfrm>
    </dsp:sp>
    <dsp:sp modelId="{6375C501-264D-4B3E-B61C-509887EB1C78}">
      <dsp:nvSpPr>
        <dsp:cNvPr id="0" name=""/>
        <dsp:cNvSpPr/>
      </dsp:nvSpPr>
      <dsp:spPr>
        <a:xfrm>
          <a:off x="0" y="247527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There are exceptions…</a:t>
          </a:r>
        </a:p>
      </dsp:txBody>
      <dsp:txXfrm>
        <a:off x="40723" y="2515995"/>
        <a:ext cx="6611302" cy="752764"/>
      </dsp:txXfrm>
    </dsp:sp>
    <dsp:sp modelId="{32F56350-D3DC-4B72-B001-34671E05A211}">
      <dsp:nvSpPr>
        <dsp:cNvPr id="0" name=""/>
        <dsp:cNvSpPr/>
      </dsp:nvSpPr>
      <dsp:spPr>
        <a:xfrm>
          <a:off x="0" y="337572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Milepost equations are less frequent, but follow the same basic reasoning as the Station equations</a:t>
          </a:r>
        </a:p>
      </dsp:txBody>
      <dsp:txXfrm>
        <a:off x="40723" y="3416445"/>
        <a:ext cx="6611302" cy="75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4B6B7-CC6E-4334-ACF6-1CF89391C826}">
      <dsp:nvSpPr>
        <dsp:cNvPr id="0" name=""/>
        <dsp:cNvSpPr/>
      </dsp:nvSpPr>
      <dsp:spPr>
        <a:xfrm>
          <a:off x="0" y="321909"/>
          <a:ext cx="6692748" cy="9430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Covered under original permit and requires 48 hour notification, unless it’s an emergency repair</a:t>
          </a:r>
        </a:p>
      </dsp:txBody>
      <dsp:txXfrm>
        <a:off x="46034" y="367943"/>
        <a:ext cx="6600680" cy="850952"/>
      </dsp:txXfrm>
    </dsp:sp>
    <dsp:sp modelId="{B8A23376-879A-477F-83E0-66F796317FEC}">
      <dsp:nvSpPr>
        <dsp:cNvPr id="0" name=""/>
        <dsp:cNvSpPr/>
      </dsp:nvSpPr>
      <dsp:spPr>
        <a:xfrm>
          <a:off x="0" y="1339809"/>
          <a:ext cx="6692748" cy="94302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Exact same size, location, and install methods</a:t>
          </a:r>
        </a:p>
      </dsp:txBody>
      <dsp:txXfrm>
        <a:off x="46034" y="1385843"/>
        <a:ext cx="6600680" cy="850952"/>
      </dsp:txXfrm>
    </dsp:sp>
    <dsp:sp modelId="{DBA07AFC-92AB-4F09-9CFD-C93B5946938E}">
      <dsp:nvSpPr>
        <dsp:cNvPr id="0" name=""/>
        <dsp:cNvSpPr/>
      </dsp:nvSpPr>
      <dsp:spPr>
        <a:xfrm>
          <a:off x="0" y="2357709"/>
          <a:ext cx="6692748" cy="94302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Pole replacement as long as… </a:t>
          </a:r>
        </a:p>
      </dsp:txBody>
      <dsp:txXfrm>
        <a:off x="46034" y="2403743"/>
        <a:ext cx="6600680" cy="850952"/>
      </dsp:txXfrm>
    </dsp:sp>
    <dsp:sp modelId="{1590A6C2-56EC-441D-93DF-8B1F159EE3B0}">
      <dsp:nvSpPr>
        <dsp:cNvPr id="0" name=""/>
        <dsp:cNvSpPr/>
      </dsp:nvSpPr>
      <dsp:spPr>
        <a:xfrm>
          <a:off x="0" y="3300729"/>
          <a:ext cx="6692748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facility is not being upgraded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Pole is placed within 1 foot of original location</a:t>
          </a:r>
        </a:p>
      </dsp:txBody>
      <dsp:txXfrm>
        <a:off x="0" y="3300729"/>
        <a:ext cx="6692748" cy="63238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74E1-6B93-40FB-BBB6-9C79B7204C51}">
      <dsp:nvSpPr>
        <dsp:cNvPr id="0" name=""/>
        <dsp:cNvSpPr/>
      </dsp:nvSpPr>
      <dsp:spPr>
        <a:xfrm>
          <a:off x="0" y="42571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2-Lane Roads</a:t>
          </a:r>
        </a:p>
      </dsp:txBody>
      <dsp:txXfrm>
        <a:off x="36753" y="79324"/>
        <a:ext cx="6619242" cy="679389"/>
      </dsp:txXfrm>
    </dsp:sp>
    <dsp:sp modelId="{3C62744F-F628-458D-9859-A0152E5DE6EB}">
      <dsp:nvSpPr>
        <dsp:cNvPr id="0" name=""/>
        <dsp:cNvSpPr/>
      </dsp:nvSpPr>
      <dsp:spPr>
        <a:xfrm>
          <a:off x="0" y="795467"/>
          <a:ext cx="6692748" cy="11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Right side of the highway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Running in the same direction as mileposts (ascending)</a:t>
          </a:r>
        </a:p>
      </dsp:txBody>
      <dsp:txXfrm>
        <a:off x="0" y="795467"/>
        <a:ext cx="6692748" cy="1127115"/>
      </dsp:txXfrm>
    </dsp:sp>
    <dsp:sp modelId="{C6600E4E-66BD-4151-A094-CA3DA23E1EB9}">
      <dsp:nvSpPr>
        <dsp:cNvPr id="0" name=""/>
        <dsp:cNvSpPr/>
      </dsp:nvSpPr>
      <dsp:spPr>
        <a:xfrm>
          <a:off x="0" y="1922582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4-Lane Roads</a:t>
          </a:r>
        </a:p>
      </dsp:txBody>
      <dsp:txXfrm>
        <a:off x="36753" y="1959335"/>
        <a:ext cx="6619242" cy="679389"/>
      </dsp:txXfrm>
    </dsp:sp>
    <dsp:sp modelId="{4BC7E51F-BCD2-445F-B99E-9610E983C11C}">
      <dsp:nvSpPr>
        <dsp:cNvPr id="0" name=""/>
        <dsp:cNvSpPr/>
      </dsp:nvSpPr>
      <dsp:spPr>
        <a:xfrm>
          <a:off x="0" y="2675477"/>
          <a:ext cx="6692748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Outside edges in both directions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Delineators every 264 feet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Have sub-milepost markers on those delineators (Example: 60.15)</a:t>
          </a:r>
        </a:p>
      </dsp:txBody>
      <dsp:txXfrm>
        <a:off x="0" y="2675477"/>
        <a:ext cx="6692748" cy="15369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ADE36-B20F-4747-9839-BEFCBB64B7AB}">
      <dsp:nvSpPr>
        <dsp:cNvPr id="0" name=""/>
        <dsp:cNvSpPr/>
      </dsp:nvSpPr>
      <dsp:spPr>
        <a:xfrm>
          <a:off x="0" y="74375"/>
          <a:ext cx="6692748" cy="10971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Mileposts follow the hills and dales of the surrounding terrain</a:t>
          </a:r>
        </a:p>
      </dsp:txBody>
      <dsp:txXfrm>
        <a:off x="53559" y="127934"/>
        <a:ext cx="6585630" cy="990049"/>
      </dsp:txXfrm>
    </dsp:sp>
    <dsp:sp modelId="{E1A5AD7A-7F79-4DE8-BCE8-1FF645958F8F}">
      <dsp:nvSpPr>
        <dsp:cNvPr id="0" name=""/>
        <dsp:cNvSpPr/>
      </dsp:nvSpPr>
      <dsp:spPr>
        <a:xfrm>
          <a:off x="0" y="1234903"/>
          <a:ext cx="6692748" cy="1097167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Stations are in horizontal distance as measured by survey equipment</a:t>
          </a:r>
        </a:p>
      </dsp:txBody>
      <dsp:txXfrm>
        <a:off x="53559" y="1288462"/>
        <a:ext cx="6585630" cy="990049"/>
      </dsp:txXfrm>
    </dsp:sp>
    <dsp:sp modelId="{716E4B7F-3DED-4C84-9DEA-6FDCB44AD6FD}">
      <dsp:nvSpPr>
        <dsp:cNvPr id="0" name=""/>
        <dsp:cNvSpPr/>
      </dsp:nvSpPr>
      <dsp:spPr>
        <a:xfrm>
          <a:off x="0" y="2332070"/>
          <a:ext cx="6692748" cy="75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Distance stays constant regardless of terrain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Therefore 1 mile (5,280 feet) does not always equal 52+80 in Station distance</a:t>
          </a:r>
        </a:p>
      </dsp:txBody>
      <dsp:txXfrm>
        <a:off x="0" y="2332070"/>
        <a:ext cx="6692748" cy="751410"/>
      </dsp:txXfrm>
    </dsp:sp>
    <dsp:sp modelId="{99862FEC-FFAF-4A8B-825B-0C272CA71664}">
      <dsp:nvSpPr>
        <dsp:cNvPr id="0" name=""/>
        <dsp:cNvSpPr/>
      </dsp:nvSpPr>
      <dsp:spPr>
        <a:xfrm>
          <a:off x="0" y="3083480"/>
          <a:ext cx="6692748" cy="1097167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Equations may have redundant stationing in a very short distance, so location by milepost is important in aiding specific location of an installation</a:t>
          </a:r>
        </a:p>
      </dsp:txBody>
      <dsp:txXfrm>
        <a:off x="53559" y="3137039"/>
        <a:ext cx="6585630" cy="99004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BF83-9720-47AF-84CF-2E9467CB2E3A}">
      <dsp:nvSpPr>
        <dsp:cNvPr id="0" name=""/>
        <dsp:cNvSpPr/>
      </dsp:nvSpPr>
      <dsp:spPr>
        <a:xfrm>
          <a:off x="0" y="5762"/>
          <a:ext cx="6692748" cy="206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Mileposts to the second decimal (i.e. 62.51) are only accurate to 26 feet at best</a:t>
          </a:r>
        </a:p>
      </dsp:txBody>
      <dsp:txXfrm>
        <a:off x="100693" y="106455"/>
        <a:ext cx="6491362" cy="1861324"/>
      </dsp:txXfrm>
    </dsp:sp>
    <dsp:sp modelId="{F655D7AE-83D9-4B45-8138-C573E0C8E9E0}">
      <dsp:nvSpPr>
        <dsp:cNvPr id="0" name=""/>
        <dsp:cNvSpPr/>
      </dsp:nvSpPr>
      <dsp:spPr>
        <a:xfrm>
          <a:off x="0" y="2186552"/>
          <a:ext cx="6692748" cy="206271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Installations should be measured within 5 feet, ideally to the nearest foot</a:t>
          </a:r>
        </a:p>
      </dsp:txBody>
      <dsp:txXfrm>
        <a:off x="100693" y="2287245"/>
        <a:ext cx="6491362" cy="18613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33107-C977-4877-937D-74F292F290E7}">
      <dsp:nvSpPr>
        <dsp:cNvPr id="0" name=""/>
        <dsp:cNvSpPr/>
      </dsp:nvSpPr>
      <dsp:spPr>
        <a:xfrm>
          <a:off x="0" y="284987"/>
          <a:ext cx="6692748" cy="1163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Applicant</a:t>
          </a:r>
        </a:p>
      </dsp:txBody>
      <dsp:txXfrm>
        <a:off x="56801" y="341788"/>
        <a:ext cx="6579146" cy="1049963"/>
      </dsp:txXfrm>
    </dsp:sp>
    <dsp:sp modelId="{7052C9FB-1097-4D66-958B-49283BA6D07E}">
      <dsp:nvSpPr>
        <dsp:cNvPr id="0" name=""/>
        <dsp:cNvSpPr/>
      </dsp:nvSpPr>
      <dsp:spPr>
        <a:xfrm>
          <a:off x="0" y="1448552"/>
          <a:ext cx="6692748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Representative from the Utility Company will be the “Owner” or responsible party of the installation once construction is complete (NOT the contractor)</a:t>
          </a:r>
        </a:p>
      </dsp:txBody>
      <dsp:txXfrm>
        <a:off x="0" y="1448552"/>
        <a:ext cx="6692748" cy="1357920"/>
      </dsp:txXfrm>
    </dsp:sp>
    <dsp:sp modelId="{2F28998D-CE24-4528-80FB-26B6BC051A0F}">
      <dsp:nvSpPr>
        <dsp:cNvPr id="0" name=""/>
        <dsp:cNvSpPr/>
      </dsp:nvSpPr>
      <dsp:spPr>
        <a:xfrm>
          <a:off x="0" y="2806472"/>
          <a:ext cx="6692748" cy="116356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Applicant’s signature MUST be an authorized representative of the Utility</a:t>
          </a:r>
        </a:p>
      </dsp:txBody>
      <dsp:txXfrm>
        <a:off x="56801" y="2863273"/>
        <a:ext cx="6579146" cy="10499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33107-C977-4877-937D-74F292F290E7}">
      <dsp:nvSpPr>
        <dsp:cNvPr id="0" name=""/>
        <dsp:cNvSpPr/>
      </dsp:nvSpPr>
      <dsp:spPr>
        <a:xfrm>
          <a:off x="0" y="694993"/>
          <a:ext cx="669274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Company (the Applicant)</a:t>
          </a:r>
        </a:p>
      </dsp:txBody>
      <dsp:txXfrm>
        <a:off x="59399" y="754392"/>
        <a:ext cx="6573950" cy="1098002"/>
      </dsp:txXfrm>
    </dsp:sp>
    <dsp:sp modelId="{7052C9FB-1097-4D66-958B-49283BA6D07E}">
      <dsp:nvSpPr>
        <dsp:cNvPr id="0" name=""/>
        <dsp:cNvSpPr/>
      </dsp:nvSpPr>
      <dsp:spPr>
        <a:xfrm>
          <a:off x="0" y="1911793"/>
          <a:ext cx="6692748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Private contractors are NOT allowed to sign as the Utility Company’s representative unless they are under a contract specifying that they are an officially authorized representative of the Utility Company</a:t>
          </a:r>
        </a:p>
      </dsp:txBody>
      <dsp:txXfrm>
        <a:off x="0" y="1911793"/>
        <a:ext cx="6692748" cy="164823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1AB4-3938-4B62-A23A-BC00B34C67DE}">
      <dsp:nvSpPr>
        <dsp:cNvPr id="0" name=""/>
        <dsp:cNvSpPr/>
      </dsp:nvSpPr>
      <dsp:spPr>
        <a:xfrm>
          <a:off x="0" y="4991"/>
          <a:ext cx="6692748" cy="8726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City</a:t>
          </a:r>
        </a:p>
      </dsp:txBody>
      <dsp:txXfrm>
        <a:off x="42600" y="47591"/>
        <a:ext cx="6607548" cy="787473"/>
      </dsp:txXfrm>
    </dsp:sp>
    <dsp:sp modelId="{5C49A3AB-2EBC-46D3-9BFB-F228B03560AF}">
      <dsp:nvSpPr>
        <dsp:cNvPr id="0" name=""/>
        <dsp:cNvSpPr/>
      </dsp:nvSpPr>
      <dsp:spPr>
        <a:xfrm>
          <a:off x="0" y="877665"/>
          <a:ext cx="6692748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Official from the city whenever installation is within the corporation limits of a city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DOT and city have joint jurisdiction on highways within a city</a:t>
          </a:r>
        </a:p>
      </dsp:txBody>
      <dsp:txXfrm>
        <a:off x="0" y="877665"/>
        <a:ext cx="6692748" cy="844560"/>
      </dsp:txXfrm>
    </dsp:sp>
    <dsp:sp modelId="{3C257E8F-F6A4-4B78-8258-AAAB7B0072AC}">
      <dsp:nvSpPr>
        <dsp:cNvPr id="0" name=""/>
        <dsp:cNvSpPr/>
      </dsp:nvSpPr>
      <dsp:spPr>
        <a:xfrm>
          <a:off x="0" y="1722225"/>
          <a:ext cx="6692748" cy="872673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County</a:t>
          </a:r>
        </a:p>
      </dsp:txBody>
      <dsp:txXfrm>
        <a:off x="42600" y="1764825"/>
        <a:ext cx="6607548" cy="787473"/>
      </dsp:txXfrm>
    </dsp:sp>
    <dsp:sp modelId="{4B5AEC03-59B1-4388-94FB-37E4AC7D49AA}">
      <dsp:nvSpPr>
        <dsp:cNvPr id="0" name=""/>
        <dsp:cNvSpPr/>
      </dsp:nvSpPr>
      <dsp:spPr>
        <a:xfrm>
          <a:off x="0" y="2594898"/>
          <a:ext cx="6692748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Official from the county whenever the installation originates from, exits into or crosses a county road or county-owned property</a:t>
          </a:r>
        </a:p>
      </dsp:txBody>
      <dsp:txXfrm>
        <a:off x="0" y="2594898"/>
        <a:ext cx="6692748" cy="782460"/>
      </dsp:txXfrm>
    </dsp:sp>
    <dsp:sp modelId="{531FA70E-FD38-4882-B50B-831585540AE2}">
      <dsp:nvSpPr>
        <dsp:cNvPr id="0" name=""/>
        <dsp:cNvSpPr/>
      </dsp:nvSpPr>
      <dsp:spPr>
        <a:xfrm>
          <a:off x="0" y="3377358"/>
          <a:ext cx="6692748" cy="872673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Signatures MUST be acquired BEFORE submitting the permit to the DOT</a:t>
          </a:r>
        </a:p>
      </dsp:txBody>
      <dsp:txXfrm>
        <a:off x="42600" y="3419958"/>
        <a:ext cx="6607548" cy="78747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79991-16D8-461D-B4E5-C437B8A399E8}">
      <dsp:nvSpPr>
        <dsp:cNvPr id="0" name=""/>
        <dsp:cNvSpPr/>
      </dsp:nvSpPr>
      <dsp:spPr>
        <a:xfrm>
          <a:off x="0" y="370689"/>
          <a:ext cx="6692748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54076" rIns="51943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Major waterways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Homeland security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Environmental, Historical, Ecological, or other “protected” areas</a:t>
          </a:r>
        </a:p>
      </dsp:txBody>
      <dsp:txXfrm>
        <a:off x="0" y="370689"/>
        <a:ext cx="6692748" cy="1204875"/>
      </dsp:txXfrm>
    </dsp:sp>
    <dsp:sp modelId="{C30B28FA-614B-426E-A642-2FB584E60D75}">
      <dsp:nvSpPr>
        <dsp:cNvPr id="0" name=""/>
        <dsp:cNvSpPr/>
      </dsp:nvSpPr>
      <dsp:spPr>
        <a:xfrm>
          <a:off x="334637" y="119769"/>
          <a:ext cx="4684923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Needed when there are POTENTIAL impacts to:</a:t>
          </a:r>
        </a:p>
      </dsp:txBody>
      <dsp:txXfrm>
        <a:off x="359135" y="144267"/>
        <a:ext cx="4635927" cy="452844"/>
      </dsp:txXfrm>
    </dsp:sp>
    <dsp:sp modelId="{135220F4-2764-4DE4-82AD-E7DD0BC1657D}">
      <dsp:nvSpPr>
        <dsp:cNvPr id="0" name=""/>
        <dsp:cNvSpPr/>
      </dsp:nvSpPr>
      <dsp:spPr>
        <a:xfrm>
          <a:off x="0" y="1918284"/>
          <a:ext cx="6692748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54076" rIns="51943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Army Corps of Engineers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Military Entities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DNR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Others???</a:t>
          </a:r>
        </a:p>
      </dsp:txBody>
      <dsp:txXfrm>
        <a:off x="0" y="1918284"/>
        <a:ext cx="6692748" cy="1445850"/>
      </dsp:txXfrm>
    </dsp:sp>
    <dsp:sp modelId="{22B1CD6A-D07A-4153-905A-70355A3F05CB}">
      <dsp:nvSpPr>
        <dsp:cNvPr id="0" name=""/>
        <dsp:cNvSpPr/>
      </dsp:nvSpPr>
      <dsp:spPr>
        <a:xfrm>
          <a:off x="334637" y="1667364"/>
          <a:ext cx="4684923" cy="501840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From who?</a:t>
          </a:r>
        </a:p>
      </dsp:txBody>
      <dsp:txXfrm>
        <a:off x="359135" y="1691862"/>
        <a:ext cx="4635927" cy="452844"/>
      </dsp:txXfrm>
    </dsp:sp>
    <dsp:sp modelId="{78ABD7E1-12A8-488F-93FD-58B5971B8E06}">
      <dsp:nvSpPr>
        <dsp:cNvPr id="0" name=""/>
        <dsp:cNvSpPr/>
      </dsp:nvSpPr>
      <dsp:spPr>
        <a:xfrm>
          <a:off x="0" y="3706854"/>
          <a:ext cx="66927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59351-6FE4-4F8E-B277-2144735D0791}">
      <dsp:nvSpPr>
        <dsp:cNvPr id="0" name=""/>
        <dsp:cNvSpPr/>
      </dsp:nvSpPr>
      <dsp:spPr>
        <a:xfrm>
          <a:off x="334637" y="3455934"/>
          <a:ext cx="4684923" cy="50184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the form of a signed letter of approval</a:t>
          </a:r>
        </a:p>
      </dsp:txBody>
      <dsp:txXfrm>
        <a:off x="359135" y="3480432"/>
        <a:ext cx="4635927" cy="45284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C47A-47D6-4F49-ABB5-0BB6AAA8EC30}">
      <dsp:nvSpPr>
        <dsp:cNvPr id="0" name=""/>
        <dsp:cNvSpPr/>
      </dsp:nvSpPr>
      <dsp:spPr>
        <a:xfrm>
          <a:off x="0" y="28036"/>
          <a:ext cx="6692748" cy="1124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Reserved - to be completed by DOT representative</a:t>
          </a:r>
        </a:p>
      </dsp:txBody>
      <dsp:txXfrm>
        <a:off x="54887" y="82923"/>
        <a:ext cx="6582974" cy="1014596"/>
      </dsp:txXfrm>
    </dsp:sp>
    <dsp:sp modelId="{5525606E-A3D0-40EB-8A61-2D569C107113}">
      <dsp:nvSpPr>
        <dsp:cNvPr id="0" name=""/>
        <dsp:cNvSpPr/>
      </dsp:nvSpPr>
      <dsp:spPr>
        <a:xfrm>
          <a:off x="0" y="1241687"/>
          <a:ext cx="6692748" cy="112437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Restrictions or additional stipulations not outlined in the standard permit</a:t>
          </a:r>
        </a:p>
      </dsp:txBody>
      <dsp:txXfrm>
        <a:off x="54887" y="1296574"/>
        <a:ext cx="6582974" cy="1014596"/>
      </dsp:txXfrm>
    </dsp:sp>
    <dsp:sp modelId="{068A0C96-7A10-4D6B-8D27-082AC11B591C}">
      <dsp:nvSpPr>
        <dsp:cNvPr id="0" name=""/>
        <dsp:cNvSpPr/>
      </dsp:nvSpPr>
      <dsp:spPr>
        <a:xfrm>
          <a:off x="0" y="2366057"/>
          <a:ext cx="6692748" cy="186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Special construction methods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Specific traffic control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Special notifications of other parties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Work restrictions (hours or days)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Other important issues to be emphasized</a:t>
          </a:r>
        </a:p>
      </dsp:txBody>
      <dsp:txXfrm>
        <a:off x="0" y="2366057"/>
        <a:ext cx="6692748" cy="18609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E3B3D-E467-4698-98FC-58D03AA4A472}">
      <dsp:nvSpPr>
        <dsp:cNvPr id="0" name=""/>
        <dsp:cNvSpPr/>
      </dsp:nvSpPr>
      <dsp:spPr>
        <a:xfrm>
          <a:off x="0" y="313629"/>
          <a:ext cx="6692748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95732" rIns="5194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Interstates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Central Office submits for approval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May exceed 30 day limit</a:t>
          </a:r>
        </a:p>
      </dsp:txBody>
      <dsp:txXfrm>
        <a:off x="0" y="313629"/>
        <a:ext cx="6692748" cy="1346625"/>
      </dsp:txXfrm>
    </dsp:sp>
    <dsp:sp modelId="{5F587658-A844-4218-A371-E336D4AE162B}">
      <dsp:nvSpPr>
        <dsp:cNvPr id="0" name=""/>
        <dsp:cNvSpPr/>
      </dsp:nvSpPr>
      <dsp:spPr>
        <a:xfrm>
          <a:off x="334637" y="33189"/>
          <a:ext cx="468492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FHWA Action</a:t>
          </a:r>
        </a:p>
      </dsp:txBody>
      <dsp:txXfrm>
        <a:off x="362017" y="60569"/>
        <a:ext cx="4630163" cy="506120"/>
      </dsp:txXfrm>
    </dsp:sp>
    <dsp:sp modelId="{165747B5-580C-4B57-B995-E4736E17C094}">
      <dsp:nvSpPr>
        <dsp:cNvPr id="0" name=""/>
        <dsp:cNvSpPr/>
      </dsp:nvSpPr>
      <dsp:spPr>
        <a:xfrm>
          <a:off x="0" y="2043294"/>
          <a:ext cx="6692748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95732" rIns="5194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Signed by EOT or Assistant District Engineer (ADE)</a:t>
          </a:r>
        </a:p>
      </dsp:txBody>
      <dsp:txXfrm>
        <a:off x="0" y="2043294"/>
        <a:ext cx="6692748" cy="778050"/>
      </dsp:txXfrm>
    </dsp:sp>
    <dsp:sp modelId="{D667C4AB-CFDD-44BA-8932-E716F3FDB725}">
      <dsp:nvSpPr>
        <dsp:cNvPr id="0" name=""/>
        <dsp:cNvSpPr/>
      </dsp:nvSpPr>
      <dsp:spPr>
        <a:xfrm>
          <a:off x="334637" y="1762854"/>
          <a:ext cx="468492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DOT Action</a:t>
          </a:r>
        </a:p>
      </dsp:txBody>
      <dsp:txXfrm>
        <a:off x="362017" y="1790234"/>
        <a:ext cx="4630163" cy="506120"/>
      </dsp:txXfrm>
    </dsp:sp>
    <dsp:sp modelId="{B03345C0-2322-4357-A322-326A2661C979}">
      <dsp:nvSpPr>
        <dsp:cNvPr id="0" name=""/>
        <dsp:cNvSpPr/>
      </dsp:nvSpPr>
      <dsp:spPr>
        <a:xfrm>
          <a:off x="0" y="3204384"/>
          <a:ext cx="6692748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95732" rIns="5194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May be EOT, Garage Supervisor, or Resident Construction Engineer (RCE)</a:t>
          </a:r>
        </a:p>
      </dsp:txBody>
      <dsp:txXfrm>
        <a:off x="0" y="3204384"/>
        <a:ext cx="6692748" cy="1017450"/>
      </dsp:txXfrm>
    </dsp:sp>
    <dsp:sp modelId="{7EB37F9E-2328-4CD3-8455-34B02BA7EE14}">
      <dsp:nvSpPr>
        <dsp:cNvPr id="0" name=""/>
        <dsp:cNvSpPr/>
      </dsp:nvSpPr>
      <dsp:spPr>
        <a:xfrm>
          <a:off x="334637" y="2923944"/>
          <a:ext cx="468492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Contact Person</a:t>
          </a:r>
        </a:p>
      </dsp:txBody>
      <dsp:txXfrm>
        <a:off x="362017" y="2951324"/>
        <a:ext cx="4630163" cy="50612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D6E6B-B87F-4D63-8749-627E0C171405}">
      <dsp:nvSpPr>
        <dsp:cNvPr id="0" name=""/>
        <dsp:cNvSpPr/>
      </dsp:nvSpPr>
      <dsp:spPr>
        <a:xfrm>
          <a:off x="0" y="3324"/>
          <a:ext cx="6692748" cy="708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102E-218E-434A-BCE4-631657BC5221}">
      <dsp:nvSpPr>
        <dsp:cNvPr id="0" name=""/>
        <dsp:cNvSpPr/>
      </dsp:nvSpPr>
      <dsp:spPr>
        <a:xfrm>
          <a:off x="214188" y="162638"/>
          <a:ext cx="389434" cy="389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0EC0D-3FCC-45FA-B9D4-8D6325D35076}">
      <dsp:nvSpPr>
        <dsp:cNvPr id="0" name=""/>
        <dsp:cNvSpPr/>
      </dsp:nvSpPr>
      <dsp:spPr>
        <a:xfrm>
          <a:off x="817812" y="3324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Must be included for permit to be valid</a:t>
          </a:r>
        </a:p>
      </dsp:txBody>
      <dsp:txXfrm>
        <a:off x="817812" y="3324"/>
        <a:ext cx="5874935" cy="708062"/>
      </dsp:txXfrm>
    </dsp:sp>
    <dsp:sp modelId="{0C69F920-ED9B-4504-8EF0-21AC4E4B462B}">
      <dsp:nvSpPr>
        <dsp:cNvPr id="0" name=""/>
        <dsp:cNvSpPr/>
      </dsp:nvSpPr>
      <dsp:spPr>
        <a:xfrm>
          <a:off x="0" y="888402"/>
          <a:ext cx="6692748" cy="708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C0301-0D9E-47A9-A015-B150E1F6054E}">
      <dsp:nvSpPr>
        <dsp:cNvPr id="0" name=""/>
        <dsp:cNvSpPr/>
      </dsp:nvSpPr>
      <dsp:spPr>
        <a:xfrm>
          <a:off x="214188" y="1047716"/>
          <a:ext cx="389434" cy="389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1EC56-C625-4FF1-8A2A-840D4B26D2CF}">
      <dsp:nvSpPr>
        <dsp:cNvPr id="0" name=""/>
        <dsp:cNvSpPr/>
      </dsp:nvSpPr>
      <dsp:spPr>
        <a:xfrm>
          <a:off x="817812" y="888402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General construction &amp; maintenance requirements</a:t>
          </a:r>
        </a:p>
      </dsp:txBody>
      <dsp:txXfrm>
        <a:off x="817812" y="888402"/>
        <a:ext cx="5874935" cy="708062"/>
      </dsp:txXfrm>
    </dsp:sp>
    <dsp:sp modelId="{9F930FE1-46FD-4832-B373-BB5E2B944193}">
      <dsp:nvSpPr>
        <dsp:cNvPr id="0" name=""/>
        <dsp:cNvSpPr/>
      </dsp:nvSpPr>
      <dsp:spPr>
        <a:xfrm>
          <a:off x="0" y="1773480"/>
          <a:ext cx="6692748" cy="708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3BB7-FF8A-4A63-8C1C-52BC55063BDE}">
      <dsp:nvSpPr>
        <dsp:cNvPr id="0" name=""/>
        <dsp:cNvSpPr/>
      </dsp:nvSpPr>
      <dsp:spPr>
        <a:xfrm>
          <a:off x="214188" y="1932794"/>
          <a:ext cx="389434" cy="389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B23B7-D127-47BC-BE4C-F7A5FC922898}">
      <dsp:nvSpPr>
        <dsp:cNvPr id="0" name=""/>
        <dsp:cNvSpPr/>
      </dsp:nvSpPr>
      <dsp:spPr>
        <a:xfrm>
          <a:off x="817812" y="1773480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Liability</a:t>
          </a:r>
        </a:p>
      </dsp:txBody>
      <dsp:txXfrm>
        <a:off x="817812" y="1773480"/>
        <a:ext cx="5874935" cy="708062"/>
      </dsp:txXfrm>
    </dsp:sp>
    <dsp:sp modelId="{EB6C64A5-DAB3-47A9-B55A-A344288E7DFE}">
      <dsp:nvSpPr>
        <dsp:cNvPr id="0" name=""/>
        <dsp:cNvSpPr/>
      </dsp:nvSpPr>
      <dsp:spPr>
        <a:xfrm>
          <a:off x="0" y="2658558"/>
          <a:ext cx="6692748" cy="708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113BA-BA88-427B-BD87-15BA1DB6BD84}">
      <dsp:nvSpPr>
        <dsp:cNvPr id="0" name=""/>
        <dsp:cNvSpPr/>
      </dsp:nvSpPr>
      <dsp:spPr>
        <a:xfrm>
          <a:off x="214188" y="2817873"/>
          <a:ext cx="389434" cy="389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38758-C06F-4FF7-8FF4-F070DBA8D1D3}">
      <dsp:nvSpPr>
        <dsp:cNvPr id="0" name=""/>
        <dsp:cNvSpPr/>
      </dsp:nvSpPr>
      <dsp:spPr>
        <a:xfrm>
          <a:off x="817812" y="2658558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Notification of Work Commencement</a:t>
          </a:r>
        </a:p>
      </dsp:txBody>
      <dsp:txXfrm>
        <a:off x="817812" y="2658558"/>
        <a:ext cx="5874935" cy="708062"/>
      </dsp:txXfrm>
    </dsp:sp>
    <dsp:sp modelId="{663AC6ED-C4AC-4BDD-869B-E227BA99D0D4}">
      <dsp:nvSpPr>
        <dsp:cNvPr id="0" name=""/>
        <dsp:cNvSpPr/>
      </dsp:nvSpPr>
      <dsp:spPr>
        <a:xfrm>
          <a:off x="0" y="3543637"/>
          <a:ext cx="6692748" cy="7080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F2BD6-488A-40B1-B065-6CD2BEA39EE3}">
      <dsp:nvSpPr>
        <dsp:cNvPr id="0" name=""/>
        <dsp:cNvSpPr/>
      </dsp:nvSpPr>
      <dsp:spPr>
        <a:xfrm>
          <a:off x="214188" y="3702951"/>
          <a:ext cx="389434" cy="389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E7957-83FB-4090-88B6-1D8B87E516DE}">
      <dsp:nvSpPr>
        <dsp:cNvPr id="0" name=""/>
        <dsp:cNvSpPr/>
      </dsp:nvSpPr>
      <dsp:spPr>
        <a:xfrm>
          <a:off x="817812" y="3543637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Don’t overlook page 2 – applies to all installations unless specifically stipulated in the “Special Requirements”</a:t>
          </a:r>
        </a:p>
      </dsp:txBody>
      <dsp:txXfrm>
        <a:off x="817812" y="3543637"/>
        <a:ext cx="5874935" cy="708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3F7C-FCCB-4441-9852-3A9319C2043B}">
      <dsp:nvSpPr>
        <dsp:cNvPr id="0" name=""/>
        <dsp:cNvSpPr/>
      </dsp:nvSpPr>
      <dsp:spPr>
        <a:xfrm>
          <a:off x="0" y="841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Each non-continuous installation requires a separate permit</a:t>
          </a:r>
        </a:p>
      </dsp:txBody>
      <dsp:txXfrm>
        <a:off x="42493" y="126645"/>
        <a:ext cx="6607762" cy="785494"/>
      </dsp:txXfrm>
    </dsp:sp>
    <dsp:sp modelId="{79FBBC08-743F-408E-8ED3-B1707D0A7765}">
      <dsp:nvSpPr>
        <dsp:cNvPr id="0" name=""/>
        <dsp:cNvSpPr/>
      </dsp:nvSpPr>
      <dsp:spPr>
        <a:xfrm>
          <a:off x="0" y="10237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Transverse crossings – not connected to new longitudinal lines between them</a:t>
          </a:r>
        </a:p>
      </dsp:txBody>
      <dsp:txXfrm>
        <a:off x="42493" y="1066245"/>
        <a:ext cx="6607762" cy="785494"/>
      </dsp:txXfrm>
    </dsp:sp>
    <dsp:sp modelId="{BAC03E84-5917-4E4A-9735-0A19F90A16B2}">
      <dsp:nvSpPr>
        <dsp:cNvPr id="0" name=""/>
        <dsp:cNvSpPr/>
      </dsp:nvSpPr>
      <dsp:spPr>
        <a:xfrm>
          <a:off x="0" y="19633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Installs that begin on one highway and continue onto another highway</a:t>
          </a:r>
        </a:p>
      </dsp:txBody>
      <dsp:txXfrm>
        <a:off x="42493" y="2005845"/>
        <a:ext cx="6607762" cy="785494"/>
      </dsp:txXfrm>
    </dsp:sp>
    <dsp:sp modelId="{E49E6BB2-1102-4987-AEDF-816C5975A3EA}">
      <dsp:nvSpPr>
        <dsp:cNvPr id="0" name=""/>
        <dsp:cNvSpPr/>
      </dsp:nvSpPr>
      <dsp:spPr>
        <a:xfrm>
          <a:off x="0" y="29029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Two (or more) different utility types </a:t>
          </a:r>
          <a:br>
            <a:rPr lang="en-US" sz="2400" kern="1200" dirty="0"/>
          </a:br>
          <a:r>
            <a:rPr lang="en-US" sz="2400" kern="1200" dirty="0"/>
            <a:t>(i.e. fiber optic &amp; telephone)</a:t>
          </a:r>
        </a:p>
      </dsp:txBody>
      <dsp:txXfrm>
        <a:off x="42493" y="2945445"/>
        <a:ext cx="6607762" cy="785494"/>
      </dsp:txXfrm>
    </dsp:sp>
    <dsp:sp modelId="{0D498617-666A-4D86-978A-843C3908F3FE}">
      <dsp:nvSpPr>
        <dsp:cNvPr id="0" name=""/>
        <dsp:cNvSpPr/>
      </dsp:nvSpPr>
      <dsp:spPr>
        <a:xfrm>
          <a:off x="0" y="3773431"/>
          <a:ext cx="669274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Even if they’re installed in the same location at the same time</a:t>
          </a:r>
        </a:p>
      </dsp:txBody>
      <dsp:txXfrm>
        <a:off x="0" y="3773431"/>
        <a:ext cx="6692748" cy="39744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7BD62-8FC4-4A0B-B6FA-BF8567F1072C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0B8B7-B419-47A2-BAB4-5D4E68F13211}">
      <dsp:nvSpPr>
        <dsp:cNvPr id="0" name=""/>
        <dsp:cNvSpPr/>
      </dsp:nvSpPr>
      <dsp:spPr>
        <a:xfrm>
          <a:off x="0" y="519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Print on LEGAL size paper – double-sided</a:t>
          </a:r>
        </a:p>
      </dsp:txBody>
      <dsp:txXfrm>
        <a:off x="0" y="519"/>
        <a:ext cx="6692748" cy="850797"/>
      </dsp:txXfrm>
    </dsp:sp>
    <dsp:sp modelId="{26F0AD06-8888-4A59-A962-0CE9F7041D2B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38A4D-7052-420B-B2DE-EEB512E29C63}">
      <dsp:nvSpPr>
        <dsp:cNvPr id="0" name=""/>
        <dsp:cNvSpPr/>
      </dsp:nvSpPr>
      <dsp:spPr>
        <a:xfrm>
          <a:off x="0" y="851316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typed or printed in ink</a:t>
          </a:r>
        </a:p>
      </dsp:txBody>
      <dsp:txXfrm>
        <a:off x="0" y="851316"/>
        <a:ext cx="6692748" cy="850797"/>
      </dsp:txXfrm>
    </dsp:sp>
    <dsp:sp modelId="{C3710041-5F41-4883-906D-FC9264DC7755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A2702F-895C-46C1-BB32-641249C0F439}">
      <dsp:nvSpPr>
        <dsp:cNvPr id="0" name=""/>
        <dsp:cNvSpPr/>
      </dsp:nvSpPr>
      <dsp:spPr>
        <a:xfrm>
          <a:off x="0" y="1702113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areas of the Applicant’s responsibility MUST be completed or an attached explanation of why it was left blank (NEVER put N/A on a permit)</a:t>
          </a:r>
        </a:p>
      </dsp:txBody>
      <dsp:txXfrm>
        <a:off x="0" y="1702113"/>
        <a:ext cx="6692748" cy="850797"/>
      </dsp:txXfrm>
    </dsp:sp>
    <dsp:sp modelId="{785B8D3E-5D49-4962-B607-B1A3EE511B2E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AD9A8-11A9-43E0-ACA0-2E0D21E33260}">
      <dsp:nvSpPr>
        <dsp:cNvPr id="0" name=""/>
        <dsp:cNvSpPr/>
      </dsp:nvSpPr>
      <dsp:spPr>
        <a:xfrm>
          <a:off x="0" y="2552910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Signatures of all parties must be originals</a:t>
          </a:r>
        </a:p>
      </dsp:txBody>
      <dsp:txXfrm>
        <a:off x="0" y="2552910"/>
        <a:ext cx="6692748" cy="850797"/>
      </dsp:txXfrm>
    </dsp:sp>
    <dsp:sp modelId="{340FBBB2-7BD8-4923-8DA9-B5B4F4084C60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672CD-4460-4BA8-B9D8-AAEACD72AAC1}">
      <dsp:nvSpPr>
        <dsp:cNvPr id="0" name=""/>
        <dsp:cNvSpPr/>
      </dsp:nvSpPr>
      <dsp:spPr>
        <a:xfrm>
          <a:off x="0" y="3403707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signatures must be acquired BEFORE submitting to DOT for approval </a:t>
          </a:r>
        </a:p>
      </dsp:txBody>
      <dsp:txXfrm>
        <a:off x="0" y="3403707"/>
        <a:ext cx="6692748" cy="850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B21B4-87A4-412B-B5B8-70DD5D96ABB7}">
      <dsp:nvSpPr>
        <dsp:cNvPr id="0" name=""/>
        <dsp:cNvSpPr/>
      </dsp:nvSpPr>
      <dsp:spPr>
        <a:xfrm>
          <a:off x="0" y="11814"/>
          <a:ext cx="6692748" cy="13782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Installs that cross city limits or county lines</a:t>
          </a:r>
        </a:p>
      </dsp:txBody>
      <dsp:txXfrm>
        <a:off x="67281" y="79095"/>
        <a:ext cx="6558186" cy="1243697"/>
      </dsp:txXfrm>
    </dsp:sp>
    <dsp:sp modelId="{31487B0E-F8E5-4C5E-91EE-3EB374E95052}">
      <dsp:nvSpPr>
        <dsp:cNvPr id="0" name=""/>
        <dsp:cNvSpPr/>
      </dsp:nvSpPr>
      <dsp:spPr>
        <a:xfrm>
          <a:off x="0" y="1390074"/>
          <a:ext cx="6692748" cy="84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Attach copies of each county’s approval</a:t>
          </a:r>
        </a:p>
      </dsp:txBody>
      <dsp:txXfrm>
        <a:off x="0" y="1390074"/>
        <a:ext cx="6692748" cy="845594"/>
      </dsp:txXfrm>
    </dsp:sp>
    <dsp:sp modelId="{F50BF182-AB7A-4A67-B479-8D6DCB520DEA}">
      <dsp:nvSpPr>
        <dsp:cNvPr id="0" name=""/>
        <dsp:cNvSpPr/>
      </dsp:nvSpPr>
      <dsp:spPr>
        <a:xfrm>
          <a:off x="0" y="2235669"/>
          <a:ext cx="6692748" cy="1378259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Installs that cross DOT District lines or EOT jurisdictions</a:t>
          </a:r>
        </a:p>
      </dsp:txBody>
      <dsp:txXfrm>
        <a:off x="67281" y="2302950"/>
        <a:ext cx="6558186" cy="1243697"/>
      </dsp:txXfrm>
    </dsp:sp>
    <dsp:sp modelId="{CD7D4BFE-ED9C-4C96-9839-262310FF802E}">
      <dsp:nvSpPr>
        <dsp:cNvPr id="0" name=""/>
        <dsp:cNvSpPr/>
      </dsp:nvSpPr>
      <dsp:spPr>
        <a:xfrm>
          <a:off x="0" y="3613929"/>
          <a:ext cx="669274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With some exceptions…</a:t>
          </a:r>
        </a:p>
      </dsp:txBody>
      <dsp:txXfrm>
        <a:off x="0" y="3613929"/>
        <a:ext cx="6692748" cy="629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A31D-4008-4AFD-871A-EF83F69B5332}">
      <dsp:nvSpPr>
        <dsp:cNvPr id="0" name=""/>
        <dsp:cNvSpPr/>
      </dsp:nvSpPr>
      <dsp:spPr>
        <a:xfrm>
          <a:off x="0" y="359912"/>
          <a:ext cx="66927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F878E-A4A8-45A5-A17C-0BBB5700D7A6}">
      <dsp:nvSpPr>
        <dsp:cNvPr id="0" name=""/>
        <dsp:cNvSpPr/>
      </dsp:nvSpPr>
      <dsp:spPr>
        <a:xfrm>
          <a:off x="334637" y="64711"/>
          <a:ext cx="468492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less than 30 days prior to expected installation or work</a:t>
          </a:r>
        </a:p>
      </dsp:txBody>
      <dsp:txXfrm>
        <a:off x="363458" y="93532"/>
        <a:ext cx="4627281" cy="532758"/>
      </dsp:txXfrm>
    </dsp:sp>
    <dsp:sp modelId="{973BF3EA-2FBA-4834-9AA6-27C9A18E4545}">
      <dsp:nvSpPr>
        <dsp:cNvPr id="0" name=""/>
        <dsp:cNvSpPr/>
      </dsp:nvSpPr>
      <dsp:spPr>
        <a:xfrm>
          <a:off x="0" y="1267112"/>
          <a:ext cx="6692748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416560" rIns="51943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impertinent and required information is supplied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Correct and accurate format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 all attachments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 all required prior approvals</a:t>
          </a:r>
        </a:p>
      </dsp:txBody>
      <dsp:txXfrm>
        <a:off x="0" y="1267112"/>
        <a:ext cx="6692748" cy="1701000"/>
      </dsp:txXfrm>
    </dsp:sp>
    <dsp:sp modelId="{9ED3FE82-CC76-4BF9-9F77-3E3E8CBA104C}">
      <dsp:nvSpPr>
        <dsp:cNvPr id="0" name=""/>
        <dsp:cNvSpPr/>
      </dsp:nvSpPr>
      <dsp:spPr>
        <a:xfrm>
          <a:off x="334637" y="971912"/>
          <a:ext cx="4684923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DOT has 30 days to return the permit – provided that…</a:t>
          </a:r>
        </a:p>
      </dsp:txBody>
      <dsp:txXfrm>
        <a:off x="363458" y="1000733"/>
        <a:ext cx="4627281" cy="532758"/>
      </dsp:txXfrm>
    </dsp:sp>
    <dsp:sp modelId="{11642F61-0F3D-4B05-9F2A-BC72E3F7CAF6}">
      <dsp:nvSpPr>
        <dsp:cNvPr id="0" name=""/>
        <dsp:cNvSpPr/>
      </dsp:nvSpPr>
      <dsp:spPr>
        <a:xfrm>
          <a:off x="0" y="3371312"/>
          <a:ext cx="6692748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416560" rIns="51943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Are allowed to exceed the 30 day timeframe</a:t>
          </a:r>
        </a:p>
      </dsp:txBody>
      <dsp:txXfrm>
        <a:off x="0" y="3371312"/>
        <a:ext cx="6692748" cy="819000"/>
      </dsp:txXfrm>
    </dsp:sp>
    <dsp:sp modelId="{3F120057-BABF-4D49-8FFC-BF47E4675E0E}">
      <dsp:nvSpPr>
        <dsp:cNvPr id="0" name=""/>
        <dsp:cNvSpPr/>
      </dsp:nvSpPr>
      <dsp:spPr>
        <a:xfrm>
          <a:off x="334637" y="3076112"/>
          <a:ext cx="4684923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FHWA approvals are acquired after submission to DOT</a:t>
          </a:r>
        </a:p>
      </dsp:txBody>
      <dsp:txXfrm>
        <a:off x="363458" y="3104933"/>
        <a:ext cx="4627281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81CC6-A264-4AF8-91F5-C768782F8AB8}">
      <dsp:nvSpPr>
        <dsp:cNvPr id="0" name=""/>
        <dsp:cNvSpPr/>
      </dsp:nvSpPr>
      <dsp:spPr>
        <a:xfrm>
          <a:off x="120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BF2FD-9A2A-4B17-92B5-A5CA4D95D140}">
      <dsp:nvSpPr>
        <dsp:cNvPr id="0" name=""/>
        <dsp:cNvSpPr/>
      </dsp:nvSpPr>
      <dsp:spPr>
        <a:xfrm>
          <a:off x="47280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Large installs</a:t>
          </a:r>
        </a:p>
      </dsp:txBody>
      <dsp:txXfrm>
        <a:off x="551747" y="747779"/>
        <a:ext cx="4086513" cy="2537310"/>
      </dsp:txXfrm>
    </dsp:sp>
    <dsp:sp modelId="{677D4B6F-4749-4766-8C69-FFECB3CC6FF6}">
      <dsp:nvSpPr>
        <dsp:cNvPr id="0" name=""/>
        <dsp:cNvSpPr/>
      </dsp:nvSpPr>
      <dsp:spPr>
        <a:xfrm>
          <a:off x="518879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08FAD-A1FC-4B75-B882-662A857ED7E2}">
      <dsp:nvSpPr>
        <dsp:cNvPr id="0" name=""/>
        <dsp:cNvSpPr/>
      </dsp:nvSpPr>
      <dsp:spPr>
        <a:xfrm>
          <a:off x="566039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Complicated installs</a:t>
          </a:r>
        </a:p>
      </dsp:txBody>
      <dsp:txXfrm>
        <a:off x="5739337" y="747779"/>
        <a:ext cx="4086513" cy="2537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7CF0-7437-446A-B596-C08C0BFB2140}">
      <dsp:nvSpPr>
        <dsp:cNvPr id="0" name=""/>
        <dsp:cNvSpPr/>
      </dsp:nvSpPr>
      <dsp:spPr>
        <a:xfrm>
          <a:off x="5954471" y="1197774"/>
          <a:ext cx="91440" cy="548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20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A94D7-4C81-424E-840F-44A034DBF9B1}">
      <dsp:nvSpPr>
        <dsp:cNvPr id="0" name=""/>
        <dsp:cNvSpPr/>
      </dsp:nvSpPr>
      <dsp:spPr>
        <a:xfrm>
          <a:off x="450074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8D758-E7D1-4FAA-A8DA-6F4653CCFF19}">
      <dsp:nvSpPr>
        <dsp:cNvPr id="0" name=""/>
        <dsp:cNvSpPr/>
      </dsp:nvSpPr>
      <dsp:spPr>
        <a:xfrm>
          <a:off x="659513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Sent to the wrong DOT office</a:t>
          </a:r>
        </a:p>
      </dsp:txBody>
      <dsp:txXfrm>
        <a:off x="694570" y="234857"/>
        <a:ext cx="1814831" cy="1126826"/>
      </dsp:txXfrm>
    </dsp:sp>
    <dsp:sp modelId="{41E53A21-8A2C-49E2-A007-00A1DF4854AF}">
      <dsp:nvSpPr>
        <dsp:cNvPr id="0" name=""/>
        <dsp:cNvSpPr/>
      </dsp:nvSpPr>
      <dsp:spPr>
        <a:xfrm>
          <a:off x="2753897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58EEF-1179-421F-B327-EFA9832B9572}">
      <dsp:nvSpPr>
        <dsp:cNvPr id="0" name=""/>
        <dsp:cNvSpPr/>
      </dsp:nvSpPr>
      <dsp:spPr>
        <a:xfrm>
          <a:off x="2963335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Incorrect format</a:t>
          </a:r>
        </a:p>
      </dsp:txBody>
      <dsp:txXfrm>
        <a:off x="2998392" y="234857"/>
        <a:ext cx="1814831" cy="1126826"/>
      </dsp:txXfrm>
    </dsp:sp>
    <dsp:sp modelId="{36561F66-931F-4037-A963-6AF0E84BD08F}">
      <dsp:nvSpPr>
        <dsp:cNvPr id="0" name=""/>
        <dsp:cNvSpPr/>
      </dsp:nvSpPr>
      <dsp:spPr>
        <a:xfrm>
          <a:off x="5057719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00B52-334B-4685-BA53-D07EB962B331}">
      <dsp:nvSpPr>
        <dsp:cNvPr id="0" name=""/>
        <dsp:cNvSpPr/>
      </dsp:nvSpPr>
      <dsp:spPr>
        <a:xfrm>
          <a:off x="5267157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Inaccurate or missing information</a:t>
          </a:r>
        </a:p>
      </dsp:txBody>
      <dsp:txXfrm>
        <a:off x="5302214" y="234857"/>
        <a:ext cx="1814831" cy="1126826"/>
      </dsp:txXfrm>
    </dsp:sp>
    <dsp:sp modelId="{C06287EE-A5A7-44A9-A26E-83B24413595D}">
      <dsp:nvSpPr>
        <dsp:cNvPr id="0" name=""/>
        <dsp:cNvSpPr/>
      </dsp:nvSpPr>
      <dsp:spPr>
        <a:xfrm>
          <a:off x="5057719" y="1745979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B40A4-431B-40EE-87CD-36F906EFC5B3}">
      <dsp:nvSpPr>
        <dsp:cNvPr id="0" name=""/>
        <dsp:cNvSpPr/>
      </dsp:nvSpPr>
      <dsp:spPr>
        <a:xfrm>
          <a:off x="5267157" y="1944946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Traffic control plans</a:t>
          </a:r>
        </a:p>
      </dsp:txBody>
      <dsp:txXfrm>
        <a:off x="5302214" y="1980003"/>
        <a:ext cx="1814831" cy="1126826"/>
      </dsp:txXfrm>
    </dsp:sp>
    <dsp:sp modelId="{F8415455-F218-40C8-A0E2-C8B9DEC95BE7}">
      <dsp:nvSpPr>
        <dsp:cNvPr id="0" name=""/>
        <dsp:cNvSpPr/>
      </dsp:nvSpPr>
      <dsp:spPr>
        <a:xfrm>
          <a:off x="7361541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A117B-7B40-46A3-8E09-55B6557FB95C}">
      <dsp:nvSpPr>
        <dsp:cNvPr id="0" name=""/>
        <dsp:cNvSpPr/>
      </dsp:nvSpPr>
      <dsp:spPr>
        <a:xfrm>
          <a:off x="7570979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Insufficient # copies of site plans/attachments</a:t>
          </a:r>
        </a:p>
      </dsp:txBody>
      <dsp:txXfrm>
        <a:off x="7606036" y="234857"/>
        <a:ext cx="1814831" cy="11268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1DAB8-10D4-44FB-B74B-B844CDF8988F}">
      <dsp:nvSpPr>
        <dsp:cNvPr id="0" name=""/>
        <dsp:cNvSpPr/>
      </dsp:nvSpPr>
      <dsp:spPr>
        <a:xfrm>
          <a:off x="1014450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80EC-EE69-4901-84B6-893E544D1D2D}">
      <dsp:nvSpPr>
        <dsp:cNvPr id="0" name=""/>
        <dsp:cNvSpPr/>
      </dsp:nvSpPr>
      <dsp:spPr>
        <a:xfrm>
          <a:off x="240806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EOT assigned to the territory</a:t>
          </a:r>
        </a:p>
      </dsp:txBody>
      <dsp:txXfrm>
        <a:off x="240806" y="2019646"/>
        <a:ext cx="2813250" cy="720000"/>
      </dsp:txXfrm>
    </dsp:sp>
    <dsp:sp modelId="{D8F44A58-6617-4066-8381-8A52D7ECFB2E}">
      <dsp:nvSpPr>
        <dsp:cNvPr id="0" name=""/>
        <dsp:cNvSpPr/>
      </dsp:nvSpPr>
      <dsp:spPr>
        <a:xfrm>
          <a:off x="4320018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7CDB7-6001-4E20-8631-A75E6D8C4F34}">
      <dsp:nvSpPr>
        <dsp:cNvPr id="0" name=""/>
        <dsp:cNvSpPr/>
      </dsp:nvSpPr>
      <dsp:spPr>
        <a:xfrm>
          <a:off x="3546375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Refer to EOT maps – keep them handy!</a:t>
          </a:r>
        </a:p>
      </dsp:txBody>
      <dsp:txXfrm>
        <a:off x="3546375" y="2019646"/>
        <a:ext cx="2813250" cy="720000"/>
      </dsp:txXfrm>
    </dsp:sp>
    <dsp:sp modelId="{4A4E6E6A-556D-4C1A-9399-C9C429E82D8E}">
      <dsp:nvSpPr>
        <dsp:cNvPr id="0" name=""/>
        <dsp:cNvSpPr/>
      </dsp:nvSpPr>
      <dsp:spPr>
        <a:xfrm>
          <a:off x="7625587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4EAB1-75C8-47C0-94B1-3870C51C82B7}">
      <dsp:nvSpPr>
        <dsp:cNvPr id="0" name=""/>
        <dsp:cNvSpPr/>
      </dsp:nvSpPr>
      <dsp:spPr>
        <a:xfrm>
          <a:off x="6851943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Take copies with you today</a:t>
          </a:r>
        </a:p>
      </dsp:txBody>
      <dsp:txXfrm>
        <a:off x="6851943" y="2019646"/>
        <a:ext cx="28132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19DA7-21C2-4C39-8ABE-BF0AC3122B53}">
      <dsp:nvSpPr>
        <dsp:cNvPr id="0" name=""/>
        <dsp:cNvSpPr/>
      </dsp:nvSpPr>
      <dsp:spPr>
        <a:xfrm>
          <a:off x="48" y="154709"/>
          <a:ext cx="4628926" cy="9688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Company permanently responsible for the facilities once installed</a:t>
          </a:r>
        </a:p>
      </dsp:txBody>
      <dsp:txXfrm>
        <a:off x="48" y="154709"/>
        <a:ext cx="4628926" cy="968847"/>
      </dsp:txXfrm>
    </dsp:sp>
    <dsp:sp modelId="{8E724264-6939-4118-823F-B218D3502113}">
      <dsp:nvSpPr>
        <dsp:cNvPr id="0" name=""/>
        <dsp:cNvSpPr/>
      </dsp:nvSpPr>
      <dsp:spPr>
        <a:xfrm>
          <a:off x="48" y="1123556"/>
          <a:ext cx="4628926" cy="18644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Installers or the Utility Company’s contractor would be considered that Utility Company’s subcontractor ~ they are NOT the applicant.</a:t>
          </a:r>
        </a:p>
      </dsp:txBody>
      <dsp:txXfrm>
        <a:off x="48" y="1123556"/>
        <a:ext cx="4628926" cy="1864455"/>
      </dsp:txXfrm>
    </dsp:sp>
    <dsp:sp modelId="{1FBBEBDE-75E4-4883-AB82-996B5D82D659}">
      <dsp:nvSpPr>
        <dsp:cNvPr id="0" name=""/>
        <dsp:cNvSpPr/>
      </dsp:nvSpPr>
      <dsp:spPr>
        <a:xfrm>
          <a:off x="5277024" y="154709"/>
          <a:ext cx="4628926" cy="968847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Applicant’s signature MUST be an authorized representative of the Utility Company (the Applicant).</a:t>
          </a:r>
        </a:p>
      </dsp:txBody>
      <dsp:txXfrm>
        <a:off x="5277024" y="154709"/>
        <a:ext cx="4628926" cy="968847"/>
      </dsp:txXfrm>
    </dsp:sp>
    <dsp:sp modelId="{E9BE7596-DD67-419B-8C78-A3D68996F6E4}">
      <dsp:nvSpPr>
        <dsp:cNvPr id="0" name=""/>
        <dsp:cNvSpPr/>
      </dsp:nvSpPr>
      <dsp:spPr>
        <a:xfrm>
          <a:off x="5277024" y="1123556"/>
          <a:ext cx="4628926" cy="1864455"/>
        </a:xfrm>
        <a:prstGeom prst="rect">
          <a:avLst/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Private contractors are NOT allowed to sign as the Utility Company’s representative unless they are under a contract specifying that they are an officially authorized representative of the Utility Company.</a:t>
          </a:r>
        </a:p>
      </dsp:txBody>
      <dsp:txXfrm>
        <a:off x="5277024" y="1123556"/>
        <a:ext cx="4628926" cy="1864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F5DA-B664-45A9-BC92-DA658F5AC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r>
              <a:rPr lang="en-US" dirty="0"/>
              <a:t>UTILITY PERMITS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BEC39-FFBB-492E-BE8D-65B0F8263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/>
          <a:lstStyle/>
          <a:p>
            <a:r>
              <a:rPr lang="en-US" dirty="0"/>
              <a:t>IOWA DEPARTMENT OF TRANSPORTATION</a:t>
            </a:r>
          </a:p>
          <a:p>
            <a:r>
              <a:rPr lang="en-US" dirty="0"/>
              <a:t>UTILITY ACCOMMODATION PERMIT</a:t>
            </a:r>
          </a:p>
        </p:txBody>
      </p:sp>
    </p:spTree>
    <p:extLst>
      <p:ext uri="{BB962C8B-B14F-4D97-AF65-F5344CB8AC3E}">
        <p14:creationId xmlns:p14="http://schemas.microsoft.com/office/powerpoint/2010/main" val="12555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E374-277E-410D-AD93-342C7929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Who is the Applicant?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BC5DD-C24D-4A70-9117-5371A12C5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91397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2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9ECDE-5E83-4896-B57A-C471FC97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Applicant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3CFCB4-C645-4374-A033-48CC105ED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30783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986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260B16-F1ED-4A3A-A4C3-0ABE7885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Describe the installation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080F7-69A6-4D6B-A1F4-D45EC3CC6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03195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42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DD97D5-48C2-425A-A831-747B7F9E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Work site location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90225-08C5-440E-B6A3-BC7C6535C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70279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1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CB8C1-7C88-47E9-94C6-621514C0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 station?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AB68D-471A-4523-97C6-977F0CE82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5698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91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E1363-8C3B-4C8F-AA6E-8C5C94E1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Stamped or posted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96DAD1-4FDA-419D-8EF0-182EDA90F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93907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466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63F44-AF70-45ED-BDDA-716BF1A9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Stamped or posted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3521D1-4B53-49B5-8160-E93E6404B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17159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57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Pcc stationing</a:t>
            </a:r>
          </a:p>
        </p:txBody>
      </p:sp>
      <p:sp>
        <p:nvSpPr>
          <p:cNvPr id="70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:\BBfiles\Utilties Training\pavestat01.JPG">
            <a:extLst>
              <a:ext uri="{FF2B5EF4-FFF2-40B4-BE49-F238E27FC236}">
                <a16:creationId xmlns:a16="http://schemas.microsoft.com/office/drawing/2014/main" id="{E0502C61-3F1B-43E9-880F-DB35717F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8"/>
          <a:stretch/>
        </p:blipFill>
        <p:spPr bwMode="auto">
          <a:xfrm>
            <a:off x="987014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BBfiles\Utilties Training\pavestat02.JPG">
            <a:extLst>
              <a:ext uri="{FF2B5EF4-FFF2-40B4-BE49-F238E27FC236}">
                <a16:creationId xmlns:a16="http://schemas.microsoft.com/office/drawing/2014/main" id="{E4650BE5-0A80-4226-A643-766420E9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18540"/>
          <a:stretch/>
        </p:blipFill>
        <p:spPr bwMode="auto">
          <a:xfrm>
            <a:off x="6195522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5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5B8E17CF-91B3-4F93-A3F1-BB002D9A6838}"/>
              </a:ext>
            </a:extLst>
          </p:cNvPr>
          <p:cNvSpPr txBox="1">
            <a:spLocks/>
          </p:cNvSpPr>
          <p:nvPr/>
        </p:nvSpPr>
        <p:spPr>
          <a:xfrm>
            <a:off x="1617233" y="4539573"/>
            <a:ext cx="8957534" cy="1182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dirty="0"/>
              <a:t>Pcc metric stationing</a:t>
            </a:r>
          </a:p>
        </p:txBody>
      </p:sp>
      <p:sp>
        <p:nvSpPr>
          <p:cNvPr id="72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C:\BBfiles\Utilties Training\metstat02.JPG">
            <a:extLst>
              <a:ext uri="{FF2B5EF4-FFF2-40B4-BE49-F238E27FC236}">
                <a16:creationId xmlns:a16="http://schemas.microsoft.com/office/drawing/2014/main" id="{7060BB07-147A-480C-8968-3755F6E04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8"/>
          <a:stretch/>
        </p:blipFill>
        <p:spPr bwMode="auto">
          <a:xfrm>
            <a:off x="987014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BBfiles\Utilties Training\metstat01.JPG">
            <a:extLst>
              <a:ext uri="{FF2B5EF4-FFF2-40B4-BE49-F238E27FC236}">
                <a16:creationId xmlns:a16="http://schemas.microsoft.com/office/drawing/2014/main" id="{DE65E909-19C9-4A94-B0C9-871D90218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 b="17720"/>
          <a:stretch/>
        </p:blipFill>
        <p:spPr bwMode="auto">
          <a:xfrm>
            <a:off x="6195522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5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>
            <a:extLst>
              <a:ext uri="{FF2B5EF4-FFF2-40B4-BE49-F238E27FC236}">
                <a16:creationId xmlns:a16="http://schemas.microsoft.com/office/drawing/2014/main" id="{E61C8FFB-D7F6-4A1A-9D7E-2AFD6F78C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19">
            <a:extLst>
              <a:ext uri="{FF2B5EF4-FFF2-40B4-BE49-F238E27FC236}">
                <a16:creationId xmlns:a16="http://schemas.microsoft.com/office/drawing/2014/main" id="{B63FC8BF-EB08-477E-9DBC-241BD99A0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8B4A4BFD-A61E-4D20-8C0E-1444B51CC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F6C34FD-95F6-48E6-89C2-F9D8DCA7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803DEA3-2685-4A46-BBBE-832AFBC5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72E7229F-85ED-4F39-BA4C-F2303DEB1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DE59082-72C3-4961-81F1-27AE03FA7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E6345B3-D7A3-4ED8-B131-A2B0201C6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19230C3-190A-4D7D-B8EE-9D271ED85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13AB612-4DA5-4EF0-B438-3879A521A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D0E3A33A-F799-4D9C-A950-E5252ECA2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7584990C-77E8-44D5-9ABF-1A693681A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0BD264AC-126B-4091-A113-25AE5600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EE0AD60A-A7CB-492F-8A32-4ADFC2A51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72BE961-C309-4F29-92A0-78F730583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BAC3F0D7-5E24-4F95-B091-C4C884E3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7FFB211-F2F7-4444-99AD-67B6A2257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7D22BFF-69DE-4C26-959E-38007D8B8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F131BB9-B84F-4EB4-BEE0-D3491486B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1BF1979E-49E6-425A-B362-310EA3833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EE0FC7A6-C966-4F65-916C-AFBE2A44F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A7FE8DB7-4322-40FC-9892-30BBC0E0B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7F69C2A1-E8E6-4C6C-B341-2C52E8D9E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F1BFC80-2254-492D-B5E5-535761153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369B0736-D8B9-4EC4-B1C8-AA8731D1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36C2B0A7-3EE7-4890-8E4B-B59086A2B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3E4BAA-64B6-4059-9B0B-83114CB3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2E1F2D13-EB97-48F7-BEEF-405E0C5C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A209EE56-61E9-4B41-B896-BB9D95FA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4081C9A3-54DF-4ED1-97B9-04FFD6F4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7C4B8CBC-248B-41F3-AB7E-301A54555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B5FB4B92-D64C-471B-80B8-97FC372DF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78686756-7B93-470E-A1B0-60E46D81C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D918D4D4-1175-409D-BF95-B62D9060A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9851EE5-64A7-43A8-8A7C-814C5E469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4390DAD0-CE3B-44A3-AE9A-C8858838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641568AB-9F6E-4180-84A3-41FF97558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465141B8-FB60-4B2E-BEDD-512F23A63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49458B2E-DE0D-4C65-982E-7BA7E9BF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9415C78B-E872-4721-BE4A-FA7DEA6EA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520A0AE2-A5C2-402A-9306-2A07B441E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E6ADFEAC-7594-4FC3-8BE2-320A6621C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810D6E3C-3FC8-4321-963C-1FD85ECBC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F0CD2158-DC95-4CD4-8DDB-C76CCEC1D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C4198508-7F88-42B8-8ADC-72374FFC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67A57D3B-9539-4ABF-AF4D-3CE3766B0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DABE98C2-0378-4194-B6F7-F439CDA37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9A92F229-E7B2-4C3D-96D0-64FDBCE8E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8667BBE3-48F3-4158-AD52-4DD694DE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FAA0C439-D89A-4C11-8C80-1EB33DF67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B0189034-43EC-4EBF-AD59-D458DC262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1196CB4F-95EF-48A8-84AC-C87B39941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9B2E7C2A-8E95-4BA2-95B3-F94A61891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E439DF20-C773-4299-9648-61C33CDB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6AE94AB4-284F-4574-8B8F-C02501A68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15FFBF6C-ADFD-4411-9650-C5FF5D917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Acc stationing (500 ft. marker)</a:t>
            </a:r>
          </a:p>
        </p:txBody>
      </p:sp>
      <p:sp>
        <p:nvSpPr>
          <p:cNvPr id="80" name="Round Diagonal Corner Rectangle 6">
            <a:extLst>
              <a:ext uri="{FF2B5EF4-FFF2-40B4-BE49-F238E27FC236}">
                <a16:creationId xmlns:a16="http://schemas.microsoft.com/office/drawing/2014/main" id="{BF64808F-7AB0-4B1E-8E79-6D969BCE8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4" descr="C:\BBfiles\Utilties Training\stat01.JPG">
            <a:extLst>
              <a:ext uri="{FF2B5EF4-FFF2-40B4-BE49-F238E27FC236}">
                <a16:creationId xmlns:a16="http://schemas.microsoft.com/office/drawing/2014/main" id="{58E0B173-DDC8-4581-B1C0-39DFAF811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 bwMode="auto">
          <a:xfrm>
            <a:off x="987014" y="951493"/>
            <a:ext cx="245220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BBfiles\Utilties Training\sortaoldstat01.JPG">
            <a:extLst>
              <a:ext uri="{FF2B5EF4-FFF2-40B4-BE49-F238E27FC236}">
                <a16:creationId xmlns:a16="http://schemas.microsoft.com/office/drawing/2014/main" id="{9F6BC428-C068-4920-9E50-2B1D66A9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r="6" b="3587"/>
          <a:stretch/>
        </p:blipFill>
        <p:spPr bwMode="auto">
          <a:xfrm>
            <a:off x="3604615" y="951493"/>
            <a:ext cx="2434965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BBfiles\Utilties Training\stat02.JPG">
            <a:extLst>
              <a:ext uri="{FF2B5EF4-FFF2-40B4-BE49-F238E27FC236}">
                <a16:creationId xmlns:a16="http://schemas.microsoft.com/office/drawing/2014/main" id="{AE116167-1A12-4906-9E22-B0D940CFE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8356"/>
          <a:stretch/>
        </p:blipFill>
        <p:spPr bwMode="auto">
          <a:xfrm>
            <a:off x="6204978" y="951493"/>
            <a:ext cx="2434965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BBfiles\Utilties Training\oldstatmrkr2.jpg">
            <a:extLst>
              <a:ext uri="{FF2B5EF4-FFF2-40B4-BE49-F238E27FC236}">
                <a16:creationId xmlns:a16="http://schemas.microsoft.com/office/drawing/2014/main" id="{2283A065-75EC-4652-A7D4-C9E2CF619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7726" b="-3"/>
          <a:stretch/>
        </p:blipFill>
        <p:spPr bwMode="auto">
          <a:xfrm>
            <a:off x="8805340" y="951493"/>
            <a:ext cx="243496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7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55ACC-DFCA-48D4-A018-017837D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ARE PERMITS REQUIRED?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C0A7B-E2FF-43CF-81C2-AE925E446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6770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65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3278-DC9C-40E7-B60F-32F0889F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Station numbers can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4184-552F-42DD-83A7-518EC179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  <a:p>
            <a:pPr lvl="1"/>
            <a:r>
              <a:rPr lang="en-US" dirty="0"/>
              <a:t>A location where one series of stationing ends and a new series begins</a:t>
            </a:r>
          </a:p>
          <a:p>
            <a:r>
              <a:rPr lang="en-US" dirty="0"/>
              <a:t>Signified by a Back Station point = Ahead Station point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(Equation 32+33.7 Back = 3299+65.3 Ahead)</a:t>
            </a:r>
          </a:p>
        </p:txBody>
      </p:sp>
    </p:spTree>
    <p:extLst>
      <p:ext uri="{BB962C8B-B14F-4D97-AF65-F5344CB8AC3E}">
        <p14:creationId xmlns:p14="http://schemas.microsoft.com/office/powerpoint/2010/main" val="306342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equations</a:t>
            </a:r>
          </a:p>
        </p:txBody>
      </p:sp>
      <p:sp>
        <p:nvSpPr>
          <p:cNvPr id="71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C:\BBfiles\Utilties Training\equation02.jpg">
            <a:extLst>
              <a:ext uri="{FF2B5EF4-FFF2-40B4-BE49-F238E27FC236}">
                <a16:creationId xmlns:a16="http://schemas.microsoft.com/office/drawing/2014/main" id="{D780D8A3-DDDB-41B6-AC5D-9EBCF8FF2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b="10628"/>
          <a:stretch/>
        </p:blipFill>
        <p:spPr bwMode="auto">
          <a:xfrm>
            <a:off x="987014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BBfiles\Utilties Training\equation.JPG">
            <a:extLst>
              <a:ext uri="{FF2B5EF4-FFF2-40B4-BE49-F238E27FC236}">
                <a16:creationId xmlns:a16="http://schemas.microsoft.com/office/drawing/2014/main" id="{7D63BC55-63D4-4BF0-83FA-D700B0C2A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/>
          <a:stretch/>
        </p:blipFill>
        <p:spPr bwMode="auto">
          <a:xfrm>
            <a:off x="6195522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1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DD393B-FB17-4D1F-ACF7-CACD169C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equations?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E929A7-6863-4B0F-9888-E71412FBA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880595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35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C244A-3338-4DEF-9D7E-60B3D1DC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What if I can find stationing?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1D3C04-E43B-48F4-8B1B-C9B0E6E89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80223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148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C0895-1244-4269-A08D-EA3FA51F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9669B4-4959-439B-A5AE-841761FEC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7655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60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80459-703C-4526-8A20-7EC9BE76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Highway mileposts – general guideline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6ED5CB-9CDB-46D5-8B1F-34B162A81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42074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59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63F44-AF70-45ED-BDDA-716BF1A9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D307B2-5A93-4A71-A6E1-7152D5D3C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0763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2963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42A62C1E-C074-4B9F-A126-5A6EB809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FAAC72B-1468-4A61-818C-9D6740A3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7BA23F-CC7D-4F24-AA5D-87499F59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1DA9AA6-9ED7-44A9-B89A-11D0F25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1F0F80-5D96-4187-B1CF-7B7431005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91BC74D8-180D-4752-8DB9-505286F1A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BE69DAC-23FF-40E7-85CE-FBD085B3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82513DE-28E5-4321-8AD8-DFF9A5D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B55DF4F-428E-4489-BE27-817642043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B7FA976-0B14-4F79-8941-DE4DBC021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EFDC5BE-6BCF-4416-9519-1BD9689B7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DB8EB04-E349-4D57-BBB2-92BFE445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7D4FB99B-8938-4DEB-A48C-3BE646BA6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68F5E6F-41A9-43EC-993A-5521B263D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5A1F62AA-D053-4902-92FF-68F46F1AE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54B35167-8C7F-4B4F-8237-6D71249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5E227694-C57C-4F1D-AF07-8D0EC3F68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839C01B-00BF-4880-B3D7-88C84DD1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66C6C7C1-7ACD-4545-BA06-5379AA3CC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28491955-6EBA-4E18-A945-B932BF040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75E5F549-BC29-4753-AFF3-51A22F953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843F9AF2-0061-417E-A0DD-D7C44548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441782E9-AB6A-4CF3-9891-3296C9F46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011C945-E97D-4B05-AEF3-C4B7E14C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E027A564-E1CF-4BD2-B2A3-05DFEA1D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3EDB7B30-4D98-4873-83A0-409BFA7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5213EC14-8315-452D-8459-3D37691A3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A398B2F-C37F-4EEA-A23D-51B55F600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FA8C1A2E-3302-4D50-BE7D-4A4BDD25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B777039-FD88-4624-86A1-2466E07C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F5BBAC42-91EE-4166-AE92-D9B8E93A6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C4F2A499-1D75-4098-A69A-46F1BBCD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BEC3B11A-8CD5-49CE-B430-62523671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DF23043-CE13-4BD7-A5B1-160E54D2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55D1673-334D-4ADA-B7A4-3A93ABA0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A0540102-6F39-4192-B853-36A8304C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E7B2F63-B5E0-457B-8BDA-296AF0D6D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AE74BF9-DD70-4138-AEA2-9E92FA54C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D57F9876-DDD6-4CDB-8CA3-3111229C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D47958BA-B87B-43D9-B93E-988D8F20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803A143-4A93-479A-859F-BC981C5E7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5CC5C31E-616F-4351-944F-550BD278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E8BB0EFF-C194-4679-AEC8-C6FADD255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5C5DCB57-D4AE-4565-AC0D-3CADFE7FD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3D5FBB1-89CF-4233-BE4A-80A60AA2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59AEC9A-0D77-41B5-847A-9DC4119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ED3F4044-CEFD-495A-8475-FC1A31C7C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F757E84F-F23F-433B-AFFC-2458F7958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B5299AC1-77AA-4E3B-9906-E74667C2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04ACF07A-AC80-4798-80C1-12A206946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26021A8B-6608-47E6-BCA3-604B36A7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04A353F-3DAA-4EAF-B03C-89430382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41725314-ECC6-43BA-942E-59B57436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6D630F64-A97A-4544-9770-C7A59B041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409BC0A2-5953-4975-BDAA-05BC3002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BD1C4CCF-2F20-4FC7-B197-1C6478471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mileposts</a:t>
            </a:r>
          </a:p>
        </p:txBody>
      </p:sp>
      <p:sp>
        <p:nvSpPr>
          <p:cNvPr id="72" name="Round Diagonal Corner Rectangle 6">
            <a:extLst>
              <a:ext uri="{FF2B5EF4-FFF2-40B4-BE49-F238E27FC236}">
                <a16:creationId xmlns:a16="http://schemas.microsoft.com/office/drawing/2014/main" id="{98F6821F-C46B-4236-BF82-0110C907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C:\BBfiles\Utilties Training\milepost02.JPG">
            <a:extLst>
              <a:ext uri="{FF2B5EF4-FFF2-40B4-BE49-F238E27FC236}">
                <a16:creationId xmlns:a16="http://schemas.microsoft.com/office/drawing/2014/main" id="{023AFC80-18FA-42D1-944A-EA5E0552C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4" r="-1" b="10610"/>
          <a:stretch/>
        </p:blipFill>
        <p:spPr bwMode="auto">
          <a:xfrm>
            <a:off x="987014" y="951493"/>
            <a:ext cx="3310219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BBfiles\Utilties Training\milepost03.JPG">
            <a:extLst>
              <a:ext uri="{FF2B5EF4-FFF2-40B4-BE49-F238E27FC236}">
                <a16:creationId xmlns:a16="http://schemas.microsoft.com/office/drawing/2014/main" id="{B16C74A1-8966-40C2-950A-72EB969C0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6" r="2" b="6843"/>
          <a:stretch/>
        </p:blipFill>
        <p:spPr bwMode="auto">
          <a:xfrm>
            <a:off x="4449025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BBfiles\Utilties Training\milepost01.JPG">
            <a:extLst>
              <a:ext uri="{FF2B5EF4-FFF2-40B4-BE49-F238E27FC236}">
                <a16:creationId xmlns:a16="http://schemas.microsoft.com/office/drawing/2014/main" id="{71A449CB-A801-4A43-9544-BFD18B9F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7" r="2" b="2"/>
          <a:stretch/>
        </p:blipFill>
        <p:spPr bwMode="auto">
          <a:xfrm>
            <a:off x="7920560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9A096-8D7A-47FF-8C79-B21BF8ED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do we need both stations &amp; 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15FF5B-1FC0-43FC-9DCD-F02A7DE32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24789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071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9A096-8D7A-47FF-8C79-B21BF8ED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do we need both stations &amp; 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2057F0-49E2-4DCD-A6C0-76183101C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7495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27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55ACC-DFCA-48D4-A018-017837D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MAINTENANCE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ED2901F2-2902-471C-B26E-85DBFFD6C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9337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06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AB78A-238C-4448-B382-BCBE9AF0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signs &amp; when?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A5776699-E68F-419A-A035-E959B886F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91559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31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AB78A-238C-4448-B382-BCBE9AF0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signs &amp; when?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A5776699-E68F-419A-A035-E959B886F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22003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91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45F5C-E61F-46E5-AA90-11FA75B0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City and/or county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6301A2-730C-44F7-A1D3-A7C6547DE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1181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823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17E7A-9A0A-4821-9B6C-91A8C3DD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approvals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DCFFD3-54C7-48D6-AAB9-98981D81D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9206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51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0959E-5077-4151-9380-F38E3867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Special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82068D-D3BE-4CD8-BC01-ECA6D053B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68675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56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D28A5-7C3E-48F3-8557-E2C5FB40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Approval signatures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1795B2-94BC-4DAD-B522-11A4AFDDA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9384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27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01334-8002-47FE-AA4F-88E28A45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Permit ~ page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DB1A5E-236A-489A-A5F7-0B73BE87E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81733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10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B428A-B3D3-415E-8E35-16478814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miscellaneous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141756-D78E-4E27-8045-7386D847A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0901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813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534C-82C7-4D99-906C-8BBF926C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Online resources – Links have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1848-81F9-43EA-9AB7-51E2C12F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7"/>
            <a:ext cx="7631927" cy="3541714"/>
          </a:xfrm>
        </p:spPr>
        <p:txBody>
          <a:bodyPr anchor="t">
            <a:normAutofit/>
          </a:bodyPr>
          <a:lstStyle/>
          <a:p>
            <a:r>
              <a:rPr lang="en-US" sz="2000" dirty="0"/>
              <a:t>Permit link has changed:</a:t>
            </a:r>
          </a:p>
          <a:p>
            <a:pPr lvl="1"/>
            <a:r>
              <a:rPr lang="en-US" dirty="0"/>
              <a:t>https://iowadot.seamlessdocs.com/f/ApplicationAgreementforUseofHighwayRightofwayforUtilitiesAccommodation</a:t>
            </a:r>
          </a:p>
          <a:p>
            <a:r>
              <a:rPr lang="en-US" sz="2000" dirty="0"/>
              <a:t>Utility Accommodation Policy</a:t>
            </a:r>
          </a:p>
          <a:p>
            <a:pPr lvl="1"/>
            <a:r>
              <a:rPr lang="en-US" dirty="0"/>
              <a:t>https://iowadot.gov/rightofway/pdfs/UtilityPolicy.pdf</a:t>
            </a:r>
          </a:p>
          <a:p>
            <a:r>
              <a:rPr lang="en-US" sz="2000" dirty="0"/>
              <a:t>Traffic Control Standards</a:t>
            </a:r>
          </a:p>
          <a:p>
            <a:pPr lvl="1"/>
            <a:r>
              <a:rPr lang="en-US" dirty="0"/>
              <a:t>https://iowadot.gov/design/stdplne_tc</a:t>
            </a:r>
          </a:p>
        </p:txBody>
      </p:sp>
    </p:spTree>
    <p:extLst>
      <p:ext uri="{BB962C8B-B14F-4D97-AF65-F5344CB8AC3E}">
        <p14:creationId xmlns:p14="http://schemas.microsoft.com/office/powerpoint/2010/main" val="1187865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68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23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3AFF325-CD04-4B1C-B596-C1746E37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1122363"/>
            <a:ext cx="4527929" cy="4287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Thank you!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EA6482-C253-401D-AA04-5B6C1429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631" y="1122363"/>
            <a:ext cx="2816368" cy="4287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/>
                </a:solidFill>
              </a:rPr>
              <a:t>Any questions?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4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1C4-E344-43ED-94B9-C05FD2F2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more than one permit </a:t>
            </a:r>
            <a:r>
              <a:rPr lang="en-US" u="sng" dirty="0">
                <a:solidFill>
                  <a:srgbClr val="FFFFFF"/>
                </a:solidFill>
              </a:rPr>
              <a:t>is</a:t>
            </a:r>
            <a:r>
              <a:rPr lang="en-US" dirty="0">
                <a:solidFill>
                  <a:srgbClr val="FFFFFF"/>
                </a:solidFill>
              </a:rPr>
              <a:t> needed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30464-FF33-472F-8981-141E2DA57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2043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89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4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757CE-9CA8-48EC-B0A7-62395897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Single permit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654AE1-CE9E-4BD1-8570-DE61AD218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59123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35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DF02E-A206-4F36-9F02-224BB92D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to submit</a:t>
            </a:r>
          </a:p>
        </p:txBody>
      </p:sp>
      <p:graphicFrame>
        <p:nvGraphicFramePr>
          <p:cNvPr id="79" name="Content Placeholder 2">
            <a:extLst>
              <a:ext uri="{FF2B5EF4-FFF2-40B4-BE49-F238E27FC236}">
                <a16:creationId xmlns:a16="http://schemas.microsoft.com/office/drawing/2014/main" id="{1725D558-7813-47B9-ABA2-C82263544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8589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92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FEC8E-3358-4D84-8A0B-19B7D4BB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Allow More lead time for…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6592E6-0021-4C0D-BD60-6F8C2E5B1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3335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9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0BF9-BAB0-4326-9559-CA3F5797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Permit delays…why?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F7184-48C0-4653-A92F-5AEAA7DBC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261601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12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CD5B-001C-4F00-9EE3-1BCD89BA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Where to submit permits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D28DDD-2D8D-4BD9-8E93-4F4DF266F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2571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172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1460</Words>
  <Application>Microsoft Office PowerPoint</Application>
  <PresentationFormat>Widescreen</PresentationFormat>
  <Paragraphs>210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Tw Cen MT</vt:lpstr>
      <vt:lpstr>Circuit</vt:lpstr>
      <vt:lpstr>UTILITY PERMITS</vt:lpstr>
      <vt:lpstr>WHEN ARE PERMITS REQUIRED?</vt:lpstr>
      <vt:lpstr>MAINTENANCE</vt:lpstr>
      <vt:lpstr>When more than one permit is needed</vt:lpstr>
      <vt:lpstr>Single permit</vt:lpstr>
      <vt:lpstr>When to submit</vt:lpstr>
      <vt:lpstr>Allow More lead time for…</vt:lpstr>
      <vt:lpstr>Permit delays…why?</vt:lpstr>
      <vt:lpstr>Where to submit permits</vt:lpstr>
      <vt:lpstr>Who is the Applicant?</vt:lpstr>
      <vt:lpstr>Applicant information</vt:lpstr>
      <vt:lpstr>Describe the installation</vt:lpstr>
      <vt:lpstr>Work site location</vt:lpstr>
      <vt:lpstr>What is a station?</vt:lpstr>
      <vt:lpstr>Stamped or posted</vt:lpstr>
      <vt:lpstr>Stamped or posted</vt:lpstr>
      <vt:lpstr>Pcc stationing</vt:lpstr>
      <vt:lpstr>PowerPoint Presentation</vt:lpstr>
      <vt:lpstr>Acc stationing (500 ft. marker)</vt:lpstr>
      <vt:lpstr>Station numbers can change</vt:lpstr>
      <vt:lpstr>equations</vt:lpstr>
      <vt:lpstr>Why equations?</vt:lpstr>
      <vt:lpstr>What if I can find stationing?</vt:lpstr>
      <vt:lpstr>ideas</vt:lpstr>
      <vt:lpstr>Highway mileposts – general guideline</vt:lpstr>
      <vt:lpstr>mileposts</vt:lpstr>
      <vt:lpstr>mileposts</vt:lpstr>
      <vt:lpstr>Why do we need both stations &amp; mileposts</vt:lpstr>
      <vt:lpstr>Why do we need both stations &amp; mileposts</vt:lpstr>
      <vt:lpstr>Who signs &amp; when?</vt:lpstr>
      <vt:lpstr>Who signs &amp; when?</vt:lpstr>
      <vt:lpstr>City and/or county</vt:lpstr>
      <vt:lpstr>Other approvals</vt:lpstr>
      <vt:lpstr>Special requirements</vt:lpstr>
      <vt:lpstr>Approval signatures</vt:lpstr>
      <vt:lpstr>Permit ~ page 2</vt:lpstr>
      <vt:lpstr>miscellaneous</vt:lpstr>
      <vt:lpstr>Online resources – Links have changed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PERMITS</dc:title>
  <dc:creator>Popp, Deanne</dc:creator>
  <cp:lastModifiedBy>Popp, Deanne</cp:lastModifiedBy>
  <cp:revision>4</cp:revision>
  <dcterms:created xsi:type="dcterms:W3CDTF">2020-02-13T19:37:19Z</dcterms:created>
  <dcterms:modified xsi:type="dcterms:W3CDTF">2020-02-26T13:53:24Z</dcterms:modified>
</cp:coreProperties>
</file>