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8" r:id="rId9"/>
    <p:sldId id="302" r:id="rId10"/>
    <p:sldId id="294" r:id="rId11"/>
    <p:sldId id="295" r:id="rId12"/>
    <p:sldId id="296" r:id="rId13"/>
    <p:sldId id="278" r:id="rId14"/>
    <p:sldId id="279" r:id="rId15"/>
    <p:sldId id="281" r:id="rId16"/>
    <p:sldId id="297" r:id="rId17"/>
    <p:sldId id="303" r:id="rId18"/>
    <p:sldId id="304" r:id="rId19"/>
    <p:sldId id="293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76374" autoAdjust="0"/>
  </p:normalViewPr>
  <p:slideViewPr>
    <p:cSldViewPr>
      <p:cViewPr varScale="1">
        <p:scale>
          <a:sx n="87" d="100"/>
          <a:sy n="87" d="100"/>
        </p:scale>
        <p:origin x="29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68FDB-F8A2-483A-B5C9-306D4E930464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F77952-F1C5-41F3-A509-D620B5BD00DF}">
      <dgm:prSet/>
      <dgm:spPr/>
      <dgm:t>
        <a:bodyPr/>
        <a:lstStyle/>
        <a:p>
          <a:r>
            <a:rPr lang="en-US" dirty="0"/>
            <a:t>Any time you plan to locate facilities within the highway right of way</a:t>
          </a:r>
        </a:p>
      </dgm:t>
    </dgm:pt>
    <dgm:pt modelId="{806D9152-856A-46B3-AEF5-4EA544ADDEE0}" type="parTrans" cxnId="{FACDCF99-EAE7-44C4-BD48-F2386E216814}">
      <dgm:prSet/>
      <dgm:spPr/>
      <dgm:t>
        <a:bodyPr/>
        <a:lstStyle/>
        <a:p>
          <a:endParaRPr lang="en-US"/>
        </a:p>
      </dgm:t>
    </dgm:pt>
    <dgm:pt modelId="{83EBEE7E-DDD7-467C-A9A5-CB5909C9BE33}" type="sibTrans" cxnId="{FACDCF99-EAE7-44C4-BD48-F2386E216814}">
      <dgm:prSet/>
      <dgm:spPr/>
      <dgm:t>
        <a:bodyPr/>
        <a:lstStyle/>
        <a:p>
          <a:endParaRPr lang="en-US"/>
        </a:p>
      </dgm:t>
    </dgm:pt>
    <dgm:pt modelId="{93DBF28B-A242-471D-88EB-7838B4C3C302}">
      <dgm:prSet/>
      <dgm:spPr/>
      <dgm:t>
        <a:bodyPr/>
        <a:lstStyle/>
        <a:p>
          <a:r>
            <a:rPr lang="en-US" dirty="0"/>
            <a:t>New installations</a:t>
          </a:r>
        </a:p>
      </dgm:t>
    </dgm:pt>
    <dgm:pt modelId="{62AEFC96-E6C9-4285-8F12-AB3AE7A25560}" type="parTrans" cxnId="{A295FD7E-8594-40D9-8993-23A78748D064}">
      <dgm:prSet/>
      <dgm:spPr/>
      <dgm:t>
        <a:bodyPr/>
        <a:lstStyle/>
        <a:p>
          <a:endParaRPr lang="en-US"/>
        </a:p>
      </dgm:t>
    </dgm:pt>
    <dgm:pt modelId="{7ED25BCA-0906-4857-AB38-2AD29A9DEE86}" type="sibTrans" cxnId="{A295FD7E-8594-40D9-8993-23A78748D064}">
      <dgm:prSet/>
      <dgm:spPr/>
      <dgm:t>
        <a:bodyPr/>
        <a:lstStyle/>
        <a:p>
          <a:endParaRPr lang="en-US"/>
        </a:p>
      </dgm:t>
    </dgm:pt>
    <dgm:pt modelId="{2AF6D13C-8376-49A0-AFBF-6867AB385D5C}">
      <dgm:prSet/>
      <dgm:spPr/>
      <dgm:t>
        <a:bodyPr/>
        <a:lstStyle/>
        <a:p>
          <a:r>
            <a:rPr lang="en-US" dirty="0"/>
            <a:t>Upgrades</a:t>
          </a:r>
        </a:p>
      </dgm:t>
    </dgm:pt>
    <dgm:pt modelId="{CE6AF0D7-83BE-4DE1-849A-D3909861090A}" type="parTrans" cxnId="{66AADC17-DD3C-413E-8C31-46AF81FAC5AA}">
      <dgm:prSet/>
      <dgm:spPr/>
      <dgm:t>
        <a:bodyPr/>
        <a:lstStyle/>
        <a:p>
          <a:endParaRPr lang="en-US"/>
        </a:p>
      </dgm:t>
    </dgm:pt>
    <dgm:pt modelId="{C82CB0FF-0574-418A-9026-0E1E38FEF032}" type="sibTrans" cxnId="{66AADC17-DD3C-413E-8C31-46AF81FAC5AA}">
      <dgm:prSet/>
      <dgm:spPr/>
      <dgm:t>
        <a:bodyPr/>
        <a:lstStyle/>
        <a:p>
          <a:endParaRPr lang="en-US"/>
        </a:p>
      </dgm:t>
    </dgm:pt>
    <dgm:pt modelId="{6D2E10B7-B11B-4905-845B-CC027ED467BE}">
      <dgm:prSet/>
      <dgm:spPr/>
      <dgm:t>
        <a:bodyPr/>
        <a:lstStyle/>
        <a:p>
          <a:r>
            <a:rPr lang="en-US" dirty="0"/>
            <a:t>overhead changed to underground</a:t>
          </a:r>
        </a:p>
      </dgm:t>
    </dgm:pt>
    <dgm:pt modelId="{7F3447E2-464B-4EA3-BB45-AB295529AA18}" type="parTrans" cxnId="{91B32217-53A3-41B8-9827-9FBA88FBBC43}">
      <dgm:prSet/>
      <dgm:spPr/>
      <dgm:t>
        <a:bodyPr/>
        <a:lstStyle/>
        <a:p>
          <a:endParaRPr lang="en-US"/>
        </a:p>
      </dgm:t>
    </dgm:pt>
    <dgm:pt modelId="{BC8FB514-AC60-4BE2-99BF-64FAC202C325}" type="sibTrans" cxnId="{91B32217-53A3-41B8-9827-9FBA88FBBC43}">
      <dgm:prSet/>
      <dgm:spPr/>
      <dgm:t>
        <a:bodyPr/>
        <a:lstStyle/>
        <a:p>
          <a:endParaRPr lang="en-US"/>
        </a:p>
      </dgm:t>
    </dgm:pt>
    <dgm:pt modelId="{D47CBF66-7FF4-48A2-B2CF-D67F34252FAF}" type="pres">
      <dgm:prSet presAssocID="{63F68FDB-F8A2-483A-B5C9-306D4E930464}" presName="Name0" presStyleCnt="0">
        <dgm:presLayoutVars>
          <dgm:dir/>
          <dgm:resizeHandles val="exact"/>
        </dgm:presLayoutVars>
      </dgm:prSet>
      <dgm:spPr/>
    </dgm:pt>
    <dgm:pt modelId="{6367C9A0-94C8-4647-ABBC-1F8D42787BE4}" type="pres">
      <dgm:prSet presAssocID="{CBF77952-F1C5-41F3-A509-D620B5BD00DF}" presName="parAndChTx" presStyleLbl="node1" presStyleIdx="0" presStyleCnt="3">
        <dgm:presLayoutVars>
          <dgm:bulletEnabled val="1"/>
        </dgm:presLayoutVars>
      </dgm:prSet>
      <dgm:spPr/>
    </dgm:pt>
    <dgm:pt modelId="{543865C8-3123-4FAA-9842-55A53D942321}" type="pres">
      <dgm:prSet presAssocID="{83EBEE7E-DDD7-467C-A9A5-CB5909C9BE33}" presName="parAndChSpace" presStyleCnt="0"/>
      <dgm:spPr/>
    </dgm:pt>
    <dgm:pt modelId="{3FA53A61-9C89-435C-98E4-EB284A48A732}" type="pres">
      <dgm:prSet presAssocID="{93DBF28B-A242-471D-88EB-7838B4C3C302}" presName="parAndChTx" presStyleLbl="node1" presStyleIdx="1" presStyleCnt="3">
        <dgm:presLayoutVars>
          <dgm:bulletEnabled val="1"/>
        </dgm:presLayoutVars>
      </dgm:prSet>
      <dgm:spPr/>
    </dgm:pt>
    <dgm:pt modelId="{EE4CD2E1-368C-435E-9D13-7B0F9B4AAB13}" type="pres">
      <dgm:prSet presAssocID="{7ED25BCA-0906-4857-AB38-2AD29A9DEE86}" presName="parAndChSpace" presStyleCnt="0"/>
      <dgm:spPr/>
    </dgm:pt>
    <dgm:pt modelId="{B8117799-1B59-4AE8-ABBE-3A1CAB011C84}" type="pres">
      <dgm:prSet presAssocID="{2AF6D13C-8376-49A0-AFBF-6867AB385D5C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91B32217-53A3-41B8-9827-9FBA88FBBC43}" srcId="{2AF6D13C-8376-49A0-AFBF-6867AB385D5C}" destId="{6D2E10B7-B11B-4905-845B-CC027ED467BE}" srcOrd="0" destOrd="0" parTransId="{7F3447E2-464B-4EA3-BB45-AB295529AA18}" sibTransId="{BC8FB514-AC60-4BE2-99BF-64FAC202C325}"/>
    <dgm:cxn modelId="{66AADC17-DD3C-413E-8C31-46AF81FAC5AA}" srcId="{63F68FDB-F8A2-483A-B5C9-306D4E930464}" destId="{2AF6D13C-8376-49A0-AFBF-6867AB385D5C}" srcOrd="2" destOrd="0" parTransId="{CE6AF0D7-83BE-4DE1-849A-D3909861090A}" sibTransId="{C82CB0FF-0574-418A-9026-0E1E38FEF032}"/>
    <dgm:cxn modelId="{7F15993A-4A12-49BE-B8C2-C5AC722143EF}" type="presOf" srcId="{CBF77952-F1C5-41F3-A509-D620B5BD00DF}" destId="{6367C9A0-94C8-4647-ABBC-1F8D42787BE4}" srcOrd="0" destOrd="0" presId="urn:microsoft.com/office/officeart/2005/8/layout/hChevron3"/>
    <dgm:cxn modelId="{A295FD7E-8594-40D9-8993-23A78748D064}" srcId="{63F68FDB-F8A2-483A-B5C9-306D4E930464}" destId="{93DBF28B-A242-471D-88EB-7838B4C3C302}" srcOrd="1" destOrd="0" parTransId="{62AEFC96-E6C9-4285-8F12-AB3AE7A25560}" sibTransId="{7ED25BCA-0906-4857-AB38-2AD29A9DEE86}"/>
    <dgm:cxn modelId="{62421394-0D56-417C-8B09-CC7AAA4C2E96}" type="presOf" srcId="{2AF6D13C-8376-49A0-AFBF-6867AB385D5C}" destId="{B8117799-1B59-4AE8-ABBE-3A1CAB011C84}" srcOrd="0" destOrd="0" presId="urn:microsoft.com/office/officeart/2005/8/layout/hChevron3"/>
    <dgm:cxn modelId="{FACDCF99-EAE7-44C4-BD48-F2386E216814}" srcId="{63F68FDB-F8A2-483A-B5C9-306D4E930464}" destId="{CBF77952-F1C5-41F3-A509-D620B5BD00DF}" srcOrd="0" destOrd="0" parTransId="{806D9152-856A-46B3-AEF5-4EA544ADDEE0}" sibTransId="{83EBEE7E-DDD7-467C-A9A5-CB5909C9BE33}"/>
    <dgm:cxn modelId="{417B4EA6-16BB-4FC5-AA2F-84E1DAB7BD4A}" type="presOf" srcId="{6D2E10B7-B11B-4905-845B-CC027ED467BE}" destId="{B8117799-1B59-4AE8-ABBE-3A1CAB011C84}" srcOrd="0" destOrd="1" presId="urn:microsoft.com/office/officeart/2005/8/layout/hChevron3"/>
    <dgm:cxn modelId="{653EE3AA-A98F-4E75-B49E-46CB5F63D148}" type="presOf" srcId="{93DBF28B-A242-471D-88EB-7838B4C3C302}" destId="{3FA53A61-9C89-435C-98E4-EB284A48A732}" srcOrd="0" destOrd="0" presId="urn:microsoft.com/office/officeart/2005/8/layout/hChevron3"/>
    <dgm:cxn modelId="{B3832CEC-A7A0-417D-8106-82D412DE90A3}" type="presOf" srcId="{63F68FDB-F8A2-483A-B5C9-306D4E930464}" destId="{D47CBF66-7FF4-48A2-B2CF-D67F34252FAF}" srcOrd="0" destOrd="0" presId="urn:microsoft.com/office/officeart/2005/8/layout/hChevron3"/>
    <dgm:cxn modelId="{4409068E-3462-4559-8E33-BEC168E868FF}" type="presParOf" srcId="{D47CBF66-7FF4-48A2-B2CF-D67F34252FAF}" destId="{6367C9A0-94C8-4647-ABBC-1F8D42787BE4}" srcOrd="0" destOrd="0" presId="urn:microsoft.com/office/officeart/2005/8/layout/hChevron3"/>
    <dgm:cxn modelId="{EF6E0E7F-C493-440D-ABE2-63A45ED4C6DE}" type="presParOf" srcId="{D47CBF66-7FF4-48A2-B2CF-D67F34252FAF}" destId="{543865C8-3123-4FAA-9842-55A53D942321}" srcOrd="1" destOrd="0" presId="urn:microsoft.com/office/officeart/2005/8/layout/hChevron3"/>
    <dgm:cxn modelId="{E0312C0F-37D3-4A20-9C96-8655734088F9}" type="presParOf" srcId="{D47CBF66-7FF4-48A2-B2CF-D67F34252FAF}" destId="{3FA53A61-9C89-435C-98E4-EB284A48A732}" srcOrd="2" destOrd="0" presId="urn:microsoft.com/office/officeart/2005/8/layout/hChevron3"/>
    <dgm:cxn modelId="{61908FA5-1E00-4319-9E5C-8974CEA550D3}" type="presParOf" srcId="{D47CBF66-7FF4-48A2-B2CF-D67F34252FAF}" destId="{EE4CD2E1-368C-435E-9D13-7B0F9B4AAB13}" srcOrd="3" destOrd="0" presId="urn:microsoft.com/office/officeart/2005/8/layout/hChevron3"/>
    <dgm:cxn modelId="{E185E17B-B4FD-469A-B063-BEA1A6F6BF87}" type="presParOf" srcId="{D47CBF66-7FF4-48A2-B2CF-D67F34252FAF}" destId="{B8117799-1B59-4AE8-ABBE-3A1CAB011C8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7FF3BF-B25E-4C4A-A51D-D1D308D868F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01CD008-7BC0-40BE-BA97-3738F3FB3C36}">
      <dgm:prSet/>
      <dgm:spPr/>
      <dgm:t>
        <a:bodyPr/>
        <a:lstStyle/>
        <a:p>
          <a:r>
            <a:rPr lang="en-US" dirty="0"/>
            <a:t>ALWAYS field evaluate the location for anomalies</a:t>
          </a:r>
        </a:p>
      </dgm:t>
    </dgm:pt>
    <dgm:pt modelId="{2D88FFC5-DA52-4924-88B5-F2B84FE40357}" type="parTrans" cxnId="{E0B1F6A7-51E5-4C72-B2F9-F1331538B9A4}">
      <dgm:prSet/>
      <dgm:spPr/>
      <dgm:t>
        <a:bodyPr/>
        <a:lstStyle/>
        <a:p>
          <a:endParaRPr lang="en-US"/>
        </a:p>
      </dgm:t>
    </dgm:pt>
    <dgm:pt modelId="{57011A4A-C37F-4FA3-AF77-43EEFCFFF928}" type="sibTrans" cxnId="{E0B1F6A7-51E5-4C72-B2F9-F1331538B9A4}">
      <dgm:prSet/>
      <dgm:spPr/>
      <dgm:t>
        <a:bodyPr/>
        <a:lstStyle/>
        <a:p>
          <a:endParaRPr lang="en-US"/>
        </a:p>
      </dgm:t>
    </dgm:pt>
    <dgm:pt modelId="{439CB59A-4791-4A9A-9A92-221B3B79D39B}">
      <dgm:prSet/>
      <dgm:spPr/>
      <dgm:t>
        <a:bodyPr/>
        <a:lstStyle/>
        <a:p>
          <a:r>
            <a:rPr lang="en-US" dirty="0"/>
            <a:t>Measure from a known and identified point to the beginning and ending location(s)</a:t>
          </a:r>
        </a:p>
      </dgm:t>
    </dgm:pt>
    <dgm:pt modelId="{332726C0-CD05-4E91-B5E7-29E1E1408BDE}" type="parTrans" cxnId="{6BCC0F72-A5A2-45FC-8CB1-7A61F6F8FB25}">
      <dgm:prSet/>
      <dgm:spPr/>
      <dgm:t>
        <a:bodyPr/>
        <a:lstStyle/>
        <a:p>
          <a:endParaRPr lang="en-US"/>
        </a:p>
      </dgm:t>
    </dgm:pt>
    <dgm:pt modelId="{96A31354-74B2-4CA6-90A4-EA0010285735}" type="sibTrans" cxnId="{6BCC0F72-A5A2-45FC-8CB1-7A61F6F8FB25}">
      <dgm:prSet/>
      <dgm:spPr/>
      <dgm:t>
        <a:bodyPr/>
        <a:lstStyle/>
        <a:p>
          <a:endParaRPr lang="en-US"/>
        </a:p>
      </dgm:t>
    </dgm:pt>
    <dgm:pt modelId="{BEF30420-D395-42D4-B71D-EFF316963B55}" type="pres">
      <dgm:prSet presAssocID="{E97FF3BF-B25E-4C4A-A51D-D1D308D868FC}" presName="linear" presStyleCnt="0">
        <dgm:presLayoutVars>
          <dgm:animLvl val="lvl"/>
          <dgm:resizeHandles val="exact"/>
        </dgm:presLayoutVars>
      </dgm:prSet>
      <dgm:spPr/>
    </dgm:pt>
    <dgm:pt modelId="{B6AAAB5E-B4A6-410F-9938-5DDCE976091D}" type="pres">
      <dgm:prSet presAssocID="{F01CD008-7BC0-40BE-BA97-3738F3FB3C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638851-44E3-4E76-9312-2A7C033D0BE3}" type="pres">
      <dgm:prSet presAssocID="{57011A4A-C37F-4FA3-AF77-43EEFCFFF928}" presName="spacer" presStyleCnt="0"/>
      <dgm:spPr/>
    </dgm:pt>
    <dgm:pt modelId="{39F4A9C3-11D0-4C0E-BD5C-3BC63AB3F041}" type="pres">
      <dgm:prSet presAssocID="{439CB59A-4791-4A9A-9A92-221B3B79D3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C887F50-518A-44F7-BEA9-73A1C7B0B151}" type="presOf" srcId="{439CB59A-4791-4A9A-9A92-221B3B79D39B}" destId="{39F4A9C3-11D0-4C0E-BD5C-3BC63AB3F041}" srcOrd="0" destOrd="0" presId="urn:microsoft.com/office/officeart/2005/8/layout/vList2"/>
    <dgm:cxn modelId="{6BCC0F72-A5A2-45FC-8CB1-7A61F6F8FB25}" srcId="{E97FF3BF-B25E-4C4A-A51D-D1D308D868FC}" destId="{439CB59A-4791-4A9A-9A92-221B3B79D39B}" srcOrd="1" destOrd="0" parTransId="{332726C0-CD05-4E91-B5E7-29E1E1408BDE}" sibTransId="{96A31354-74B2-4CA6-90A4-EA0010285735}"/>
    <dgm:cxn modelId="{F2776D7B-FC83-4A05-A51E-ABD9A676B996}" type="presOf" srcId="{F01CD008-7BC0-40BE-BA97-3738F3FB3C36}" destId="{B6AAAB5E-B4A6-410F-9938-5DDCE976091D}" srcOrd="0" destOrd="0" presId="urn:microsoft.com/office/officeart/2005/8/layout/vList2"/>
    <dgm:cxn modelId="{E0B1F6A7-51E5-4C72-B2F9-F1331538B9A4}" srcId="{E97FF3BF-B25E-4C4A-A51D-D1D308D868FC}" destId="{F01CD008-7BC0-40BE-BA97-3738F3FB3C36}" srcOrd="0" destOrd="0" parTransId="{2D88FFC5-DA52-4924-88B5-F2B84FE40357}" sibTransId="{57011A4A-C37F-4FA3-AF77-43EEFCFFF928}"/>
    <dgm:cxn modelId="{BFD7E9FD-9610-4039-8461-08142071336A}" type="presOf" srcId="{E97FF3BF-B25E-4C4A-A51D-D1D308D868FC}" destId="{BEF30420-D395-42D4-B71D-EFF316963B55}" srcOrd="0" destOrd="0" presId="urn:microsoft.com/office/officeart/2005/8/layout/vList2"/>
    <dgm:cxn modelId="{A1B62077-3C61-4E53-BAA8-88DB18D9FCCF}" type="presParOf" srcId="{BEF30420-D395-42D4-B71D-EFF316963B55}" destId="{B6AAAB5E-B4A6-410F-9938-5DDCE976091D}" srcOrd="0" destOrd="0" presId="urn:microsoft.com/office/officeart/2005/8/layout/vList2"/>
    <dgm:cxn modelId="{73041C07-B7D4-48C4-B03A-D8098700A3B1}" type="presParOf" srcId="{BEF30420-D395-42D4-B71D-EFF316963B55}" destId="{05638851-44E3-4E76-9312-2A7C033D0BE3}" srcOrd="1" destOrd="0" presId="urn:microsoft.com/office/officeart/2005/8/layout/vList2"/>
    <dgm:cxn modelId="{F57738EE-82B0-41DF-AA87-EEBBD9B758DA}" type="presParOf" srcId="{BEF30420-D395-42D4-B71D-EFF316963B55}" destId="{39F4A9C3-11D0-4C0E-BD5C-3BC63AB3F0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DA1368-4A67-47AE-8A3E-282A4CE5A9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F1BC253-9246-4B5B-810B-73ECDB717EAA}">
      <dgm:prSet/>
      <dgm:spPr/>
      <dgm:t>
        <a:bodyPr/>
        <a:lstStyle/>
        <a:p>
          <a:r>
            <a:rPr lang="en-US" dirty="0"/>
            <a:t>North / South Highways – S to N</a:t>
          </a:r>
        </a:p>
      </dgm:t>
    </dgm:pt>
    <dgm:pt modelId="{B3709A7A-A4BE-4C0F-9F7B-7DCECE7D70C4}" type="parTrans" cxnId="{D010DFC9-E7B4-4EB5-8E70-98B254353D1F}">
      <dgm:prSet/>
      <dgm:spPr/>
      <dgm:t>
        <a:bodyPr/>
        <a:lstStyle/>
        <a:p>
          <a:endParaRPr lang="en-US"/>
        </a:p>
      </dgm:t>
    </dgm:pt>
    <dgm:pt modelId="{8F94670D-81C4-4EB2-BB9E-DA324D1BDCFA}" type="sibTrans" cxnId="{D010DFC9-E7B4-4EB5-8E70-98B254353D1F}">
      <dgm:prSet/>
      <dgm:spPr/>
      <dgm:t>
        <a:bodyPr/>
        <a:lstStyle/>
        <a:p>
          <a:endParaRPr lang="en-US"/>
        </a:p>
      </dgm:t>
    </dgm:pt>
    <dgm:pt modelId="{86E7152C-C286-43C6-BF81-F0F8B52BC4A2}">
      <dgm:prSet/>
      <dgm:spPr/>
      <dgm:t>
        <a:bodyPr/>
        <a:lstStyle/>
        <a:p>
          <a:r>
            <a:rPr lang="en-US" dirty="0"/>
            <a:t>East / West Highways  = W to E</a:t>
          </a:r>
        </a:p>
      </dgm:t>
    </dgm:pt>
    <dgm:pt modelId="{F9A5AF5B-1D27-45A7-A3B6-E39511A3DCCD}" type="parTrans" cxnId="{18D87E18-1A9B-4269-9E13-C9D0164A56B1}">
      <dgm:prSet/>
      <dgm:spPr/>
      <dgm:t>
        <a:bodyPr/>
        <a:lstStyle/>
        <a:p>
          <a:endParaRPr lang="en-US"/>
        </a:p>
      </dgm:t>
    </dgm:pt>
    <dgm:pt modelId="{81E0700E-9EBB-4CB0-AC20-155F41B9F4EC}" type="sibTrans" cxnId="{18D87E18-1A9B-4269-9E13-C9D0164A56B1}">
      <dgm:prSet/>
      <dgm:spPr/>
      <dgm:t>
        <a:bodyPr/>
        <a:lstStyle/>
        <a:p>
          <a:endParaRPr lang="en-US"/>
        </a:p>
      </dgm:t>
    </dgm:pt>
    <dgm:pt modelId="{19779EB7-11D7-446A-A945-40F3E3321B59}">
      <dgm:prSet/>
      <dgm:spPr/>
      <dgm:t>
        <a:bodyPr/>
        <a:lstStyle/>
        <a:p>
          <a:r>
            <a:rPr lang="en-US" dirty="0"/>
            <a:t>There are exceptions…</a:t>
          </a:r>
        </a:p>
      </dgm:t>
    </dgm:pt>
    <dgm:pt modelId="{17031055-CE56-4007-89AB-6B8C3E986020}" type="parTrans" cxnId="{29AEBAEA-B3D7-4A57-BBE0-940C71A9EA2B}">
      <dgm:prSet/>
      <dgm:spPr/>
      <dgm:t>
        <a:bodyPr/>
        <a:lstStyle/>
        <a:p>
          <a:endParaRPr lang="en-US"/>
        </a:p>
      </dgm:t>
    </dgm:pt>
    <dgm:pt modelId="{72FA3284-FA0D-4A97-83A9-7B95DF57D3C1}" type="sibTrans" cxnId="{29AEBAEA-B3D7-4A57-BBE0-940C71A9EA2B}">
      <dgm:prSet/>
      <dgm:spPr/>
      <dgm:t>
        <a:bodyPr/>
        <a:lstStyle/>
        <a:p>
          <a:endParaRPr lang="en-US"/>
        </a:p>
      </dgm:t>
    </dgm:pt>
    <dgm:pt modelId="{F357C501-A999-4166-BA45-3A11AB885FBA}" type="pres">
      <dgm:prSet presAssocID="{6FDA1368-4A67-47AE-8A3E-282A4CE5A9A1}" presName="linear" presStyleCnt="0">
        <dgm:presLayoutVars>
          <dgm:animLvl val="lvl"/>
          <dgm:resizeHandles val="exact"/>
        </dgm:presLayoutVars>
      </dgm:prSet>
      <dgm:spPr/>
    </dgm:pt>
    <dgm:pt modelId="{4B27E55F-66A0-4041-8708-1C273B67087C}" type="pres">
      <dgm:prSet presAssocID="{BF1BC253-9246-4B5B-810B-73ECDB717E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8FB1DD-E869-4CC9-8F2B-2CEFE7C049C8}" type="pres">
      <dgm:prSet presAssocID="{8F94670D-81C4-4EB2-BB9E-DA324D1BDCFA}" presName="spacer" presStyleCnt="0"/>
      <dgm:spPr/>
    </dgm:pt>
    <dgm:pt modelId="{A1CA913C-BBC5-4825-B550-4C02379C33AA}" type="pres">
      <dgm:prSet presAssocID="{86E7152C-C286-43C6-BF81-F0F8B52BC4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EEC6B4-0CC0-4023-9BF7-8B071AD4461C}" type="pres">
      <dgm:prSet presAssocID="{81E0700E-9EBB-4CB0-AC20-155F41B9F4EC}" presName="spacer" presStyleCnt="0"/>
      <dgm:spPr/>
    </dgm:pt>
    <dgm:pt modelId="{96BA60BA-2B97-43D0-90FB-06C9808B16FA}" type="pres">
      <dgm:prSet presAssocID="{19779EB7-11D7-446A-A945-40F3E3321B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D87E18-1A9B-4269-9E13-C9D0164A56B1}" srcId="{6FDA1368-4A67-47AE-8A3E-282A4CE5A9A1}" destId="{86E7152C-C286-43C6-BF81-F0F8B52BC4A2}" srcOrd="1" destOrd="0" parTransId="{F9A5AF5B-1D27-45A7-A3B6-E39511A3DCCD}" sibTransId="{81E0700E-9EBB-4CB0-AC20-155F41B9F4EC}"/>
    <dgm:cxn modelId="{2DCCB752-F2C2-4666-8356-B893A8D57F84}" type="presOf" srcId="{19779EB7-11D7-446A-A945-40F3E3321B59}" destId="{96BA60BA-2B97-43D0-90FB-06C9808B16FA}" srcOrd="0" destOrd="0" presId="urn:microsoft.com/office/officeart/2005/8/layout/vList2"/>
    <dgm:cxn modelId="{18C69886-70A1-4C02-AC09-F57631E036A2}" type="presOf" srcId="{BF1BC253-9246-4B5B-810B-73ECDB717EAA}" destId="{4B27E55F-66A0-4041-8708-1C273B67087C}" srcOrd="0" destOrd="0" presId="urn:microsoft.com/office/officeart/2005/8/layout/vList2"/>
    <dgm:cxn modelId="{BE9E469C-76C9-43EF-B8BA-C05B12BC3A79}" type="presOf" srcId="{86E7152C-C286-43C6-BF81-F0F8B52BC4A2}" destId="{A1CA913C-BBC5-4825-B550-4C02379C33AA}" srcOrd="0" destOrd="0" presId="urn:microsoft.com/office/officeart/2005/8/layout/vList2"/>
    <dgm:cxn modelId="{D010DFC9-E7B4-4EB5-8E70-98B254353D1F}" srcId="{6FDA1368-4A67-47AE-8A3E-282A4CE5A9A1}" destId="{BF1BC253-9246-4B5B-810B-73ECDB717EAA}" srcOrd="0" destOrd="0" parTransId="{B3709A7A-A4BE-4C0F-9F7B-7DCECE7D70C4}" sibTransId="{8F94670D-81C4-4EB2-BB9E-DA324D1BDCFA}"/>
    <dgm:cxn modelId="{29AEBAEA-B3D7-4A57-BBE0-940C71A9EA2B}" srcId="{6FDA1368-4A67-47AE-8A3E-282A4CE5A9A1}" destId="{19779EB7-11D7-446A-A945-40F3E3321B59}" srcOrd="2" destOrd="0" parTransId="{17031055-CE56-4007-89AB-6B8C3E986020}" sibTransId="{72FA3284-FA0D-4A97-83A9-7B95DF57D3C1}"/>
    <dgm:cxn modelId="{F88BEFFD-1980-4DEC-B77D-183772791488}" type="presOf" srcId="{6FDA1368-4A67-47AE-8A3E-282A4CE5A9A1}" destId="{F357C501-A999-4166-BA45-3A11AB885FBA}" srcOrd="0" destOrd="0" presId="urn:microsoft.com/office/officeart/2005/8/layout/vList2"/>
    <dgm:cxn modelId="{9D9AB59B-DFED-4D95-AB51-BD4ECB4D83C2}" type="presParOf" srcId="{F357C501-A999-4166-BA45-3A11AB885FBA}" destId="{4B27E55F-66A0-4041-8708-1C273B67087C}" srcOrd="0" destOrd="0" presId="urn:microsoft.com/office/officeart/2005/8/layout/vList2"/>
    <dgm:cxn modelId="{20B0DACE-AF0E-4A9A-93A4-C592352601CA}" type="presParOf" srcId="{F357C501-A999-4166-BA45-3A11AB885FBA}" destId="{4A8FB1DD-E869-4CC9-8F2B-2CEFE7C049C8}" srcOrd="1" destOrd="0" presId="urn:microsoft.com/office/officeart/2005/8/layout/vList2"/>
    <dgm:cxn modelId="{F0B28CC2-63CA-4BC1-A59A-794F90FC23E3}" type="presParOf" srcId="{F357C501-A999-4166-BA45-3A11AB885FBA}" destId="{A1CA913C-BBC5-4825-B550-4C02379C33AA}" srcOrd="2" destOrd="0" presId="urn:microsoft.com/office/officeart/2005/8/layout/vList2"/>
    <dgm:cxn modelId="{5F339424-0E0D-4373-93D5-8417DD494C17}" type="presParOf" srcId="{F357C501-A999-4166-BA45-3A11AB885FBA}" destId="{DAEEC6B4-0CC0-4023-9BF7-8B071AD4461C}" srcOrd="3" destOrd="0" presId="urn:microsoft.com/office/officeart/2005/8/layout/vList2"/>
    <dgm:cxn modelId="{6AD860E0-4CD0-464A-8D25-7D964C2ED6D9}" type="presParOf" srcId="{F357C501-A999-4166-BA45-3A11AB885FBA}" destId="{96BA60BA-2B97-43D0-90FB-06C9808B16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D55767-E4AF-433B-B09A-0A9A9BD7B7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6E9ACA-2B79-4D7F-8CFC-30881C0D5447}">
      <dgm:prSet/>
      <dgm:spPr/>
      <dgm:t>
        <a:bodyPr/>
        <a:lstStyle/>
        <a:p>
          <a:r>
            <a:rPr lang="en-US"/>
            <a:t>Cities – joint jurisdiction</a:t>
          </a:r>
        </a:p>
      </dgm:t>
    </dgm:pt>
    <dgm:pt modelId="{D5DA8FB4-251C-4D9B-A280-3BAFF6159CAA}" type="parTrans" cxnId="{CCDA0580-B440-4CC6-B678-893CAEEF1DF7}">
      <dgm:prSet/>
      <dgm:spPr/>
      <dgm:t>
        <a:bodyPr/>
        <a:lstStyle/>
        <a:p>
          <a:endParaRPr lang="en-US"/>
        </a:p>
      </dgm:t>
    </dgm:pt>
    <dgm:pt modelId="{B684319D-062B-46E9-BCDB-0E547CB85EC8}" type="sibTrans" cxnId="{CCDA0580-B440-4CC6-B678-893CAEEF1DF7}">
      <dgm:prSet/>
      <dgm:spPr/>
      <dgm:t>
        <a:bodyPr/>
        <a:lstStyle/>
        <a:p>
          <a:endParaRPr lang="en-US"/>
        </a:p>
      </dgm:t>
    </dgm:pt>
    <dgm:pt modelId="{983F269F-BE27-4649-9384-F379CAD20CCE}">
      <dgm:prSet/>
      <dgm:spPr/>
      <dgm:t>
        <a:bodyPr/>
        <a:lstStyle/>
        <a:p>
          <a:r>
            <a:rPr lang="en-US"/>
            <a:t>Counties</a:t>
          </a:r>
        </a:p>
      </dgm:t>
    </dgm:pt>
    <dgm:pt modelId="{378E1012-C0F2-4B6C-8BA0-77F98B81407A}" type="parTrans" cxnId="{1F8DB99A-10C1-4012-A598-61782CEFE121}">
      <dgm:prSet/>
      <dgm:spPr/>
      <dgm:t>
        <a:bodyPr/>
        <a:lstStyle/>
        <a:p>
          <a:endParaRPr lang="en-US"/>
        </a:p>
      </dgm:t>
    </dgm:pt>
    <dgm:pt modelId="{FA7D85F2-4DC4-44C7-AAC9-217CF8E6C0F7}" type="sibTrans" cxnId="{1F8DB99A-10C1-4012-A598-61782CEFE121}">
      <dgm:prSet/>
      <dgm:spPr/>
      <dgm:t>
        <a:bodyPr/>
        <a:lstStyle/>
        <a:p>
          <a:endParaRPr lang="en-US"/>
        </a:p>
      </dgm:t>
    </dgm:pt>
    <dgm:pt modelId="{688A509F-6DF1-4009-A982-E6EFB2209363}">
      <dgm:prSet/>
      <dgm:spPr/>
      <dgm:t>
        <a:bodyPr/>
        <a:lstStyle/>
        <a:p>
          <a:r>
            <a:rPr lang="en-US"/>
            <a:t>Corps of Engineers – major waterways</a:t>
          </a:r>
        </a:p>
      </dgm:t>
    </dgm:pt>
    <dgm:pt modelId="{2D2B170F-C737-4059-8EC0-F8E862C56885}" type="parTrans" cxnId="{F5B430A0-4804-4EE3-B973-0FC864A6E869}">
      <dgm:prSet/>
      <dgm:spPr/>
      <dgm:t>
        <a:bodyPr/>
        <a:lstStyle/>
        <a:p>
          <a:endParaRPr lang="en-US"/>
        </a:p>
      </dgm:t>
    </dgm:pt>
    <dgm:pt modelId="{B11CDDD2-F16D-43D2-9671-99C95876E939}" type="sibTrans" cxnId="{F5B430A0-4804-4EE3-B973-0FC864A6E869}">
      <dgm:prSet/>
      <dgm:spPr/>
      <dgm:t>
        <a:bodyPr/>
        <a:lstStyle/>
        <a:p>
          <a:endParaRPr lang="en-US"/>
        </a:p>
      </dgm:t>
    </dgm:pt>
    <dgm:pt modelId="{8A93BD2B-C9CB-428B-BC5E-11508EC91216}">
      <dgm:prSet/>
      <dgm:spPr/>
      <dgm:t>
        <a:bodyPr/>
        <a:lstStyle/>
        <a:p>
          <a:r>
            <a:rPr lang="en-US"/>
            <a:t>Protected areas – DNR</a:t>
          </a:r>
        </a:p>
      </dgm:t>
    </dgm:pt>
    <dgm:pt modelId="{5289B747-3473-4E1D-9A77-3AF8F0D94F10}" type="parTrans" cxnId="{FD3E2C93-8E67-41C9-A959-6E1792DB7AC7}">
      <dgm:prSet/>
      <dgm:spPr/>
      <dgm:t>
        <a:bodyPr/>
        <a:lstStyle/>
        <a:p>
          <a:endParaRPr lang="en-US"/>
        </a:p>
      </dgm:t>
    </dgm:pt>
    <dgm:pt modelId="{5360BA5E-76D3-488A-BF35-4637F877B575}" type="sibTrans" cxnId="{FD3E2C93-8E67-41C9-A959-6E1792DB7AC7}">
      <dgm:prSet/>
      <dgm:spPr/>
      <dgm:t>
        <a:bodyPr/>
        <a:lstStyle/>
        <a:p>
          <a:endParaRPr lang="en-US"/>
        </a:p>
      </dgm:t>
    </dgm:pt>
    <dgm:pt modelId="{E2B7E3EC-5D53-4A35-8594-C80227B2C92F}" type="pres">
      <dgm:prSet presAssocID="{C7D55767-E4AF-433B-B09A-0A9A9BD7B7A8}" presName="linear" presStyleCnt="0">
        <dgm:presLayoutVars>
          <dgm:animLvl val="lvl"/>
          <dgm:resizeHandles val="exact"/>
        </dgm:presLayoutVars>
      </dgm:prSet>
      <dgm:spPr/>
    </dgm:pt>
    <dgm:pt modelId="{71131424-6765-4377-84DF-A9B1558114FE}" type="pres">
      <dgm:prSet presAssocID="{516E9ACA-2B79-4D7F-8CFC-30881C0D54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65211C-E071-435F-875E-0FE9F73079B0}" type="pres">
      <dgm:prSet presAssocID="{B684319D-062B-46E9-BCDB-0E547CB85EC8}" presName="spacer" presStyleCnt="0"/>
      <dgm:spPr/>
    </dgm:pt>
    <dgm:pt modelId="{751CEAB8-5515-4A7C-B94F-4EFB8E42DF26}" type="pres">
      <dgm:prSet presAssocID="{983F269F-BE27-4649-9384-F379CAD20C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A10E10-8185-4DCA-BC7C-B58F6D1F116B}" type="pres">
      <dgm:prSet presAssocID="{FA7D85F2-4DC4-44C7-AAC9-217CF8E6C0F7}" presName="spacer" presStyleCnt="0"/>
      <dgm:spPr/>
    </dgm:pt>
    <dgm:pt modelId="{F66424D7-AD59-444D-866A-D9438965E67E}" type="pres">
      <dgm:prSet presAssocID="{688A509F-6DF1-4009-A982-E6EFB22093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9648D2-D0BC-49B9-B571-3DD5087D7572}" type="pres">
      <dgm:prSet presAssocID="{B11CDDD2-F16D-43D2-9671-99C95876E939}" presName="spacer" presStyleCnt="0"/>
      <dgm:spPr/>
    </dgm:pt>
    <dgm:pt modelId="{D714A0D2-D488-4E11-AFE6-CBE1CF76D139}" type="pres">
      <dgm:prSet presAssocID="{8A93BD2B-C9CB-428B-BC5E-11508EC912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65BA1F-64C9-4446-881A-4CA5B5844F0D}" type="presOf" srcId="{516E9ACA-2B79-4D7F-8CFC-30881C0D5447}" destId="{71131424-6765-4377-84DF-A9B1558114FE}" srcOrd="0" destOrd="0" presId="urn:microsoft.com/office/officeart/2005/8/layout/vList2"/>
    <dgm:cxn modelId="{CCDA0580-B440-4CC6-B678-893CAEEF1DF7}" srcId="{C7D55767-E4AF-433B-B09A-0A9A9BD7B7A8}" destId="{516E9ACA-2B79-4D7F-8CFC-30881C0D5447}" srcOrd="0" destOrd="0" parTransId="{D5DA8FB4-251C-4D9B-A280-3BAFF6159CAA}" sibTransId="{B684319D-062B-46E9-BCDB-0E547CB85EC8}"/>
    <dgm:cxn modelId="{0BEE9B83-4DC2-4519-9ADD-AC090523E039}" type="presOf" srcId="{688A509F-6DF1-4009-A982-E6EFB2209363}" destId="{F66424D7-AD59-444D-866A-D9438965E67E}" srcOrd="0" destOrd="0" presId="urn:microsoft.com/office/officeart/2005/8/layout/vList2"/>
    <dgm:cxn modelId="{FD3E2C93-8E67-41C9-A959-6E1792DB7AC7}" srcId="{C7D55767-E4AF-433B-B09A-0A9A9BD7B7A8}" destId="{8A93BD2B-C9CB-428B-BC5E-11508EC91216}" srcOrd="3" destOrd="0" parTransId="{5289B747-3473-4E1D-9A77-3AF8F0D94F10}" sibTransId="{5360BA5E-76D3-488A-BF35-4637F877B575}"/>
    <dgm:cxn modelId="{1F8DB99A-10C1-4012-A598-61782CEFE121}" srcId="{C7D55767-E4AF-433B-B09A-0A9A9BD7B7A8}" destId="{983F269F-BE27-4649-9384-F379CAD20CCE}" srcOrd="1" destOrd="0" parTransId="{378E1012-C0F2-4B6C-8BA0-77F98B81407A}" sibTransId="{FA7D85F2-4DC4-44C7-AAC9-217CF8E6C0F7}"/>
    <dgm:cxn modelId="{F5B430A0-4804-4EE3-B973-0FC864A6E869}" srcId="{C7D55767-E4AF-433B-B09A-0A9A9BD7B7A8}" destId="{688A509F-6DF1-4009-A982-E6EFB2209363}" srcOrd="2" destOrd="0" parTransId="{2D2B170F-C737-4059-8EC0-F8E862C56885}" sibTransId="{B11CDDD2-F16D-43D2-9671-99C95876E939}"/>
    <dgm:cxn modelId="{E12BF8A9-9B59-4D56-A1FD-5844DB8F4C6F}" type="presOf" srcId="{983F269F-BE27-4649-9384-F379CAD20CCE}" destId="{751CEAB8-5515-4A7C-B94F-4EFB8E42DF26}" srcOrd="0" destOrd="0" presId="urn:microsoft.com/office/officeart/2005/8/layout/vList2"/>
    <dgm:cxn modelId="{C7D4B6C9-F997-430B-8FE5-AB9D82660508}" type="presOf" srcId="{C7D55767-E4AF-433B-B09A-0A9A9BD7B7A8}" destId="{E2B7E3EC-5D53-4A35-8594-C80227B2C92F}" srcOrd="0" destOrd="0" presId="urn:microsoft.com/office/officeart/2005/8/layout/vList2"/>
    <dgm:cxn modelId="{B1162DE0-025D-4033-BF43-E3F7E57D216D}" type="presOf" srcId="{8A93BD2B-C9CB-428B-BC5E-11508EC91216}" destId="{D714A0D2-D488-4E11-AFE6-CBE1CF76D139}" srcOrd="0" destOrd="0" presId="urn:microsoft.com/office/officeart/2005/8/layout/vList2"/>
    <dgm:cxn modelId="{8356539F-F980-4168-93C9-992DB686F391}" type="presParOf" srcId="{E2B7E3EC-5D53-4A35-8594-C80227B2C92F}" destId="{71131424-6765-4377-84DF-A9B1558114FE}" srcOrd="0" destOrd="0" presId="urn:microsoft.com/office/officeart/2005/8/layout/vList2"/>
    <dgm:cxn modelId="{262ACB12-F082-449E-9DEB-A630A8CF322F}" type="presParOf" srcId="{E2B7E3EC-5D53-4A35-8594-C80227B2C92F}" destId="{B465211C-E071-435F-875E-0FE9F73079B0}" srcOrd="1" destOrd="0" presId="urn:microsoft.com/office/officeart/2005/8/layout/vList2"/>
    <dgm:cxn modelId="{F736EFE1-5096-4EA7-AE24-DE112CB0189A}" type="presParOf" srcId="{E2B7E3EC-5D53-4A35-8594-C80227B2C92F}" destId="{751CEAB8-5515-4A7C-B94F-4EFB8E42DF26}" srcOrd="2" destOrd="0" presId="urn:microsoft.com/office/officeart/2005/8/layout/vList2"/>
    <dgm:cxn modelId="{C3A5FB5F-3674-4BCF-80AC-35726CDA6CD1}" type="presParOf" srcId="{E2B7E3EC-5D53-4A35-8594-C80227B2C92F}" destId="{9AA10E10-8185-4DCA-BC7C-B58F6D1F116B}" srcOrd="3" destOrd="0" presId="urn:microsoft.com/office/officeart/2005/8/layout/vList2"/>
    <dgm:cxn modelId="{BE165730-D1A1-408C-94E9-68CBB3A49410}" type="presParOf" srcId="{E2B7E3EC-5D53-4A35-8594-C80227B2C92F}" destId="{F66424D7-AD59-444D-866A-D9438965E67E}" srcOrd="4" destOrd="0" presId="urn:microsoft.com/office/officeart/2005/8/layout/vList2"/>
    <dgm:cxn modelId="{505D87C2-EB45-428F-9414-7078D4102E89}" type="presParOf" srcId="{E2B7E3EC-5D53-4A35-8594-C80227B2C92F}" destId="{4E9648D2-D0BC-49B9-B571-3DD5087D7572}" srcOrd="5" destOrd="0" presId="urn:microsoft.com/office/officeart/2005/8/layout/vList2"/>
    <dgm:cxn modelId="{8B1B574B-7A95-4D9C-A49E-49999B3C03C5}" type="presParOf" srcId="{E2B7E3EC-5D53-4A35-8594-C80227B2C92F}" destId="{D714A0D2-D488-4E11-AFE6-CBE1CF76D1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E20FBC-DDA8-42BF-AA62-DE3BFB24ED8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E38C81-D682-4646-9E9F-197D6F53B851}">
      <dgm:prSet/>
      <dgm:spPr/>
      <dgm:t>
        <a:bodyPr/>
        <a:lstStyle/>
        <a:p>
          <a:r>
            <a:rPr lang="en-US" dirty="0"/>
            <a:t>Special requirements – added by DOT</a:t>
          </a:r>
        </a:p>
      </dgm:t>
    </dgm:pt>
    <dgm:pt modelId="{E81208C1-6866-4C11-B881-929548A43277}" type="parTrans" cxnId="{207FCB9B-C358-41C1-9716-48CE070C8696}">
      <dgm:prSet/>
      <dgm:spPr/>
      <dgm:t>
        <a:bodyPr/>
        <a:lstStyle/>
        <a:p>
          <a:endParaRPr lang="en-US"/>
        </a:p>
      </dgm:t>
    </dgm:pt>
    <dgm:pt modelId="{CE1B2DC0-934A-4B70-8C8E-CD7CFEB5FF7D}" type="sibTrans" cxnId="{207FCB9B-C358-41C1-9716-48CE070C8696}">
      <dgm:prSet/>
      <dgm:spPr/>
      <dgm:t>
        <a:bodyPr/>
        <a:lstStyle/>
        <a:p>
          <a:endParaRPr lang="en-US"/>
        </a:p>
      </dgm:t>
    </dgm:pt>
    <dgm:pt modelId="{5FACD7F3-B21A-48E9-96AD-714626A87236}">
      <dgm:prSet/>
      <dgm:spPr/>
      <dgm:t>
        <a:bodyPr/>
        <a:lstStyle/>
        <a:p>
          <a:r>
            <a:rPr lang="en-US"/>
            <a:t>Restrictions or additional stipulations not outlined in the standard permit</a:t>
          </a:r>
        </a:p>
      </dgm:t>
    </dgm:pt>
    <dgm:pt modelId="{DB9E35C4-DBF4-493F-BB90-F4891E5830DF}" type="parTrans" cxnId="{E07C857D-E6B9-483F-9238-B0C96F00CCCE}">
      <dgm:prSet/>
      <dgm:spPr/>
      <dgm:t>
        <a:bodyPr/>
        <a:lstStyle/>
        <a:p>
          <a:endParaRPr lang="en-US"/>
        </a:p>
      </dgm:t>
    </dgm:pt>
    <dgm:pt modelId="{E024F31E-7292-4A3B-80DD-81F23A94B2DE}" type="sibTrans" cxnId="{E07C857D-E6B9-483F-9238-B0C96F00CCCE}">
      <dgm:prSet/>
      <dgm:spPr/>
      <dgm:t>
        <a:bodyPr/>
        <a:lstStyle/>
        <a:p>
          <a:endParaRPr lang="en-US"/>
        </a:p>
      </dgm:t>
    </dgm:pt>
    <dgm:pt modelId="{0AF2219D-3F60-44A3-A2E8-516D39775F8A}">
      <dgm:prSet/>
      <dgm:spPr/>
      <dgm:t>
        <a:bodyPr/>
        <a:lstStyle/>
        <a:p>
          <a:r>
            <a:rPr lang="en-US"/>
            <a:t>Don’t forget page 2 – the permit won’t be valid without it!</a:t>
          </a:r>
        </a:p>
      </dgm:t>
    </dgm:pt>
    <dgm:pt modelId="{EB53AF6F-7937-467A-A768-0163A25D20CF}" type="parTrans" cxnId="{DE58AE91-0A60-43D8-BC11-AE77BE764AF8}">
      <dgm:prSet/>
      <dgm:spPr/>
      <dgm:t>
        <a:bodyPr/>
        <a:lstStyle/>
        <a:p>
          <a:endParaRPr lang="en-US"/>
        </a:p>
      </dgm:t>
    </dgm:pt>
    <dgm:pt modelId="{BE0CDCB0-B676-4796-914F-AB24225920EE}" type="sibTrans" cxnId="{DE58AE91-0A60-43D8-BC11-AE77BE764AF8}">
      <dgm:prSet/>
      <dgm:spPr/>
      <dgm:t>
        <a:bodyPr/>
        <a:lstStyle/>
        <a:p>
          <a:endParaRPr lang="en-US"/>
        </a:p>
      </dgm:t>
    </dgm:pt>
    <dgm:pt modelId="{C493B69C-6AB6-40D8-AC29-E30FBFECAE10}" type="pres">
      <dgm:prSet presAssocID="{19E20FBC-DDA8-42BF-AA62-DE3BFB24ED8E}" presName="linear" presStyleCnt="0">
        <dgm:presLayoutVars>
          <dgm:animLvl val="lvl"/>
          <dgm:resizeHandles val="exact"/>
        </dgm:presLayoutVars>
      </dgm:prSet>
      <dgm:spPr/>
    </dgm:pt>
    <dgm:pt modelId="{05E2F404-66DA-4649-A100-927C33CD91BB}" type="pres">
      <dgm:prSet presAssocID="{2AE38C81-D682-4646-9E9F-197D6F53B8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6DE9B2-D454-41F2-829D-E455F5C44540}" type="pres">
      <dgm:prSet presAssocID="{CE1B2DC0-934A-4B70-8C8E-CD7CFEB5FF7D}" presName="spacer" presStyleCnt="0"/>
      <dgm:spPr/>
    </dgm:pt>
    <dgm:pt modelId="{A3485112-6D6F-4582-9ADB-9811876D6E41}" type="pres">
      <dgm:prSet presAssocID="{5FACD7F3-B21A-48E9-96AD-714626A872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423284-024C-4928-BC05-5BF349D8E46D}" type="pres">
      <dgm:prSet presAssocID="{E024F31E-7292-4A3B-80DD-81F23A94B2DE}" presName="spacer" presStyleCnt="0"/>
      <dgm:spPr/>
    </dgm:pt>
    <dgm:pt modelId="{50F80FD8-09A9-4FFD-985D-DBFB56C1BBCA}" type="pres">
      <dgm:prSet presAssocID="{0AF2219D-3F60-44A3-A2E8-516D39775F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C67E3F-5D14-40FE-89B5-906771D3E48D}" type="presOf" srcId="{19E20FBC-DDA8-42BF-AA62-DE3BFB24ED8E}" destId="{C493B69C-6AB6-40D8-AC29-E30FBFECAE10}" srcOrd="0" destOrd="0" presId="urn:microsoft.com/office/officeart/2005/8/layout/vList2"/>
    <dgm:cxn modelId="{9E86356F-30D7-4468-B59C-851F93671265}" type="presOf" srcId="{5FACD7F3-B21A-48E9-96AD-714626A87236}" destId="{A3485112-6D6F-4582-9ADB-9811876D6E41}" srcOrd="0" destOrd="0" presId="urn:microsoft.com/office/officeart/2005/8/layout/vList2"/>
    <dgm:cxn modelId="{E07C857D-E6B9-483F-9238-B0C96F00CCCE}" srcId="{19E20FBC-DDA8-42BF-AA62-DE3BFB24ED8E}" destId="{5FACD7F3-B21A-48E9-96AD-714626A87236}" srcOrd="1" destOrd="0" parTransId="{DB9E35C4-DBF4-493F-BB90-F4891E5830DF}" sibTransId="{E024F31E-7292-4A3B-80DD-81F23A94B2DE}"/>
    <dgm:cxn modelId="{DE58AE91-0A60-43D8-BC11-AE77BE764AF8}" srcId="{19E20FBC-DDA8-42BF-AA62-DE3BFB24ED8E}" destId="{0AF2219D-3F60-44A3-A2E8-516D39775F8A}" srcOrd="2" destOrd="0" parTransId="{EB53AF6F-7937-467A-A768-0163A25D20CF}" sibTransId="{BE0CDCB0-B676-4796-914F-AB24225920EE}"/>
    <dgm:cxn modelId="{207FCB9B-C358-41C1-9716-48CE070C8696}" srcId="{19E20FBC-DDA8-42BF-AA62-DE3BFB24ED8E}" destId="{2AE38C81-D682-4646-9E9F-197D6F53B851}" srcOrd="0" destOrd="0" parTransId="{E81208C1-6866-4C11-B881-929548A43277}" sibTransId="{CE1B2DC0-934A-4B70-8C8E-CD7CFEB5FF7D}"/>
    <dgm:cxn modelId="{EC1CB69C-7D78-4200-927A-E0378F650ABE}" type="presOf" srcId="{2AE38C81-D682-4646-9E9F-197D6F53B851}" destId="{05E2F404-66DA-4649-A100-927C33CD91BB}" srcOrd="0" destOrd="0" presId="urn:microsoft.com/office/officeart/2005/8/layout/vList2"/>
    <dgm:cxn modelId="{E9054EE5-2281-4604-8002-9433DDEFBCB0}" type="presOf" srcId="{0AF2219D-3F60-44A3-A2E8-516D39775F8A}" destId="{50F80FD8-09A9-4FFD-985D-DBFB56C1BBCA}" srcOrd="0" destOrd="0" presId="urn:microsoft.com/office/officeart/2005/8/layout/vList2"/>
    <dgm:cxn modelId="{0D74B2A7-115A-46BE-A4F6-600EB5A46BD3}" type="presParOf" srcId="{C493B69C-6AB6-40D8-AC29-E30FBFECAE10}" destId="{05E2F404-66DA-4649-A100-927C33CD91BB}" srcOrd="0" destOrd="0" presId="urn:microsoft.com/office/officeart/2005/8/layout/vList2"/>
    <dgm:cxn modelId="{325DB1AD-E926-4A2C-A955-BF40EF988E2E}" type="presParOf" srcId="{C493B69C-6AB6-40D8-AC29-E30FBFECAE10}" destId="{336DE9B2-D454-41F2-829D-E455F5C44540}" srcOrd="1" destOrd="0" presId="urn:microsoft.com/office/officeart/2005/8/layout/vList2"/>
    <dgm:cxn modelId="{DC176C0C-0877-4A27-9640-E34A8CEBC8EE}" type="presParOf" srcId="{C493B69C-6AB6-40D8-AC29-E30FBFECAE10}" destId="{A3485112-6D6F-4582-9ADB-9811876D6E41}" srcOrd="2" destOrd="0" presId="urn:microsoft.com/office/officeart/2005/8/layout/vList2"/>
    <dgm:cxn modelId="{6752675C-3D23-4F0F-B2C0-990F173E65A4}" type="presParOf" srcId="{C493B69C-6AB6-40D8-AC29-E30FBFECAE10}" destId="{8D423284-024C-4928-BC05-5BF349D8E46D}" srcOrd="3" destOrd="0" presId="urn:microsoft.com/office/officeart/2005/8/layout/vList2"/>
    <dgm:cxn modelId="{BC58E9CB-ECC7-476C-8E8C-B789270F5D3E}" type="presParOf" srcId="{C493B69C-6AB6-40D8-AC29-E30FBFECAE10}" destId="{50F80FD8-09A9-4FFD-985D-DBFB56C1BB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9D4C3-7BA3-4AE0-935D-5E3D9025ED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932FF3-63D0-4786-BF49-B6DDD99E8D01}">
      <dgm:prSet/>
      <dgm:spPr/>
      <dgm:t>
        <a:bodyPr/>
        <a:lstStyle/>
        <a:p>
          <a:r>
            <a:rPr lang="en-US" dirty="0"/>
            <a:t>Covered under original permit</a:t>
          </a:r>
        </a:p>
      </dgm:t>
    </dgm:pt>
    <dgm:pt modelId="{CE79877F-81FA-4D43-B8DC-AFFF6EDA2A1B}" type="parTrans" cxnId="{78F7E818-8D59-4AD1-8A1B-31D9E5F898A0}">
      <dgm:prSet/>
      <dgm:spPr/>
      <dgm:t>
        <a:bodyPr/>
        <a:lstStyle/>
        <a:p>
          <a:endParaRPr lang="en-US"/>
        </a:p>
      </dgm:t>
    </dgm:pt>
    <dgm:pt modelId="{6F3BA8A4-9FE2-4263-96C7-D622FA8B059C}" type="sibTrans" cxnId="{78F7E818-8D59-4AD1-8A1B-31D9E5F898A0}">
      <dgm:prSet/>
      <dgm:spPr/>
      <dgm:t>
        <a:bodyPr/>
        <a:lstStyle/>
        <a:p>
          <a:endParaRPr lang="en-US"/>
        </a:p>
      </dgm:t>
    </dgm:pt>
    <dgm:pt modelId="{3D099181-B58A-4C16-8B75-E49D55325231}">
      <dgm:prSet/>
      <dgm:spPr/>
      <dgm:t>
        <a:bodyPr/>
        <a:lstStyle/>
        <a:p>
          <a:r>
            <a:rPr lang="en-US" dirty="0"/>
            <a:t>Requires 48 hour notification</a:t>
          </a:r>
        </a:p>
      </dgm:t>
    </dgm:pt>
    <dgm:pt modelId="{6D019247-B5E2-4DC5-ADA7-5C51C14158DD}" type="parTrans" cxnId="{9E2664C0-659F-4542-BF78-399B1EA6007E}">
      <dgm:prSet/>
      <dgm:spPr/>
      <dgm:t>
        <a:bodyPr/>
        <a:lstStyle/>
        <a:p>
          <a:endParaRPr lang="en-US"/>
        </a:p>
      </dgm:t>
    </dgm:pt>
    <dgm:pt modelId="{F67211E6-5971-4F18-8619-A6D16678E6A3}" type="sibTrans" cxnId="{9E2664C0-659F-4542-BF78-399B1EA6007E}">
      <dgm:prSet/>
      <dgm:spPr/>
      <dgm:t>
        <a:bodyPr/>
        <a:lstStyle/>
        <a:p>
          <a:endParaRPr lang="en-US"/>
        </a:p>
      </dgm:t>
    </dgm:pt>
    <dgm:pt modelId="{898AB846-D546-4F9D-9D94-4F270D8BB7BF}">
      <dgm:prSet/>
      <dgm:spPr/>
      <dgm:t>
        <a:bodyPr/>
        <a:lstStyle/>
        <a:p>
          <a:r>
            <a:rPr lang="en-US" dirty="0"/>
            <a:t>Exact same size, location, and install methods</a:t>
          </a:r>
        </a:p>
      </dgm:t>
    </dgm:pt>
    <dgm:pt modelId="{06717E13-7F3E-45BF-B3F1-771ECBAC3037}" type="sibTrans" cxnId="{A419C84C-E191-438D-87AF-659CF9A4E598}">
      <dgm:prSet/>
      <dgm:spPr/>
      <dgm:t>
        <a:bodyPr/>
        <a:lstStyle/>
        <a:p>
          <a:endParaRPr lang="en-US"/>
        </a:p>
      </dgm:t>
    </dgm:pt>
    <dgm:pt modelId="{88593D7B-9008-4D3D-9578-913B54228EA3}" type="parTrans" cxnId="{A419C84C-E191-438D-87AF-659CF9A4E598}">
      <dgm:prSet/>
      <dgm:spPr/>
      <dgm:t>
        <a:bodyPr/>
        <a:lstStyle/>
        <a:p>
          <a:endParaRPr lang="en-US"/>
        </a:p>
      </dgm:t>
    </dgm:pt>
    <dgm:pt modelId="{B670CAD7-91C2-46D6-81B5-9B4B2023CE39}" type="pres">
      <dgm:prSet presAssocID="{2249D4C3-7BA3-4AE0-935D-5E3D9025ED20}" presName="linear" presStyleCnt="0">
        <dgm:presLayoutVars>
          <dgm:animLvl val="lvl"/>
          <dgm:resizeHandles val="exact"/>
        </dgm:presLayoutVars>
      </dgm:prSet>
      <dgm:spPr/>
    </dgm:pt>
    <dgm:pt modelId="{E094B6B7-CC6E-4334-ACF6-1CF89391C826}" type="pres">
      <dgm:prSet presAssocID="{20932FF3-63D0-4786-BF49-B6DDD99E8D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1D28A0-20AC-4EE9-8237-A03E7315C2F4}" type="pres">
      <dgm:prSet presAssocID="{6F3BA8A4-9FE2-4263-96C7-D622FA8B059C}" presName="spacer" presStyleCnt="0"/>
      <dgm:spPr/>
    </dgm:pt>
    <dgm:pt modelId="{B8A23376-879A-477F-83E0-66F796317FEC}" type="pres">
      <dgm:prSet presAssocID="{3D099181-B58A-4C16-8B75-E49D553252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14775E-DF1C-45C0-81FC-494E7A083065}" type="pres">
      <dgm:prSet presAssocID="{F67211E6-5971-4F18-8619-A6D16678E6A3}" presName="spacer" presStyleCnt="0"/>
      <dgm:spPr/>
    </dgm:pt>
    <dgm:pt modelId="{DBA07AFC-92AB-4F09-9CFD-C93B5946938E}" type="pres">
      <dgm:prSet presAssocID="{898AB846-D546-4F9D-9D94-4F270D8BB7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A62F08-8C8E-44F9-A949-0704C35ADB44}" type="presOf" srcId="{20932FF3-63D0-4786-BF49-B6DDD99E8D01}" destId="{E094B6B7-CC6E-4334-ACF6-1CF89391C826}" srcOrd="0" destOrd="0" presId="urn:microsoft.com/office/officeart/2005/8/layout/vList2"/>
    <dgm:cxn modelId="{78F7E818-8D59-4AD1-8A1B-31D9E5F898A0}" srcId="{2249D4C3-7BA3-4AE0-935D-5E3D9025ED20}" destId="{20932FF3-63D0-4786-BF49-B6DDD99E8D01}" srcOrd="0" destOrd="0" parTransId="{CE79877F-81FA-4D43-B8DC-AFFF6EDA2A1B}" sibTransId="{6F3BA8A4-9FE2-4263-96C7-D622FA8B059C}"/>
    <dgm:cxn modelId="{3BC5701C-A2B6-4F39-9C88-231F08B288C2}" type="presOf" srcId="{898AB846-D546-4F9D-9D94-4F270D8BB7BF}" destId="{DBA07AFC-92AB-4F09-9CFD-C93B5946938E}" srcOrd="0" destOrd="0" presId="urn:microsoft.com/office/officeart/2005/8/layout/vList2"/>
    <dgm:cxn modelId="{A419C84C-E191-438D-87AF-659CF9A4E598}" srcId="{2249D4C3-7BA3-4AE0-935D-5E3D9025ED20}" destId="{898AB846-D546-4F9D-9D94-4F270D8BB7BF}" srcOrd="2" destOrd="0" parTransId="{88593D7B-9008-4D3D-9578-913B54228EA3}" sibTransId="{06717E13-7F3E-45BF-B3F1-771ECBAC3037}"/>
    <dgm:cxn modelId="{7F843E97-E055-4634-8C3F-32810DD735C9}" type="presOf" srcId="{3D099181-B58A-4C16-8B75-E49D55325231}" destId="{B8A23376-879A-477F-83E0-66F796317FEC}" srcOrd="0" destOrd="0" presId="urn:microsoft.com/office/officeart/2005/8/layout/vList2"/>
    <dgm:cxn modelId="{9E2664C0-659F-4542-BF78-399B1EA6007E}" srcId="{2249D4C3-7BA3-4AE0-935D-5E3D9025ED20}" destId="{3D099181-B58A-4C16-8B75-E49D55325231}" srcOrd="1" destOrd="0" parTransId="{6D019247-B5E2-4DC5-ADA7-5C51C14158DD}" sibTransId="{F67211E6-5971-4F18-8619-A6D16678E6A3}"/>
    <dgm:cxn modelId="{772CDAC9-2A7B-40CE-91D2-87AB98C57F1B}" type="presOf" srcId="{2249D4C3-7BA3-4AE0-935D-5E3D9025ED20}" destId="{B670CAD7-91C2-46D6-81B5-9B4B2023CE39}" srcOrd="0" destOrd="0" presId="urn:microsoft.com/office/officeart/2005/8/layout/vList2"/>
    <dgm:cxn modelId="{ACDD5FDA-FCDD-4CDD-9936-AD212D9DECA7}" type="presParOf" srcId="{B670CAD7-91C2-46D6-81B5-9B4B2023CE39}" destId="{E094B6B7-CC6E-4334-ACF6-1CF89391C826}" srcOrd="0" destOrd="0" presId="urn:microsoft.com/office/officeart/2005/8/layout/vList2"/>
    <dgm:cxn modelId="{CE7B652B-9950-48B3-BDC4-9B86FA503AB9}" type="presParOf" srcId="{B670CAD7-91C2-46D6-81B5-9B4B2023CE39}" destId="{A51D28A0-20AC-4EE9-8237-A03E7315C2F4}" srcOrd="1" destOrd="0" presId="urn:microsoft.com/office/officeart/2005/8/layout/vList2"/>
    <dgm:cxn modelId="{A7E9EE9E-9548-447B-9AB1-CE2C13DB8BB6}" type="presParOf" srcId="{B670CAD7-91C2-46D6-81B5-9B4B2023CE39}" destId="{B8A23376-879A-477F-83E0-66F796317FEC}" srcOrd="2" destOrd="0" presId="urn:microsoft.com/office/officeart/2005/8/layout/vList2"/>
    <dgm:cxn modelId="{5BAC1C8E-BC62-4DFA-9178-856A987308C6}" type="presParOf" srcId="{B670CAD7-91C2-46D6-81B5-9B4B2023CE39}" destId="{6414775E-DF1C-45C0-81FC-494E7A083065}" srcOrd="3" destOrd="0" presId="urn:microsoft.com/office/officeart/2005/8/layout/vList2"/>
    <dgm:cxn modelId="{02F29AC1-CE84-46A8-B166-517B6A93EEF9}" type="presParOf" srcId="{B670CAD7-91C2-46D6-81B5-9B4B2023CE39}" destId="{DBA07AFC-92AB-4F09-9CFD-C93B594693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A7C12-962E-453C-A552-94539F74580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1F9235-0F0F-4C93-A5F2-4F944B60CA39}">
      <dgm:prSet/>
      <dgm:spPr/>
      <dgm:t>
        <a:bodyPr/>
        <a:lstStyle/>
        <a:p>
          <a:r>
            <a:rPr lang="en-US" dirty="0"/>
            <a:t>Non-continuous installations</a:t>
          </a:r>
        </a:p>
      </dgm:t>
    </dgm:pt>
    <dgm:pt modelId="{7971FF8B-F71A-4CB8-9E2B-A663B4774E69}" type="parTrans" cxnId="{AB5B462D-FAC7-4E16-968C-DD72BE0360A8}">
      <dgm:prSet/>
      <dgm:spPr/>
      <dgm:t>
        <a:bodyPr/>
        <a:lstStyle/>
        <a:p>
          <a:endParaRPr lang="en-US"/>
        </a:p>
      </dgm:t>
    </dgm:pt>
    <dgm:pt modelId="{8C6EA239-EB03-4B81-80FB-FB6EE4762582}" type="sibTrans" cxnId="{AB5B462D-FAC7-4E16-968C-DD72BE0360A8}">
      <dgm:prSet/>
      <dgm:spPr/>
      <dgm:t>
        <a:bodyPr/>
        <a:lstStyle/>
        <a:p>
          <a:endParaRPr lang="en-US"/>
        </a:p>
      </dgm:t>
    </dgm:pt>
    <dgm:pt modelId="{11FD5BC8-63C6-4C5C-BD2A-3DC84413C93B}">
      <dgm:prSet/>
      <dgm:spPr/>
      <dgm:t>
        <a:bodyPr/>
        <a:lstStyle/>
        <a:p>
          <a:r>
            <a:rPr lang="en-US" dirty="0"/>
            <a:t>Multiple highways</a:t>
          </a:r>
        </a:p>
      </dgm:t>
    </dgm:pt>
    <dgm:pt modelId="{5FD42396-C7BD-4C70-A18E-D837A154B758}" type="parTrans" cxnId="{0872EF42-FAD6-4DD1-AA33-E82C5B97784D}">
      <dgm:prSet/>
      <dgm:spPr/>
      <dgm:t>
        <a:bodyPr/>
        <a:lstStyle/>
        <a:p>
          <a:endParaRPr lang="en-US"/>
        </a:p>
      </dgm:t>
    </dgm:pt>
    <dgm:pt modelId="{48767B02-9529-4F28-BB19-5538FA210268}" type="sibTrans" cxnId="{0872EF42-FAD6-4DD1-AA33-E82C5B97784D}">
      <dgm:prSet/>
      <dgm:spPr/>
      <dgm:t>
        <a:bodyPr/>
        <a:lstStyle/>
        <a:p>
          <a:endParaRPr lang="en-US"/>
        </a:p>
      </dgm:t>
    </dgm:pt>
    <dgm:pt modelId="{A9990CCB-20E8-4112-85B1-8171C2346002}">
      <dgm:prSet/>
      <dgm:spPr/>
      <dgm:t>
        <a:bodyPr/>
        <a:lstStyle/>
        <a:p>
          <a:r>
            <a:rPr lang="en-US" dirty="0"/>
            <a:t>Multiple utility types</a:t>
          </a:r>
        </a:p>
      </dgm:t>
    </dgm:pt>
    <dgm:pt modelId="{F3385119-A8E4-42C1-A7D8-5A28EB8D7149}" type="parTrans" cxnId="{D012D170-21CB-4E83-A942-06B9503EE2B2}">
      <dgm:prSet/>
      <dgm:spPr/>
      <dgm:t>
        <a:bodyPr/>
        <a:lstStyle/>
        <a:p>
          <a:endParaRPr lang="en-US"/>
        </a:p>
      </dgm:t>
    </dgm:pt>
    <dgm:pt modelId="{C738B6FA-A7B8-4DFC-9D72-C3F324F450BC}" type="sibTrans" cxnId="{D012D170-21CB-4E83-A942-06B9503EE2B2}">
      <dgm:prSet/>
      <dgm:spPr/>
      <dgm:t>
        <a:bodyPr/>
        <a:lstStyle/>
        <a:p>
          <a:endParaRPr lang="en-US"/>
        </a:p>
      </dgm:t>
    </dgm:pt>
    <dgm:pt modelId="{C61F1626-1737-45D9-BB98-145AB52A6CCC}" type="pres">
      <dgm:prSet presAssocID="{E44A7C12-962E-453C-A552-94539F745803}" presName="diagram" presStyleCnt="0">
        <dgm:presLayoutVars>
          <dgm:dir/>
          <dgm:resizeHandles val="exact"/>
        </dgm:presLayoutVars>
      </dgm:prSet>
      <dgm:spPr/>
    </dgm:pt>
    <dgm:pt modelId="{07C1936E-1CF1-4649-98DB-A93EC6D764FA}" type="pres">
      <dgm:prSet presAssocID="{BC1F9235-0F0F-4C93-A5F2-4F944B60CA39}" presName="node" presStyleLbl="node1" presStyleIdx="0" presStyleCnt="3">
        <dgm:presLayoutVars>
          <dgm:bulletEnabled val="1"/>
        </dgm:presLayoutVars>
      </dgm:prSet>
      <dgm:spPr/>
    </dgm:pt>
    <dgm:pt modelId="{8FE0EA45-80D3-43F1-9511-EE87CFE7E271}" type="pres">
      <dgm:prSet presAssocID="{8C6EA239-EB03-4B81-80FB-FB6EE4762582}" presName="sibTrans" presStyleCnt="0"/>
      <dgm:spPr/>
    </dgm:pt>
    <dgm:pt modelId="{AD16285D-A4FE-4A9C-8D9A-7EAA6569E07F}" type="pres">
      <dgm:prSet presAssocID="{11FD5BC8-63C6-4C5C-BD2A-3DC84413C93B}" presName="node" presStyleLbl="node1" presStyleIdx="1" presStyleCnt="3">
        <dgm:presLayoutVars>
          <dgm:bulletEnabled val="1"/>
        </dgm:presLayoutVars>
      </dgm:prSet>
      <dgm:spPr/>
    </dgm:pt>
    <dgm:pt modelId="{03FC80D8-00F4-4175-AC22-1B91603E2694}" type="pres">
      <dgm:prSet presAssocID="{48767B02-9529-4F28-BB19-5538FA210268}" presName="sibTrans" presStyleCnt="0"/>
      <dgm:spPr/>
    </dgm:pt>
    <dgm:pt modelId="{2A0E1CD8-827A-493F-9A3D-7E3C03B7BE96}" type="pres">
      <dgm:prSet presAssocID="{A9990CCB-20E8-4112-85B1-8171C2346002}" presName="node" presStyleLbl="node1" presStyleIdx="2" presStyleCnt="3">
        <dgm:presLayoutVars>
          <dgm:bulletEnabled val="1"/>
        </dgm:presLayoutVars>
      </dgm:prSet>
      <dgm:spPr/>
    </dgm:pt>
  </dgm:ptLst>
  <dgm:cxnLst>
    <dgm:cxn modelId="{43F1EC19-5709-4F71-BB73-11984EF5B3ED}" type="presOf" srcId="{E44A7C12-962E-453C-A552-94539F745803}" destId="{C61F1626-1737-45D9-BB98-145AB52A6CCC}" srcOrd="0" destOrd="0" presId="urn:microsoft.com/office/officeart/2005/8/layout/default"/>
    <dgm:cxn modelId="{09669F24-E778-45E4-9906-88DCCFA94863}" type="presOf" srcId="{BC1F9235-0F0F-4C93-A5F2-4F944B60CA39}" destId="{07C1936E-1CF1-4649-98DB-A93EC6D764FA}" srcOrd="0" destOrd="0" presId="urn:microsoft.com/office/officeart/2005/8/layout/default"/>
    <dgm:cxn modelId="{AB5B462D-FAC7-4E16-968C-DD72BE0360A8}" srcId="{E44A7C12-962E-453C-A552-94539F745803}" destId="{BC1F9235-0F0F-4C93-A5F2-4F944B60CA39}" srcOrd="0" destOrd="0" parTransId="{7971FF8B-F71A-4CB8-9E2B-A663B4774E69}" sibTransId="{8C6EA239-EB03-4B81-80FB-FB6EE4762582}"/>
    <dgm:cxn modelId="{550D1530-B837-4575-86A3-D3BB87B4C057}" type="presOf" srcId="{A9990CCB-20E8-4112-85B1-8171C2346002}" destId="{2A0E1CD8-827A-493F-9A3D-7E3C03B7BE96}" srcOrd="0" destOrd="0" presId="urn:microsoft.com/office/officeart/2005/8/layout/default"/>
    <dgm:cxn modelId="{0872EF42-FAD6-4DD1-AA33-E82C5B97784D}" srcId="{E44A7C12-962E-453C-A552-94539F745803}" destId="{11FD5BC8-63C6-4C5C-BD2A-3DC84413C93B}" srcOrd="1" destOrd="0" parTransId="{5FD42396-C7BD-4C70-A18E-D837A154B758}" sibTransId="{48767B02-9529-4F28-BB19-5538FA210268}"/>
    <dgm:cxn modelId="{D012D170-21CB-4E83-A942-06B9503EE2B2}" srcId="{E44A7C12-962E-453C-A552-94539F745803}" destId="{A9990CCB-20E8-4112-85B1-8171C2346002}" srcOrd="2" destOrd="0" parTransId="{F3385119-A8E4-42C1-A7D8-5A28EB8D7149}" sibTransId="{C738B6FA-A7B8-4DFC-9D72-C3F324F450BC}"/>
    <dgm:cxn modelId="{B9805C97-8EAB-426D-886E-1769447EE47E}" type="presOf" srcId="{11FD5BC8-63C6-4C5C-BD2A-3DC84413C93B}" destId="{AD16285D-A4FE-4A9C-8D9A-7EAA6569E07F}" srcOrd="0" destOrd="0" presId="urn:microsoft.com/office/officeart/2005/8/layout/default"/>
    <dgm:cxn modelId="{FD447F32-829D-4F31-9FB2-1C971F793193}" type="presParOf" srcId="{C61F1626-1737-45D9-BB98-145AB52A6CCC}" destId="{07C1936E-1CF1-4649-98DB-A93EC6D764FA}" srcOrd="0" destOrd="0" presId="urn:microsoft.com/office/officeart/2005/8/layout/default"/>
    <dgm:cxn modelId="{D29C8F61-11A4-4581-9176-C32B2BABCEC9}" type="presParOf" srcId="{C61F1626-1737-45D9-BB98-145AB52A6CCC}" destId="{8FE0EA45-80D3-43F1-9511-EE87CFE7E271}" srcOrd="1" destOrd="0" presId="urn:microsoft.com/office/officeart/2005/8/layout/default"/>
    <dgm:cxn modelId="{A34B57B2-A094-4A67-ADCA-5CA25345A6A7}" type="presParOf" srcId="{C61F1626-1737-45D9-BB98-145AB52A6CCC}" destId="{AD16285D-A4FE-4A9C-8D9A-7EAA6569E07F}" srcOrd="2" destOrd="0" presId="urn:microsoft.com/office/officeart/2005/8/layout/default"/>
    <dgm:cxn modelId="{E86CF851-557E-4C3D-94C0-73BD25584611}" type="presParOf" srcId="{C61F1626-1737-45D9-BB98-145AB52A6CCC}" destId="{03FC80D8-00F4-4175-AC22-1B91603E2694}" srcOrd="3" destOrd="0" presId="urn:microsoft.com/office/officeart/2005/8/layout/default"/>
    <dgm:cxn modelId="{5469E4D6-DC4E-42D2-96D8-005BCF108A23}" type="presParOf" srcId="{C61F1626-1737-45D9-BB98-145AB52A6CCC}" destId="{2A0E1CD8-827A-493F-9A3D-7E3C03B7BE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EAE83-CA88-495D-8CF7-89494AF4F3E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D7D53A-08FE-4F1B-BEC0-96AF2B67B805}">
      <dgm:prSet/>
      <dgm:spPr/>
      <dgm:t>
        <a:bodyPr/>
        <a:lstStyle/>
        <a:p>
          <a:r>
            <a:rPr lang="en-US" dirty="0"/>
            <a:t>More lead time may be needed</a:t>
          </a:r>
        </a:p>
      </dgm:t>
    </dgm:pt>
    <dgm:pt modelId="{8F6D9748-D43E-4884-8E7F-07C030388E34}" type="parTrans" cxnId="{D65CB78E-B4E8-4C91-9932-1E5AF4FF3DA5}">
      <dgm:prSet/>
      <dgm:spPr/>
      <dgm:t>
        <a:bodyPr/>
        <a:lstStyle/>
        <a:p>
          <a:endParaRPr lang="en-US"/>
        </a:p>
      </dgm:t>
    </dgm:pt>
    <dgm:pt modelId="{1B047B32-297C-426E-AABB-E5971B0081E9}" type="sibTrans" cxnId="{D65CB78E-B4E8-4C91-9932-1E5AF4FF3DA5}">
      <dgm:prSet/>
      <dgm:spPr/>
      <dgm:t>
        <a:bodyPr/>
        <a:lstStyle/>
        <a:p>
          <a:endParaRPr lang="en-US"/>
        </a:p>
      </dgm:t>
    </dgm:pt>
    <dgm:pt modelId="{14274473-AC65-4A21-81BB-4AC3FCEB58C0}">
      <dgm:prSet/>
      <dgm:spPr/>
      <dgm:t>
        <a:bodyPr/>
        <a:lstStyle/>
        <a:p>
          <a:r>
            <a:rPr lang="en-US" dirty="0"/>
            <a:t>30-days review period</a:t>
          </a:r>
        </a:p>
      </dgm:t>
    </dgm:pt>
    <dgm:pt modelId="{68E368ED-BC8F-45F4-9DF2-4B4F113D1B7A}" type="sibTrans" cxnId="{8C71DF13-4320-4A6E-8DE4-1FC1C82EB9A9}">
      <dgm:prSet/>
      <dgm:spPr/>
      <dgm:t>
        <a:bodyPr/>
        <a:lstStyle/>
        <a:p>
          <a:endParaRPr lang="en-US"/>
        </a:p>
      </dgm:t>
    </dgm:pt>
    <dgm:pt modelId="{F8C2F1D3-65F2-49FD-A309-D6B381EAEB79}" type="parTrans" cxnId="{8C71DF13-4320-4A6E-8DE4-1FC1C82EB9A9}">
      <dgm:prSet/>
      <dgm:spPr/>
      <dgm:t>
        <a:bodyPr/>
        <a:lstStyle/>
        <a:p>
          <a:endParaRPr lang="en-US"/>
        </a:p>
      </dgm:t>
    </dgm:pt>
    <dgm:pt modelId="{7FA8D592-2130-45A9-B3C8-D9B886F99FC3}" type="pres">
      <dgm:prSet presAssocID="{FEFEAE83-CA88-495D-8CF7-89494AF4F3EA}" presName="Name0" presStyleCnt="0">
        <dgm:presLayoutVars>
          <dgm:dir/>
          <dgm:animLvl val="lvl"/>
          <dgm:resizeHandles val="exact"/>
        </dgm:presLayoutVars>
      </dgm:prSet>
      <dgm:spPr/>
    </dgm:pt>
    <dgm:pt modelId="{41302623-0E84-44E0-A328-9BBF0A2EDB3D}" type="pres">
      <dgm:prSet presAssocID="{2DD7D53A-08FE-4F1B-BEC0-96AF2B67B805}" presName="boxAndChildren" presStyleCnt="0"/>
      <dgm:spPr/>
    </dgm:pt>
    <dgm:pt modelId="{5043EB3E-E4EA-4635-A2D5-9B0DA9206995}" type="pres">
      <dgm:prSet presAssocID="{2DD7D53A-08FE-4F1B-BEC0-96AF2B67B805}" presName="parentTextBox" presStyleLbl="node1" presStyleIdx="0" presStyleCnt="2"/>
      <dgm:spPr/>
    </dgm:pt>
    <dgm:pt modelId="{EF8E2EAF-C7E2-4E62-904D-AA97A871BA00}" type="pres">
      <dgm:prSet presAssocID="{68E368ED-BC8F-45F4-9DF2-4B4F113D1B7A}" presName="sp" presStyleCnt="0"/>
      <dgm:spPr/>
    </dgm:pt>
    <dgm:pt modelId="{F5E498C0-67D2-4281-B54E-F176DB7418B1}" type="pres">
      <dgm:prSet presAssocID="{14274473-AC65-4A21-81BB-4AC3FCEB58C0}" presName="arrowAndChildren" presStyleCnt="0"/>
      <dgm:spPr/>
    </dgm:pt>
    <dgm:pt modelId="{D02E0F14-0182-4A6B-AFC2-074695C065DB}" type="pres">
      <dgm:prSet presAssocID="{14274473-AC65-4A21-81BB-4AC3FCEB58C0}" presName="parentTextArrow" presStyleLbl="node1" presStyleIdx="1" presStyleCnt="2"/>
      <dgm:spPr/>
    </dgm:pt>
  </dgm:ptLst>
  <dgm:cxnLst>
    <dgm:cxn modelId="{222C5506-7C9B-4AE2-9227-3A0F0E3D5018}" type="presOf" srcId="{2DD7D53A-08FE-4F1B-BEC0-96AF2B67B805}" destId="{5043EB3E-E4EA-4635-A2D5-9B0DA9206995}" srcOrd="0" destOrd="0" presId="urn:microsoft.com/office/officeart/2005/8/layout/process4"/>
    <dgm:cxn modelId="{8C71DF13-4320-4A6E-8DE4-1FC1C82EB9A9}" srcId="{FEFEAE83-CA88-495D-8CF7-89494AF4F3EA}" destId="{14274473-AC65-4A21-81BB-4AC3FCEB58C0}" srcOrd="0" destOrd="0" parTransId="{F8C2F1D3-65F2-49FD-A309-D6B381EAEB79}" sibTransId="{68E368ED-BC8F-45F4-9DF2-4B4F113D1B7A}"/>
    <dgm:cxn modelId="{D65CB78E-B4E8-4C91-9932-1E5AF4FF3DA5}" srcId="{FEFEAE83-CA88-495D-8CF7-89494AF4F3EA}" destId="{2DD7D53A-08FE-4F1B-BEC0-96AF2B67B805}" srcOrd="1" destOrd="0" parTransId="{8F6D9748-D43E-4884-8E7F-07C030388E34}" sibTransId="{1B047B32-297C-426E-AABB-E5971B0081E9}"/>
    <dgm:cxn modelId="{D4AE3C96-870A-4F4C-9949-BE95132AB8B9}" type="presOf" srcId="{FEFEAE83-CA88-495D-8CF7-89494AF4F3EA}" destId="{7FA8D592-2130-45A9-B3C8-D9B886F99FC3}" srcOrd="0" destOrd="0" presId="urn:microsoft.com/office/officeart/2005/8/layout/process4"/>
    <dgm:cxn modelId="{82435FAA-CA5F-448D-BBBA-8A77810BC941}" type="presOf" srcId="{14274473-AC65-4A21-81BB-4AC3FCEB58C0}" destId="{D02E0F14-0182-4A6B-AFC2-074695C065DB}" srcOrd="0" destOrd="0" presId="urn:microsoft.com/office/officeart/2005/8/layout/process4"/>
    <dgm:cxn modelId="{4618883B-B0D3-45D1-AA54-DEB27458D80B}" type="presParOf" srcId="{7FA8D592-2130-45A9-B3C8-D9B886F99FC3}" destId="{41302623-0E84-44E0-A328-9BBF0A2EDB3D}" srcOrd="0" destOrd="0" presId="urn:microsoft.com/office/officeart/2005/8/layout/process4"/>
    <dgm:cxn modelId="{17A23423-21F5-4DE6-9F06-BAA550AF556C}" type="presParOf" srcId="{41302623-0E84-44E0-A328-9BBF0A2EDB3D}" destId="{5043EB3E-E4EA-4635-A2D5-9B0DA9206995}" srcOrd="0" destOrd="0" presId="urn:microsoft.com/office/officeart/2005/8/layout/process4"/>
    <dgm:cxn modelId="{FD6B6480-004C-4B0E-B9AB-FE19F2E28A24}" type="presParOf" srcId="{7FA8D592-2130-45A9-B3C8-D9B886F99FC3}" destId="{EF8E2EAF-C7E2-4E62-904D-AA97A871BA00}" srcOrd="1" destOrd="0" presId="urn:microsoft.com/office/officeart/2005/8/layout/process4"/>
    <dgm:cxn modelId="{B83B37B0-EF3C-460D-8C2A-0C4764BD39FB}" type="presParOf" srcId="{7FA8D592-2130-45A9-B3C8-D9B886F99FC3}" destId="{F5E498C0-67D2-4281-B54E-F176DB7418B1}" srcOrd="2" destOrd="0" presId="urn:microsoft.com/office/officeart/2005/8/layout/process4"/>
    <dgm:cxn modelId="{B7A826A5-BB51-4E64-BE9C-675F5A5106FA}" type="presParOf" srcId="{F5E498C0-67D2-4281-B54E-F176DB7418B1}" destId="{D02E0F14-0182-4A6B-AFC2-074695C065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468FC-2B40-46DE-85DA-A16C0F9CE00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9AB2BB-4252-4622-B9EA-A4AF83A5E814}">
      <dgm:prSet/>
      <dgm:spPr/>
      <dgm:t>
        <a:bodyPr/>
        <a:lstStyle/>
        <a:p>
          <a:r>
            <a:rPr lang="en-US" dirty="0"/>
            <a:t>Sent to the wrong DOT office</a:t>
          </a:r>
        </a:p>
      </dgm:t>
    </dgm:pt>
    <dgm:pt modelId="{85D85DB0-2270-49FC-B6A5-EB136D0F654C}" type="parTrans" cxnId="{59EE088B-514A-4592-BA00-EABF1086F62A}">
      <dgm:prSet/>
      <dgm:spPr/>
      <dgm:t>
        <a:bodyPr/>
        <a:lstStyle/>
        <a:p>
          <a:endParaRPr lang="en-US"/>
        </a:p>
      </dgm:t>
    </dgm:pt>
    <dgm:pt modelId="{83E9CAA8-39C3-4864-B843-B8965B2E70F1}" type="sibTrans" cxnId="{59EE088B-514A-4592-BA00-EABF1086F62A}">
      <dgm:prSet/>
      <dgm:spPr/>
      <dgm:t>
        <a:bodyPr/>
        <a:lstStyle/>
        <a:p>
          <a:endParaRPr lang="en-US"/>
        </a:p>
      </dgm:t>
    </dgm:pt>
    <dgm:pt modelId="{CC11158F-39F1-40D8-9596-FBD020DCC51D}">
      <dgm:prSet/>
      <dgm:spPr/>
      <dgm:t>
        <a:bodyPr/>
        <a:lstStyle/>
        <a:p>
          <a:r>
            <a:rPr lang="en-US" dirty="0"/>
            <a:t>Incorrect format</a:t>
          </a:r>
        </a:p>
      </dgm:t>
    </dgm:pt>
    <dgm:pt modelId="{13128E93-2B2A-4970-B39E-7108C350E85B}" type="parTrans" cxnId="{73429FF7-4B13-4486-BB59-A09CBA4AF573}">
      <dgm:prSet/>
      <dgm:spPr/>
      <dgm:t>
        <a:bodyPr/>
        <a:lstStyle/>
        <a:p>
          <a:endParaRPr lang="en-US"/>
        </a:p>
      </dgm:t>
    </dgm:pt>
    <dgm:pt modelId="{F6C38C02-BBE9-42A4-A92F-3C50C6875158}" type="sibTrans" cxnId="{73429FF7-4B13-4486-BB59-A09CBA4AF573}">
      <dgm:prSet/>
      <dgm:spPr/>
      <dgm:t>
        <a:bodyPr/>
        <a:lstStyle/>
        <a:p>
          <a:endParaRPr lang="en-US"/>
        </a:p>
      </dgm:t>
    </dgm:pt>
    <dgm:pt modelId="{5FF8EF61-2C24-4BE1-BBCF-CEA12132A9FC}">
      <dgm:prSet/>
      <dgm:spPr/>
      <dgm:t>
        <a:bodyPr/>
        <a:lstStyle/>
        <a:p>
          <a:r>
            <a:rPr lang="en-US" dirty="0"/>
            <a:t>Inaccurate or missing information</a:t>
          </a:r>
        </a:p>
      </dgm:t>
    </dgm:pt>
    <dgm:pt modelId="{62DB9072-B5CD-4809-90D1-EAB1BD701750}" type="parTrans" cxnId="{9C25D87A-9F27-4A04-8788-2EB4779C94FD}">
      <dgm:prSet/>
      <dgm:spPr/>
      <dgm:t>
        <a:bodyPr/>
        <a:lstStyle/>
        <a:p>
          <a:endParaRPr lang="en-US"/>
        </a:p>
      </dgm:t>
    </dgm:pt>
    <dgm:pt modelId="{1E9603B4-F629-45F4-8F88-20D0D538AAE8}" type="sibTrans" cxnId="{9C25D87A-9F27-4A04-8788-2EB4779C94FD}">
      <dgm:prSet/>
      <dgm:spPr/>
      <dgm:t>
        <a:bodyPr/>
        <a:lstStyle/>
        <a:p>
          <a:endParaRPr lang="en-US"/>
        </a:p>
      </dgm:t>
    </dgm:pt>
    <dgm:pt modelId="{2A9FF7C1-C487-4E64-92B1-4582AF28F046}" type="pres">
      <dgm:prSet presAssocID="{2E6468FC-2B40-46DE-85DA-A16C0F9CE001}" presName="diagram" presStyleCnt="0">
        <dgm:presLayoutVars>
          <dgm:dir/>
          <dgm:resizeHandles val="exact"/>
        </dgm:presLayoutVars>
      </dgm:prSet>
      <dgm:spPr/>
    </dgm:pt>
    <dgm:pt modelId="{71C6D05B-77BA-4B36-9A72-4BE443CD36A8}" type="pres">
      <dgm:prSet presAssocID="{5D9AB2BB-4252-4622-B9EA-A4AF83A5E814}" presName="node" presStyleLbl="node1" presStyleIdx="0" presStyleCnt="3">
        <dgm:presLayoutVars>
          <dgm:bulletEnabled val="1"/>
        </dgm:presLayoutVars>
      </dgm:prSet>
      <dgm:spPr/>
    </dgm:pt>
    <dgm:pt modelId="{030725A4-E666-463F-98B6-3E3400B54BFC}" type="pres">
      <dgm:prSet presAssocID="{83E9CAA8-39C3-4864-B843-B8965B2E70F1}" presName="sibTrans" presStyleCnt="0"/>
      <dgm:spPr/>
    </dgm:pt>
    <dgm:pt modelId="{D57120EE-38D8-44C4-BA0D-F65E17465BCE}" type="pres">
      <dgm:prSet presAssocID="{CC11158F-39F1-40D8-9596-FBD020DCC51D}" presName="node" presStyleLbl="node1" presStyleIdx="1" presStyleCnt="3">
        <dgm:presLayoutVars>
          <dgm:bulletEnabled val="1"/>
        </dgm:presLayoutVars>
      </dgm:prSet>
      <dgm:spPr/>
    </dgm:pt>
    <dgm:pt modelId="{E1BC1C4E-76B0-472A-A5C0-4B1C5E3B1333}" type="pres">
      <dgm:prSet presAssocID="{F6C38C02-BBE9-42A4-A92F-3C50C6875158}" presName="sibTrans" presStyleCnt="0"/>
      <dgm:spPr/>
    </dgm:pt>
    <dgm:pt modelId="{56018956-4A96-413B-BA91-89583A2B6541}" type="pres">
      <dgm:prSet presAssocID="{5FF8EF61-2C24-4BE1-BBCF-CEA12132A9FC}" presName="node" presStyleLbl="node1" presStyleIdx="2" presStyleCnt="3">
        <dgm:presLayoutVars>
          <dgm:bulletEnabled val="1"/>
        </dgm:presLayoutVars>
      </dgm:prSet>
      <dgm:spPr/>
    </dgm:pt>
  </dgm:ptLst>
  <dgm:cxnLst>
    <dgm:cxn modelId="{3F7F5E0F-706B-4345-9D00-9F21DD279611}" type="presOf" srcId="{5FF8EF61-2C24-4BE1-BBCF-CEA12132A9FC}" destId="{56018956-4A96-413B-BA91-89583A2B6541}" srcOrd="0" destOrd="0" presId="urn:microsoft.com/office/officeart/2005/8/layout/default"/>
    <dgm:cxn modelId="{9C25D87A-9F27-4A04-8788-2EB4779C94FD}" srcId="{2E6468FC-2B40-46DE-85DA-A16C0F9CE001}" destId="{5FF8EF61-2C24-4BE1-BBCF-CEA12132A9FC}" srcOrd="2" destOrd="0" parTransId="{62DB9072-B5CD-4809-90D1-EAB1BD701750}" sibTransId="{1E9603B4-F629-45F4-8F88-20D0D538AAE8}"/>
    <dgm:cxn modelId="{59EE088B-514A-4592-BA00-EABF1086F62A}" srcId="{2E6468FC-2B40-46DE-85DA-A16C0F9CE001}" destId="{5D9AB2BB-4252-4622-B9EA-A4AF83A5E814}" srcOrd="0" destOrd="0" parTransId="{85D85DB0-2270-49FC-B6A5-EB136D0F654C}" sibTransId="{83E9CAA8-39C3-4864-B843-B8965B2E70F1}"/>
    <dgm:cxn modelId="{AE5ED993-2EDB-4088-AFCE-16BEE3A9EDBA}" type="presOf" srcId="{CC11158F-39F1-40D8-9596-FBD020DCC51D}" destId="{D57120EE-38D8-44C4-BA0D-F65E17465BCE}" srcOrd="0" destOrd="0" presId="urn:microsoft.com/office/officeart/2005/8/layout/default"/>
    <dgm:cxn modelId="{94171399-4D59-4E38-8B31-BCF9350B5D2E}" type="presOf" srcId="{5D9AB2BB-4252-4622-B9EA-A4AF83A5E814}" destId="{71C6D05B-77BA-4B36-9A72-4BE443CD36A8}" srcOrd="0" destOrd="0" presId="urn:microsoft.com/office/officeart/2005/8/layout/default"/>
    <dgm:cxn modelId="{0DD183AF-3035-4791-BB2D-734BD550189F}" type="presOf" srcId="{2E6468FC-2B40-46DE-85DA-A16C0F9CE001}" destId="{2A9FF7C1-C487-4E64-92B1-4582AF28F046}" srcOrd="0" destOrd="0" presId="urn:microsoft.com/office/officeart/2005/8/layout/default"/>
    <dgm:cxn modelId="{73429FF7-4B13-4486-BB59-A09CBA4AF573}" srcId="{2E6468FC-2B40-46DE-85DA-A16C0F9CE001}" destId="{CC11158F-39F1-40D8-9596-FBD020DCC51D}" srcOrd="1" destOrd="0" parTransId="{13128E93-2B2A-4970-B39E-7108C350E85B}" sibTransId="{F6C38C02-BBE9-42A4-A92F-3C50C6875158}"/>
    <dgm:cxn modelId="{7742963D-6D35-4492-A1C8-53B1F93E2DE5}" type="presParOf" srcId="{2A9FF7C1-C487-4E64-92B1-4582AF28F046}" destId="{71C6D05B-77BA-4B36-9A72-4BE443CD36A8}" srcOrd="0" destOrd="0" presId="urn:microsoft.com/office/officeart/2005/8/layout/default"/>
    <dgm:cxn modelId="{768D3FB5-8EB1-411E-8602-BD4A59E18B12}" type="presParOf" srcId="{2A9FF7C1-C487-4E64-92B1-4582AF28F046}" destId="{030725A4-E666-463F-98B6-3E3400B54BFC}" srcOrd="1" destOrd="0" presId="urn:microsoft.com/office/officeart/2005/8/layout/default"/>
    <dgm:cxn modelId="{CBD98775-FD81-4534-AC0A-E835CF6128D1}" type="presParOf" srcId="{2A9FF7C1-C487-4E64-92B1-4582AF28F046}" destId="{D57120EE-38D8-44C4-BA0D-F65E17465BCE}" srcOrd="2" destOrd="0" presId="urn:microsoft.com/office/officeart/2005/8/layout/default"/>
    <dgm:cxn modelId="{B646EA18-F979-4EEA-92A8-60B7E9365412}" type="presParOf" srcId="{2A9FF7C1-C487-4E64-92B1-4582AF28F046}" destId="{E1BC1C4E-76B0-472A-A5C0-4B1C5E3B1333}" srcOrd="3" destOrd="0" presId="urn:microsoft.com/office/officeart/2005/8/layout/default"/>
    <dgm:cxn modelId="{66225E8B-66BC-44C5-8490-C2A36667F8DE}" type="presParOf" srcId="{2A9FF7C1-C487-4E64-92B1-4582AF28F046}" destId="{56018956-4A96-413B-BA91-89583A2B654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E7A782-809F-4E26-9EFC-0D19406C8B54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E4F18E-E4A5-4FB0-80F4-0C7E28CEDC83}">
      <dgm:prSet/>
      <dgm:spPr/>
      <dgm:t>
        <a:bodyPr/>
        <a:lstStyle/>
        <a:p>
          <a:r>
            <a:rPr lang="en-US" dirty="0"/>
            <a:t>Utility Company</a:t>
          </a:r>
        </a:p>
      </dgm:t>
    </dgm:pt>
    <dgm:pt modelId="{D84228AB-7DE8-4895-897E-711F4668B9D3}" type="parTrans" cxnId="{78E72188-FD2F-4235-B647-0C2D59B90A1F}">
      <dgm:prSet/>
      <dgm:spPr/>
      <dgm:t>
        <a:bodyPr/>
        <a:lstStyle/>
        <a:p>
          <a:endParaRPr lang="en-US"/>
        </a:p>
      </dgm:t>
    </dgm:pt>
    <dgm:pt modelId="{6D491D41-A0B6-4AEF-9190-53B5ADA494E2}" type="sibTrans" cxnId="{78E72188-FD2F-4235-B647-0C2D59B90A1F}">
      <dgm:prSet/>
      <dgm:spPr/>
      <dgm:t>
        <a:bodyPr/>
        <a:lstStyle/>
        <a:p>
          <a:endParaRPr lang="en-US"/>
        </a:p>
      </dgm:t>
    </dgm:pt>
    <dgm:pt modelId="{1845940C-D2C4-4AC1-BB71-0A0A043BC92F}">
      <dgm:prSet/>
      <dgm:spPr/>
      <dgm:t>
        <a:bodyPr/>
        <a:lstStyle/>
        <a:p>
          <a:r>
            <a:rPr lang="en-US" dirty="0"/>
            <a:t>Company permanently responsible for the facilities once installed</a:t>
          </a:r>
        </a:p>
      </dgm:t>
    </dgm:pt>
    <dgm:pt modelId="{D7DD9CA4-DBD6-46FC-AAF4-0348014F93E5}" type="parTrans" cxnId="{25884D50-4A45-4DA7-8791-7E2087699D74}">
      <dgm:prSet/>
      <dgm:spPr/>
      <dgm:t>
        <a:bodyPr/>
        <a:lstStyle/>
        <a:p>
          <a:endParaRPr lang="en-US"/>
        </a:p>
      </dgm:t>
    </dgm:pt>
    <dgm:pt modelId="{0136CACC-84DE-4957-BB92-4BFCC9DDB190}" type="sibTrans" cxnId="{25884D50-4A45-4DA7-8791-7E2087699D74}">
      <dgm:prSet/>
      <dgm:spPr/>
      <dgm:t>
        <a:bodyPr/>
        <a:lstStyle/>
        <a:p>
          <a:endParaRPr lang="en-US"/>
        </a:p>
      </dgm:t>
    </dgm:pt>
    <dgm:pt modelId="{20CD2B01-9571-4FCA-9071-6646DF264A15}">
      <dgm:prSet/>
      <dgm:spPr/>
      <dgm:t>
        <a:bodyPr/>
        <a:lstStyle/>
        <a:p>
          <a:r>
            <a:rPr lang="en-US" dirty="0"/>
            <a:t>Authorized Representative</a:t>
          </a:r>
        </a:p>
      </dgm:t>
    </dgm:pt>
    <dgm:pt modelId="{1F4E07D6-225B-49D5-8350-D63C6AF35071}" type="parTrans" cxnId="{56A5C629-7300-4421-8217-A433CF3D3E8E}">
      <dgm:prSet/>
      <dgm:spPr/>
      <dgm:t>
        <a:bodyPr/>
        <a:lstStyle/>
        <a:p>
          <a:endParaRPr lang="en-US"/>
        </a:p>
      </dgm:t>
    </dgm:pt>
    <dgm:pt modelId="{7F35CCB1-9822-43FE-95AA-B73AF9F8BB9B}" type="sibTrans" cxnId="{56A5C629-7300-4421-8217-A433CF3D3E8E}">
      <dgm:prSet/>
      <dgm:spPr/>
      <dgm:t>
        <a:bodyPr/>
        <a:lstStyle/>
        <a:p>
          <a:endParaRPr lang="en-US"/>
        </a:p>
      </dgm:t>
    </dgm:pt>
    <dgm:pt modelId="{D19205F4-E3E0-4C5B-96A1-A496084DDB20}">
      <dgm:prSet/>
      <dgm:spPr/>
      <dgm:t>
        <a:bodyPr/>
        <a:lstStyle/>
        <a:p>
          <a:r>
            <a:rPr lang="en-US" dirty="0"/>
            <a:t>Permission to sign requests – is NOT the applicant</a:t>
          </a:r>
        </a:p>
      </dgm:t>
    </dgm:pt>
    <dgm:pt modelId="{50A890D1-3B6C-44A9-A90A-F7C64E98685E}" type="parTrans" cxnId="{B8575ED2-C552-4028-935D-FFE2CAF3EB2E}">
      <dgm:prSet/>
      <dgm:spPr/>
      <dgm:t>
        <a:bodyPr/>
        <a:lstStyle/>
        <a:p>
          <a:endParaRPr lang="en-US"/>
        </a:p>
      </dgm:t>
    </dgm:pt>
    <dgm:pt modelId="{B4FA6E4F-2BB2-4503-8021-AD904DE36D23}" type="sibTrans" cxnId="{B8575ED2-C552-4028-935D-FFE2CAF3EB2E}">
      <dgm:prSet/>
      <dgm:spPr/>
      <dgm:t>
        <a:bodyPr/>
        <a:lstStyle/>
        <a:p>
          <a:endParaRPr lang="en-US"/>
        </a:p>
      </dgm:t>
    </dgm:pt>
    <dgm:pt modelId="{FEA96EAC-0AA0-47B1-B6D9-C2655922167C}" type="pres">
      <dgm:prSet presAssocID="{73E7A782-809F-4E26-9EFC-0D19406C8B54}" presName="Name0" presStyleCnt="0">
        <dgm:presLayoutVars>
          <dgm:dir/>
          <dgm:animLvl val="lvl"/>
          <dgm:resizeHandles val="exact"/>
        </dgm:presLayoutVars>
      </dgm:prSet>
      <dgm:spPr/>
    </dgm:pt>
    <dgm:pt modelId="{A7538BF8-C41B-416D-8082-78A42DDE6453}" type="pres">
      <dgm:prSet presAssocID="{A4E4F18E-E4A5-4FB0-80F4-0C7E28CEDC83}" presName="composite" presStyleCnt="0"/>
      <dgm:spPr/>
    </dgm:pt>
    <dgm:pt modelId="{EB919DA7-21C2-4C39-8ABE-BF0AC3122B53}" type="pres">
      <dgm:prSet presAssocID="{A4E4F18E-E4A5-4FB0-80F4-0C7E28CEDC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E724264-6939-4118-823F-B218D3502113}" type="pres">
      <dgm:prSet presAssocID="{A4E4F18E-E4A5-4FB0-80F4-0C7E28CEDC83}" presName="desTx" presStyleLbl="alignAccFollowNode1" presStyleIdx="0" presStyleCnt="2">
        <dgm:presLayoutVars>
          <dgm:bulletEnabled val="1"/>
        </dgm:presLayoutVars>
      </dgm:prSet>
      <dgm:spPr/>
    </dgm:pt>
    <dgm:pt modelId="{47482DD1-5568-47CA-A2E3-76CA79A9C551}" type="pres">
      <dgm:prSet presAssocID="{6D491D41-A0B6-4AEF-9190-53B5ADA494E2}" presName="space" presStyleCnt="0"/>
      <dgm:spPr/>
    </dgm:pt>
    <dgm:pt modelId="{9F4C75AD-F2E3-49EC-9D2D-F11791823688}" type="pres">
      <dgm:prSet presAssocID="{20CD2B01-9571-4FCA-9071-6646DF264A15}" presName="composite" presStyleCnt="0"/>
      <dgm:spPr/>
    </dgm:pt>
    <dgm:pt modelId="{1FBBEBDE-75E4-4883-AB82-996B5D82D659}" type="pres">
      <dgm:prSet presAssocID="{20CD2B01-9571-4FCA-9071-6646DF264A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9BE7596-DD67-419B-8C78-A3D68996F6E4}" type="pres">
      <dgm:prSet presAssocID="{20CD2B01-9571-4FCA-9071-6646DF264A1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6A5C629-7300-4421-8217-A433CF3D3E8E}" srcId="{73E7A782-809F-4E26-9EFC-0D19406C8B54}" destId="{20CD2B01-9571-4FCA-9071-6646DF264A15}" srcOrd="1" destOrd="0" parTransId="{1F4E07D6-225B-49D5-8350-D63C6AF35071}" sibTransId="{7F35CCB1-9822-43FE-95AA-B73AF9F8BB9B}"/>
    <dgm:cxn modelId="{0EE1C83D-CD12-4184-B75F-CCC9CAAA4FFF}" type="presOf" srcId="{D19205F4-E3E0-4C5B-96A1-A496084DDB20}" destId="{E9BE7596-DD67-419B-8C78-A3D68996F6E4}" srcOrd="0" destOrd="0" presId="urn:microsoft.com/office/officeart/2005/8/layout/hList1"/>
    <dgm:cxn modelId="{25884D50-4A45-4DA7-8791-7E2087699D74}" srcId="{A4E4F18E-E4A5-4FB0-80F4-0C7E28CEDC83}" destId="{1845940C-D2C4-4AC1-BB71-0A0A043BC92F}" srcOrd="0" destOrd="0" parTransId="{D7DD9CA4-DBD6-46FC-AAF4-0348014F93E5}" sibTransId="{0136CACC-84DE-4957-BB92-4BFCC9DDB190}"/>
    <dgm:cxn modelId="{D313A97C-1407-4775-9A32-9945FDD3E547}" type="presOf" srcId="{20CD2B01-9571-4FCA-9071-6646DF264A15}" destId="{1FBBEBDE-75E4-4883-AB82-996B5D82D659}" srcOrd="0" destOrd="0" presId="urn:microsoft.com/office/officeart/2005/8/layout/hList1"/>
    <dgm:cxn modelId="{78E72188-FD2F-4235-B647-0C2D59B90A1F}" srcId="{73E7A782-809F-4E26-9EFC-0D19406C8B54}" destId="{A4E4F18E-E4A5-4FB0-80F4-0C7E28CEDC83}" srcOrd="0" destOrd="0" parTransId="{D84228AB-7DE8-4895-897E-711F4668B9D3}" sibTransId="{6D491D41-A0B6-4AEF-9190-53B5ADA494E2}"/>
    <dgm:cxn modelId="{B8575ED2-C552-4028-935D-FFE2CAF3EB2E}" srcId="{20CD2B01-9571-4FCA-9071-6646DF264A15}" destId="{D19205F4-E3E0-4C5B-96A1-A496084DDB20}" srcOrd="0" destOrd="0" parTransId="{50A890D1-3B6C-44A9-A90A-F7C64E98685E}" sibTransId="{B4FA6E4F-2BB2-4503-8021-AD904DE36D23}"/>
    <dgm:cxn modelId="{2B1918D8-5397-4098-AAC1-25D7E8BCADC7}" type="presOf" srcId="{A4E4F18E-E4A5-4FB0-80F4-0C7E28CEDC83}" destId="{EB919DA7-21C2-4C39-8ABE-BF0AC3122B53}" srcOrd="0" destOrd="0" presId="urn:microsoft.com/office/officeart/2005/8/layout/hList1"/>
    <dgm:cxn modelId="{0528E5E4-7BA5-459C-AA26-1DDB46B1ADEF}" type="presOf" srcId="{1845940C-D2C4-4AC1-BB71-0A0A043BC92F}" destId="{8E724264-6939-4118-823F-B218D3502113}" srcOrd="0" destOrd="0" presId="urn:microsoft.com/office/officeart/2005/8/layout/hList1"/>
    <dgm:cxn modelId="{C9D06BE6-011D-4EBA-9D75-8083476C880B}" type="presOf" srcId="{73E7A782-809F-4E26-9EFC-0D19406C8B54}" destId="{FEA96EAC-0AA0-47B1-B6D9-C2655922167C}" srcOrd="0" destOrd="0" presId="urn:microsoft.com/office/officeart/2005/8/layout/hList1"/>
    <dgm:cxn modelId="{644B468E-DF5B-485D-BEA9-BBB4D63E1EF7}" type="presParOf" srcId="{FEA96EAC-0AA0-47B1-B6D9-C2655922167C}" destId="{A7538BF8-C41B-416D-8082-78A42DDE6453}" srcOrd="0" destOrd="0" presId="urn:microsoft.com/office/officeart/2005/8/layout/hList1"/>
    <dgm:cxn modelId="{B9388F6E-D3B3-4B2D-832F-8617937AE582}" type="presParOf" srcId="{A7538BF8-C41B-416D-8082-78A42DDE6453}" destId="{EB919DA7-21C2-4C39-8ABE-BF0AC3122B53}" srcOrd="0" destOrd="0" presId="urn:microsoft.com/office/officeart/2005/8/layout/hList1"/>
    <dgm:cxn modelId="{E8E75BD5-E75B-449E-A42E-D24393E2E791}" type="presParOf" srcId="{A7538BF8-C41B-416D-8082-78A42DDE6453}" destId="{8E724264-6939-4118-823F-B218D3502113}" srcOrd="1" destOrd="0" presId="urn:microsoft.com/office/officeart/2005/8/layout/hList1"/>
    <dgm:cxn modelId="{F9AC119F-DCF5-4368-B94D-19A7DB06835D}" type="presParOf" srcId="{FEA96EAC-0AA0-47B1-B6D9-C2655922167C}" destId="{47482DD1-5568-47CA-A2E3-76CA79A9C551}" srcOrd="1" destOrd="0" presId="urn:microsoft.com/office/officeart/2005/8/layout/hList1"/>
    <dgm:cxn modelId="{965B0659-0867-486F-BED9-35712618E05F}" type="presParOf" srcId="{FEA96EAC-0AA0-47B1-B6D9-C2655922167C}" destId="{9F4C75AD-F2E3-49EC-9D2D-F11791823688}" srcOrd="2" destOrd="0" presId="urn:microsoft.com/office/officeart/2005/8/layout/hList1"/>
    <dgm:cxn modelId="{BF3412EC-7409-4A84-8F56-15BE85AF931B}" type="presParOf" srcId="{9F4C75AD-F2E3-49EC-9D2D-F11791823688}" destId="{1FBBEBDE-75E4-4883-AB82-996B5D82D659}" srcOrd="0" destOrd="0" presId="urn:microsoft.com/office/officeart/2005/8/layout/hList1"/>
    <dgm:cxn modelId="{D9D60593-8A12-41BD-9526-EB973E83B8D5}" type="presParOf" srcId="{9F4C75AD-F2E3-49EC-9D2D-F11791823688}" destId="{E9BE7596-DD67-419B-8C78-A3D68996F6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7AD44D-4CBA-4EF9-9C35-D626170BD1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C054F-90DF-4332-91D3-C2C7241D3618}">
      <dgm:prSet/>
      <dgm:spPr/>
      <dgm:t>
        <a:bodyPr/>
        <a:lstStyle/>
        <a:p>
          <a:r>
            <a:rPr lang="en-US" dirty="0"/>
            <a:t>Method of installation</a:t>
          </a:r>
        </a:p>
      </dgm:t>
    </dgm:pt>
    <dgm:pt modelId="{05E2DB6B-B53E-4DD2-8FDE-F6BD233ED01F}" type="parTrans" cxnId="{93838EFB-81B0-4C63-9C40-6D295B88334E}">
      <dgm:prSet/>
      <dgm:spPr/>
      <dgm:t>
        <a:bodyPr/>
        <a:lstStyle/>
        <a:p>
          <a:endParaRPr lang="en-US"/>
        </a:p>
      </dgm:t>
    </dgm:pt>
    <dgm:pt modelId="{E93E3B70-97AA-43D2-881B-12C897B97D64}" type="sibTrans" cxnId="{93838EFB-81B0-4C63-9C40-6D295B88334E}">
      <dgm:prSet/>
      <dgm:spPr/>
      <dgm:t>
        <a:bodyPr/>
        <a:lstStyle/>
        <a:p>
          <a:endParaRPr lang="en-US"/>
        </a:p>
      </dgm:t>
    </dgm:pt>
    <dgm:pt modelId="{CAA9C4FD-A065-4C9F-BB94-611BDC12C52E}">
      <dgm:prSet/>
      <dgm:spPr/>
      <dgm:t>
        <a:bodyPr/>
        <a:lstStyle/>
        <a:p>
          <a:r>
            <a:rPr lang="en-US" dirty="0"/>
            <a:t>Materials to be used &amp; encasement details</a:t>
          </a:r>
        </a:p>
      </dgm:t>
    </dgm:pt>
    <dgm:pt modelId="{AA207715-E23E-46FD-B6FE-67A469C5A644}" type="parTrans" cxnId="{58E8A8F6-36BF-4B3D-9AB5-6A06905F7FBE}">
      <dgm:prSet/>
      <dgm:spPr/>
      <dgm:t>
        <a:bodyPr/>
        <a:lstStyle/>
        <a:p>
          <a:endParaRPr lang="en-US"/>
        </a:p>
      </dgm:t>
    </dgm:pt>
    <dgm:pt modelId="{D30D0D3F-C91A-4CF9-9058-BB40FE772363}" type="sibTrans" cxnId="{58E8A8F6-36BF-4B3D-9AB5-6A06905F7FBE}">
      <dgm:prSet/>
      <dgm:spPr/>
      <dgm:t>
        <a:bodyPr/>
        <a:lstStyle/>
        <a:p>
          <a:endParaRPr lang="en-US"/>
        </a:p>
      </dgm:t>
    </dgm:pt>
    <dgm:pt modelId="{1521CC43-E9E1-4B13-9548-E6C9D2842AE4}">
      <dgm:prSet/>
      <dgm:spPr/>
      <dgm:t>
        <a:bodyPr/>
        <a:lstStyle/>
        <a:p>
          <a:r>
            <a:rPr lang="en-US" dirty="0"/>
            <a:t>Section, Township &amp; Range</a:t>
          </a:r>
        </a:p>
      </dgm:t>
    </dgm:pt>
    <dgm:pt modelId="{50040D8F-F3FA-4B3F-B22E-89C24033DCD2}" type="parTrans" cxnId="{B6FC5706-400B-43A2-B9A1-98E4F091BAEB}">
      <dgm:prSet/>
      <dgm:spPr/>
      <dgm:t>
        <a:bodyPr/>
        <a:lstStyle/>
        <a:p>
          <a:endParaRPr lang="en-US"/>
        </a:p>
      </dgm:t>
    </dgm:pt>
    <dgm:pt modelId="{009FF0E9-A589-4D77-AFAD-F2EA4CDFE39C}" type="sibTrans" cxnId="{B6FC5706-400B-43A2-B9A1-98E4F091BAEB}">
      <dgm:prSet/>
      <dgm:spPr/>
      <dgm:t>
        <a:bodyPr/>
        <a:lstStyle/>
        <a:p>
          <a:endParaRPr lang="en-US"/>
        </a:p>
      </dgm:t>
    </dgm:pt>
    <dgm:pt modelId="{52CC4C86-E972-4875-ABCB-D30046926588}">
      <dgm:prSet/>
      <dgm:spPr/>
      <dgm:t>
        <a:bodyPr/>
        <a:lstStyle/>
        <a:p>
          <a:r>
            <a:rPr lang="en-US" dirty="0"/>
            <a:t>Sec/</a:t>
          </a:r>
          <a:r>
            <a:rPr lang="en-US" dirty="0" err="1"/>
            <a:t>Twp</a:t>
          </a:r>
          <a:r>
            <a:rPr lang="en-US" dirty="0"/>
            <a:t>/</a:t>
          </a:r>
          <a:r>
            <a:rPr lang="en-US" dirty="0" err="1"/>
            <a:t>Rge</a:t>
          </a:r>
          <a:r>
            <a:rPr lang="en-US" dirty="0"/>
            <a:t> -Stationing &amp; Mileposts</a:t>
          </a:r>
        </a:p>
      </dgm:t>
    </dgm:pt>
    <dgm:pt modelId="{4F6C9528-7CE9-4CF8-B470-842365F93295}" type="parTrans" cxnId="{73F523F9-E564-4B73-9FB9-E0DCB912EB4B}">
      <dgm:prSet/>
      <dgm:spPr/>
      <dgm:t>
        <a:bodyPr/>
        <a:lstStyle/>
        <a:p>
          <a:endParaRPr lang="en-US"/>
        </a:p>
      </dgm:t>
    </dgm:pt>
    <dgm:pt modelId="{DAB6A3D7-FE10-4271-9FAA-35A837A3ED2C}" type="sibTrans" cxnId="{73F523F9-E564-4B73-9FB9-E0DCB912EB4B}">
      <dgm:prSet/>
      <dgm:spPr/>
      <dgm:t>
        <a:bodyPr/>
        <a:lstStyle/>
        <a:p>
          <a:endParaRPr lang="en-US"/>
        </a:p>
      </dgm:t>
    </dgm:pt>
    <dgm:pt modelId="{9B348B88-A54C-424F-AE0F-9091E82550AB}">
      <dgm:prSet/>
      <dgm:spPr/>
      <dgm:t>
        <a:bodyPr/>
        <a:lstStyle/>
        <a:p>
          <a:r>
            <a:rPr lang="en-US" dirty="0"/>
            <a:t>Show this on your site plan</a:t>
          </a:r>
        </a:p>
      </dgm:t>
    </dgm:pt>
    <dgm:pt modelId="{73797651-4980-4F3F-9E78-63E26A0BC5D4}" type="parTrans" cxnId="{FF96F456-F3C4-4CCC-910C-CB67E7B52D51}">
      <dgm:prSet/>
      <dgm:spPr/>
      <dgm:t>
        <a:bodyPr/>
        <a:lstStyle/>
        <a:p>
          <a:endParaRPr lang="en-US"/>
        </a:p>
      </dgm:t>
    </dgm:pt>
    <dgm:pt modelId="{F574C0B5-4381-4CEA-A838-E47112A95FDF}" type="sibTrans" cxnId="{FF96F456-F3C4-4CCC-910C-CB67E7B52D51}">
      <dgm:prSet/>
      <dgm:spPr/>
      <dgm:t>
        <a:bodyPr/>
        <a:lstStyle/>
        <a:p>
          <a:endParaRPr lang="en-US"/>
        </a:p>
      </dgm:t>
    </dgm:pt>
    <dgm:pt modelId="{481FD835-4A66-4640-888D-827BC944BFA5}" type="pres">
      <dgm:prSet presAssocID="{A87AD44D-4CBA-4EF9-9C35-D626170BD1F7}" presName="linear" presStyleCnt="0">
        <dgm:presLayoutVars>
          <dgm:animLvl val="lvl"/>
          <dgm:resizeHandles val="exact"/>
        </dgm:presLayoutVars>
      </dgm:prSet>
      <dgm:spPr/>
    </dgm:pt>
    <dgm:pt modelId="{49267E45-8C4D-46C3-92DD-FC9380BF6514}" type="pres">
      <dgm:prSet presAssocID="{11EC054F-90DF-4332-91D3-C2C7241D36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B08226-99FE-4E68-99B6-42E71932473D}" type="pres">
      <dgm:prSet presAssocID="{E93E3B70-97AA-43D2-881B-12C897B97D64}" presName="spacer" presStyleCnt="0"/>
      <dgm:spPr/>
    </dgm:pt>
    <dgm:pt modelId="{77548BD3-B69C-40C7-B9C2-63C3F3BA68FD}" type="pres">
      <dgm:prSet presAssocID="{CAA9C4FD-A065-4C9F-BB94-611BDC12C5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43762FE-6D80-4BA0-902B-10C487303A65}" type="pres">
      <dgm:prSet presAssocID="{D30D0D3F-C91A-4CF9-9058-BB40FE772363}" presName="spacer" presStyleCnt="0"/>
      <dgm:spPr/>
    </dgm:pt>
    <dgm:pt modelId="{FF968C32-4084-42BF-9E90-66F6DC4AD1F7}" type="pres">
      <dgm:prSet presAssocID="{1521CC43-E9E1-4B13-9548-E6C9D2842A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90A3E5-DB45-4EDC-8E01-1F141F613592}" type="pres">
      <dgm:prSet presAssocID="{009FF0E9-A589-4D77-AFAD-F2EA4CDFE39C}" presName="spacer" presStyleCnt="0"/>
      <dgm:spPr/>
    </dgm:pt>
    <dgm:pt modelId="{4A07B14E-06BC-4286-857D-1FA1FD5E171E}" type="pres">
      <dgm:prSet presAssocID="{52CC4C86-E972-4875-ABCB-D30046926588}" presName="parentText" presStyleLbl="node1" presStyleIdx="3" presStyleCnt="5" custLinFactNeighborX="-181" custLinFactNeighborY="-7592">
        <dgm:presLayoutVars>
          <dgm:chMax val="0"/>
          <dgm:bulletEnabled val="1"/>
        </dgm:presLayoutVars>
      </dgm:prSet>
      <dgm:spPr/>
    </dgm:pt>
    <dgm:pt modelId="{5CCA2E78-5FCC-41D4-8815-B2730785EB01}" type="pres">
      <dgm:prSet presAssocID="{DAB6A3D7-FE10-4271-9FAA-35A837A3ED2C}" presName="spacer" presStyleCnt="0"/>
      <dgm:spPr/>
    </dgm:pt>
    <dgm:pt modelId="{4958B544-781C-443D-948F-B6C1FEEFD27D}" type="pres">
      <dgm:prSet presAssocID="{9B348B88-A54C-424F-AE0F-9091E82550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FC5706-400B-43A2-B9A1-98E4F091BAEB}" srcId="{A87AD44D-4CBA-4EF9-9C35-D626170BD1F7}" destId="{1521CC43-E9E1-4B13-9548-E6C9D2842AE4}" srcOrd="2" destOrd="0" parTransId="{50040D8F-F3FA-4B3F-B22E-89C24033DCD2}" sibTransId="{009FF0E9-A589-4D77-AFAD-F2EA4CDFE39C}"/>
    <dgm:cxn modelId="{A43FE621-4858-4EC5-A618-3D963C399F1C}" type="presOf" srcId="{11EC054F-90DF-4332-91D3-C2C7241D3618}" destId="{49267E45-8C4D-46C3-92DD-FC9380BF6514}" srcOrd="0" destOrd="0" presId="urn:microsoft.com/office/officeart/2005/8/layout/vList2"/>
    <dgm:cxn modelId="{F2253E2C-344B-4AA8-95FF-042347C23B75}" type="presOf" srcId="{1521CC43-E9E1-4B13-9548-E6C9D2842AE4}" destId="{FF968C32-4084-42BF-9E90-66F6DC4AD1F7}" srcOrd="0" destOrd="0" presId="urn:microsoft.com/office/officeart/2005/8/layout/vList2"/>
    <dgm:cxn modelId="{25F78842-5426-4526-AD2C-22E412C45BCC}" type="presOf" srcId="{A87AD44D-4CBA-4EF9-9C35-D626170BD1F7}" destId="{481FD835-4A66-4640-888D-827BC944BFA5}" srcOrd="0" destOrd="0" presId="urn:microsoft.com/office/officeart/2005/8/layout/vList2"/>
    <dgm:cxn modelId="{FF96F456-F3C4-4CCC-910C-CB67E7B52D51}" srcId="{A87AD44D-4CBA-4EF9-9C35-D626170BD1F7}" destId="{9B348B88-A54C-424F-AE0F-9091E82550AB}" srcOrd="4" destOrd="0" parTransId="{73797651-4980-4F3F-9E78-63E26A0BC5D4}" sibTransId="{F574C0B5-4381-4CEA-A838-E47112A95FDF}"/>
    <dgm:cxn modelId="{C004C881-F644-41E8-B22F-BA76B25C1663}" type="presOf" srcId="{CAA9C4FD-A065-4C9F-BB94-611BDC12C52E}" destId="{77548BD3-B69C-40C7-B9C2-63C3F3BA68FD}" srcOrd="0" destOrd="0" presId="urn:microsoft.com/office/officeart/2005/8/layout/vList2"/>
    <dgm:cxn modelId="{BABA898B-F1A8-4BA0-AD71-E5A4E25F0471}" type="presOf" srcId="{9B348B88-A54C-424F-AE0F-9091E82550AB}" destId="{4958B544-781C-443D-948F-B6C1FEEFD27D}" srcOrd="0" destOrd="0" presId="urn:microsoft.com/office/officeart/2005/8/layout/vList2"/>
    <dgm:cxn modelId="{54304396-F146-4C47-A55D-2126C38069F1}" type="presOf" srcId="{52CC4C86-E972-4875-ABCB-D30046926588}" destId="{4A07B14E-06BC-4286-857D-1FA1FD5E171E}" srcOrd="0" destOrd="0" presId="urn:microsoft.com/office/officeart/2005/8/layout/vList2"/>
    <dgm:cxn modelId="{58E8A8F6-36BF-4B3D-9AB5-6A06905F7FBE}" srcId="{A87AD44D-4CBA-4EF9-9C35-D626170BD1F7}" destId="{CAA9C4FD-A065-4C9F-BB94-611BDC12C52E}" srcOrd="1" destOrd="0" parTransId="{AA207715-E23E-46FD-B6FE-67A469C5A644}" sibTransId="{D30D0D3F-C91A-4CF9-9058-BB40FE772363}"/>
    <dgm:cxn modelId="{73F523F9-E564-4B73-9FB9-E0DCB912EB4B}" srcId="{A87AD44D-4CBA-4EF9-9C35-D626170BD1F7}" destId="{52CC4C86-E972-4875-ABCB-D30046926588}" srcOrd="3" destOrd="0" parTransId="{4F6C9528-7CE9-4CF8-B470-842365F93295}" sibTransId="{DAB6A3D7-FE10-4271-9FAA-35A837A3ED2C}"/>
    <dgm:cxn modelId="{93838EFB-81B0-4C63-9C40-6D295B88334E}" srcId="{A87AD44D-4CBA-4EF9-9C35-D626170BD1F7}" destId="{11EC054F-90DF-4332-91D3-C2C7241D3618}" srcOrd="0" destOrd="0" parTransId="{05E2DB6B-B53E-4DD2-8FDE-F6BD233ED01F}" sibTransId="{E93E3B70-97AA-43D2-881B-12C897B97D64}"/>
    <dgm:cxn modelId="{9E0F29E1-BC3C-492B-9283-637AB00B2DAB}" type="presParOf" srcId="{481FD835-4A66-4640-888D-827BC944BFA5}" destId="{49267E45-8C4D-46C3-92DD-FC9380BF6514}" srcOrd="0" destOrd="0" presId="urn:microsoft.com/office/officeart/2005/8/layout/vList2"/>
    <dgm:cxn modelId="{1A476892-544C-4627-AC16-25D2F231AD46}" type="presParOf" srcId="{481FD835-4A66-4640-888D-827BC944BFA5}" destId="{2FB08226-99FE-4E68-99B6-42E71932473D}" srcOrd="1" destOrd="0" presId="urn:microsoft.com/office/officeart/2005/8/layout/vList2"/>
    <dgm:cxn modelId="{8FBAB17D-8F0A-439F-A249-A3C59A2352EF}" type="presParOf" srcId="{481FD835-4A66-4640-888D-827BC944BFA5}" destId="{77548BD3-B69C-40C7-B9C2-63C3F3BA68FD}" srcOrd="2" destOrd="0" presId="urn:microsoft.com/office/officeart/2005/8/layout/vList2"/>
    <dgm:cxn modelId="{2AC43538-175E-4491-9272-516E9355D0B4}" type="presParOf" srcId="{481FD835-4A66-4640-888D-827BC944BFA5}" destId="{F43762FE-6D80-4BA0-902B-10C487303A65}" srcOrd="3" destOrd="0" presId="urn:microsoft.com/office/officeart/2005/8/layout/vList2"/>
    <dgm:cxn modelId="{95068F45-A677-4796-BD1D-A78F88DE5218}" type="presParOf" srcId="{481FD835-4A66-4640-888D-827BC944BFA5}" destId="{FF968C32-4084-42BF-9E90-66F6DC4AD1F7}" srcOrd="4" destOrd="0" presId="urn:microsoft.com/office/officeart/2005/8/layout/vList2"/>
    <dgm:cxn modelId="{1C881D95-F1FB-453B-91A3-AB2BD9115AB6}" type="presParOf" srcId="{481FD835-4A66-4640-888D-827BC944BFA5}" destId="{7890A3E5-DB45-4EDC-8E01-1F141F613592}" srcOrd="5" destOrd="0" presId="urn:microsoft.com/office/officeart/2005/8/layout/vList2"/>
    <dgm:cxn modelId="{C2EA7E4F-635E-4B42-929D-438C3370C6B5}" type="presParOf" srcId="{481FD835-4A66-4640-888D-827BC944BFA5}" destId="{4A07B14E-06BC-4286-857D-1FA1FD5E171E}" srcOrd="6" destOrd="0" presId="urn:microsoft.com/office/officeart/2005/8/layout/vList2"/>
    <dgm:cxn modelId="{928CC47E-9BF9-41AC-8EE0-E87496E84DF1}" type="presParOf" srcId="{481FD835-4A66-4640-888D-827BC944BFA5}" destId="{5CCA2E78-5FCC-41D4-8815-B2730785EB01}" srcOrd="7" destOrd="0" presId="urn:microsoft.com/office/officeart/2005/8/layout/vList2"/>
    <dgm:cxn modelId="{9A95E399-B0F1-4315-AC41-FCEE549D7F2B}" type="presParOf" srcId="{481FD835-4A66-4640-888D-827BC944BFA5}" destId="{4958B544-781C-443D-948F-B6C1FEEFD2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7AD44D-4CBA-4EF9-9C35-D626170BD1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C054F-90DF-4332-91D3-C2C7241D3618}">
      <dgm:prSet/>
      <dgm:spPr/>
      <dgm:t>
        <a:bodyPr/>
        <a:lstStyle/>
        <a:p>
          <a:r>
            <a:rPr lang="en-US" dirty="0"/>
            <a:t>1 Station = 100 feet </a:t>
          </a:r>
          <a:r>
            <a:rPr lang="en-US" i="1" dirty="0"/>
            <a:t>(meters)</a:t>
          </a:r>
        </a:p>
      </dgm:t>
    </dgm:pt>
    <dgm:pt modelId="{05E2DB6B-B53E-4DD2-8FDE-F6BD233ED01F}" type="parTrans" cxnId="{93838EFB-81B0-4C63-9C40-6D295B88334E}">
      <dgm:prSet/>
      <dgm:spPr/>
      <dgm:t>
        <a:bodyPr/>
        <a:lstStyle/>
        <a:p>
          <a:endParaRPr lang="en-US"/>
        </a:p>
      </dgm:t>
    </dgm:pt>
    <dgm:pt modelId="{E93E3B70-97AA-43D2-881B-12C897B97D64}" type="sibTrans" cxnId="{93838EFB-81B0-4C63-9C40-6D295B88334E}">
      <dgm:prSet/>
      <dgm:spPr/>
      <dgm:t>
        <a:bodyPr/>
        <a:lstStyle/>
        <a:p>
          <a:endParaRPr lang="en-US"/>
        </a:p>
      </dgm:t>
    </dgm:pt>
    <dgm:pt modelId="{CAA9C4FD-A065-4C9F-BB94-611BDC12C52E}">
      <dgm:prSet/>
      <dgm:spPr/>
      <dgm:t>
        <a:bodyPr/>
        <a:lstStyle/>
        <a:p>
          <a:r>
            <a:rPr lang="en-US" dirty="0"/>
            <a:t>Stamped in pavement or posted</a:t>
          </a:r>
        </a:p>
      </dgm:t>
    </dgm:pt>
    <dgm:pt modelId="{AA207715-E23E-46FD-B6FE-67A469C5A644}" type="parTrans" cxnId="{58E8A8F6-36BF-4B3D-9AB5-6A06905F7FBE}">
      <dgm:prSet/>
      <dgm:spPr/>
      <dgm:t>
        <a:bodyPr/>
        <a:lstStyle/>
        <a:p>
          <a:endParaRPr lang="en-US"/>
        </a:p>
      </dgm:t>
    </dgm:pt>
    <dgm:pt modelId="{D30D0D3F-C91A-4CF9-9058-BB40FE772363}" type="sibTrans" cxnId="{58E8A8F6-36BF-4B3D-9AB5-6A06905F7FBE}">
      <dgm:prSet/>
      <dgm:spPr/>
      <dgm:t>
        <a:bodyPr/>
        <a:lstStyle/>
        <a:p>
          <a:endParaRPr lang="en-US"/>
        </a:p>
      </dgm:t>
    </dgm:pt>
    <dgm:pt modelId="{1521CC43-E9E1-4B13-9548-E6C9D2842AE4}">
      <dgm:prSet/>
      <dgm:spPr/>
      <dgm:t>
        <a:bodyPr/>
        <a:lstStyle/>
        <a:p>
          <a:r>
            <a:rPr lang="en-US" dirty="0"/>
            <a:t>Right side of highway</a:t>
          </a:r>
        </a:p>
      </dgm:t>
    </dgm:pt>
    <dgm:pt modelId="{50040D8F-F3FA-4B3F-B22E-89C24033DCD2}" type="parTrans" cxnId="{B6FC5706-400B-43A2-B9A1-98E4F091BAEB}">
      <dgm:prSet/>
      <dgm:spPr/>
      <dgm:t>
        <a:bodyPr/>
        <a:lstStyle/>
        <a:p>
          <a:endParaRPr lang="en-US"/>
        </a:p>
      </dgm:t>
    </dgm:pt>
    <dgm:pt modelId="{009FF0E9-A589-4D77-AFAD-F2EA4CDFE39C}" type="sibTrans" cxnId="{B6FC5706-400B-43A2-B9A1-98E4F091BAEB}">
      <dgm:prSet/>
      <dgm:spPr/>
      <dgm:t>
        <a:bodyPr/>
        <a:lstStyle/>
        <a:p>
          <a:endParaRPr lang="en-US"/>
        </a:p>
      </dgm:t>
    </dgm:pt>
    <dgm:pt modelId="{52CC4C86-E972-4875-ABCB-D30046926588}">
      <dgm:prSet/>
      <dgm:spPr/>
      <dgm:t>
        <a:bodyPr/>
        <a:lstStyle/>
        <a:p>
          <a:r>
            <a:rPr lang="en-US" dirty="0"/>
            <a:t>Outside edges or at ROW line</a:t>
          </a:r>
        </a:p>
      </dgm:t>
    </dgm:pt>
    <dgm:pt modelId="{4F6C9528-7CE9-4CF8-B470-842365F93295}" type="parTrans" cxnId="{73F523F9-E564-4B73-9FB9-E0DCB912EB4B}">
      <dgm:prSet/>
      <dgm:spPr/>
      <dgm:t>
        <a:bodyPr/>
        <a:lstStyle/>
        <a:p>
          <a:endParaRPr lang="en-US"/>
        </a:p>
      </dgm:t>
    </dgm:pt>
    <dgm:pt modelId="{DAB6A3D7-FE10-4271-9FAA-35A837A3ED2C}" type="sibTrans" cxnId="{73F523F9-E564-4B73-9FB9-E0DCB912EB4B}">
      <dgm:prSet/>
      <dgm:spPr/>
      <dgm:t>
        <a:bodyPr/>
        <a:lstStyle/>
        <a:p>
          <a:endParaRPr lang="en-US"/>
        </a:p>
      </dgm:t>
    </dgm:pt>
    <dgm:pt modelId="{481FD835-4A66-4640-888D-827BC944BFA5}" type="pres">
      <dgm:prSet presAssocID="{A87AD44D-4CBA-4EF9-9C35-D626170BD1F7}" presName="linear" presStyleCnt="0">
        <dgm:presLayoutVars>
          <dgm:animLvl val="lvl"/>
          <dgm:resizeHandles val="exact"/>
        </dgm:presLayoutVars>
      </dgm:prSet>
      <dgm:spPr/>
    </dgm:pt>
    <dgm:pt modelId="{49267E45-8C4D-46C3-92DD-FC9380BF6514}" type="pres">
      <dgm:prSet presAssocID="{11EC054F-90DF-4332-91D3-C2C7241D36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B08226-99FE-4E68-99B6-42E71932473D}" type="pres">
      <dgm:prSet presAssocID="{E93E3B70-97AA-43D2-881B-12C897B97D64}" presName="spacer" presStyleCnt="0"/>
      <dgm:spPr/>
    </dgm:pt>
    <dgm:pt modelId="{77548BD3-B69C-40C7-B9C2-63C3F3BA68FD}" type="pres">
      <dgm:prSet presAssocID="{CAA9C4FD-A065-4C9F-BB94-611BDC12C5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43762FE-6D80-4BA0-902B-10C487303A65}" type="pres">
      <dgm:prSet presAssocID="{D30D0D3F-C91A-4CF9-9058-BB40FE772363}" presName="spacer" presStyleCnt="0"/>
      <dgm:spPr/>
    </dgm:pt>
    <dgm:pt modelId="{FF968C32-4084-42BF-9E90-66F6DC4AD1F7}" type="pres">
      <dgm:prSet presAssocID="{1521CC43-E9E1-4B13-9548-E6C9D2842A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90A3E5-DB45-4EDC-8E01-1F141F613592}" type="pres">
      <dgm:prSet presAssocID="{009FF0E9-A589-4D77-AFAD-F2EA4CDFE39C}" presName="spacer" presStyleCnt="0"/>
      <dgm:spPr/>
    </dgm:pt>
    <dgm:pt modelId="{4A07B14E-06BC-4286-857D-1FA1FD5E171E}" type="pres">
      <dgm:prSet presAssocID="{52CC4C86-E972-4875-ABCB-D30046926588}" presName="parentText" presStyleLbl="node1" presStyleIdx="3" presStyleCnt="4" custLinFactNeighborX="-181" custLinFactNeighborY="-7592">
        <dgm:presLayoutVars>
          <dgm:chMax val="0"/>
          <dgm:bulletEnabled val="1"/>
        </dgm:presLayoutVars>
      </dgm:prSet>
      <dgm:spPr/>
    </dgm:pt>
  </dgm:ptLst>
  <dgm:cxnLst>
    <dgm:cxn modelId="{B6FC5706-400B-43A2-B9A1-98E4F091BAEB}" srcId="{A87AD44D-4CBA-4EF9-9C35-D626170BD1F7}" destId="{1521CC43-E9E1-4B13-9548-E6C9D2842AE4}" srcOrd="2" destOrd="0" parTransId="{50040D8F-F3FA-4B3F-B22E-89C24033DCD2}" sibTransId="{009FF0E9-A589-4D77-AFAD-F2EA4CDFE39C}"/>
    <dgm:cxn modelId="{A43FE621-4858-4EC5-A618-3D963C399F1C}" type="presOf" srcId="{11EC054F-90DF-4332-91D3-C2C7241D3618}" destId="{49267E45-8C4D-46C3-92DD-FC9380BF6514}" srcOrd="0" destOrd="0" presId="urn:microsoft.com/office/officeart/2005/8/layout/vList2"/>
    <dgm:cxn modelId="{F2253E2C-344B-4AA8-95FF-042347C23B75}" type="presOf" srcId="{1521CC43-E9E1-4B13-9548-E6C9D2842AE4}" destId="{FF968C32-4084-42BF-9E90-66F6DC4AD1F7}" srcOrd="0" destOrd="0" presId="urn:microsoft.com/office/officeart/2005/8/layout/vList2"/>
    <dgm:cxn modelId="{25F78842-5426-4526-AD2C-22E412C45BCC}" type="presOf" srcId="{A87AD44D-4CBA-4EF9-9C35-D626170BD1F7}" destId="{481FD835-4A66-4640-888D-827BC944BFA5}" srcOrd="0" destOrd="0" presId="urn:microsoft.com/office/officeart/2005/8/layout/vList2"/>
    <dgm:cxn modelId="{C004C881-F644-41E8-B22F-BA76B25C1663}" type="presOf" srcId="{CAA9C4FD-A065-4C9F-BB94-611BDC12C52E}" destId="{77548BD3-B69C-40C7-B9C2-63C3F3BA68FD}" srcOrd="0" destOrd="0" presId="urn:microsoft.com/office/officeart/2005/8/layout/vList2"/>
    <dgm:cxn modelId="{54304396-F146-4C47-A55D-2126C38069F1}" type="presOf" srcId="{52CC4C86-E972-4875-ABCB-D30046926588}" destId="{4A07B14E-06BC-4286-857D-1FA1FD5E171E}" srcOrd="0" destOrd="0" presId="urn:microsoft.com/office/officeart/2005/8/layout/vList2"/>
    <dgm:cxn modelId="{58E8A8F6-36BF-4B3D-9AB5-6A06905F7FBE}" srcId="{A87AD44D-4CBA-4EF9-9C35-D626170BD1F7}" destId="{CAA9C4FD-A065-4C9F-BB94-611BDC12C52E}" srcOrd="1" destOrd="0" parTransId="{AA207715-E23E-46FD-B6FE-67A469C5A644}" sibTransId="{D30D0D3F-C91A-4CF9-9058-BB40FE772363}"/>
    <dgm:cxn modelId="{73F523F9-E564-4B73-9FB9-E0DCB912EB4B}" srcId="{A87AD44D-4CBA-4EF9-9C35-D626170BD1F7}" destId="{52CC4C86-E972-4875-ABCB-D30046926588}" srcOrd="3" destOrd="0" parTransId="{4F6C9528-7CE9-4CF8-B470-842365F93295}" sibTransId="{DAB6A3D7-FE10-4271-9FAA-35A837A3ED2C}"/>
    <dgm:cxn modelId="{93838EFB-81B0-4C63-9C40-6D295B88334E}" srcId="{A87AD44D-4CBA-4EF9-9C35-D626170BD1F7}" destId="{11EC054F-90DF-4332-91D3-C2C7241D3618}" srcOrd="0" destOrd="0" parTransId="{05E2DB6B-B53E-4DD2-8FDE-F6BD233ED01F}" sibTransId="{E93E3B70-97AA-43D2-881B-12C897B97D64}"/>
    <dgm:cxn modelId="{9E0F29E1-BC3C-492B-9283-637AB00B2DAB}" type="presParOf" srcId="{481FD835-4A66-4640-888D-827BC944BFA5}" destId="{49267E45-8C4D-46C3-92DD-FC9380BF6514}" srcOrd="0" destOrd="0" presId="urn:microsoft.com/office/officeart/2005/8/layout/vList2"/>
    <dgm:cxn modelId="{1A476892-544C-4627-AC16-25D2F231AD46}" type="presParOf" srcId="{481FD835-4A66-4640-888D-827BC944BFA5}" destId="{2FB08226-99FE-4E68-99B6-42E71932473D}" srcOrd="1" destOrd="0" presId="urn:microsoft.com/office/officeart/2005/8/layout/vList2"/>
    <dgm:cxn modelId="{8FBAB17D-8F0A-439F-A249-A3C59A2352EF}" type="presParOf" srcId="{481FD835-4A66-4640-888D-827BC944BFA5}" destId="{77548BD3-B69C-40C7-B9C2-63C3F3BA68FD}" srcOrd="2" destOrd="0" presId="urn:microsoft.com/office/officeart/2005/8/layout/vList2"/>
    <dgm:cxn modelId="{2AC43538-175E-4491-9272-516E9355D0B4}" type="presParOf" srcId="{481FD835-4A66-4640-888D-827BC944BFA5}" destId="{F43762FE-6D80-4BA0-902B-10C487303A65}" srcOrd="3" destOrd="0" presId="urn:microsoft.com/office/officeart/2005/8/layout/vList2"/>
    <dgm:cxn modelId="{95068F45-A677-4796-BD1D-A78F88DE5218}" type="presParOf" srcId="{481FD835-4A66-4640-888D-827BC944BFA5}" destId="{FF968C32-4084-42BF-9E90-66F6DC4AD1F7}" srcOrd="4" destOrd="0" presId="urn:microsoft.com/office/officeart/2005/8/layout/vList2"/>
    <dgm:cxn modelId="{1C881D95-F1FB-453B-91A3-AB2BD9115AB6}" type="presParOf" srcId="{481FD835-4A66-4640-888D-827BC944BFA5}" destId="{7890A3E5-DB45-4EDC-8E01-1F141F613592}" srcOrd="5" destOrd="0" presId="urn:microsoft.com/office/officeart/2005/8/layout/vList2"/>
    <dgm:cxn modelId="{C2EA7E4F-635E-4B42-929D-438C3370C6B5}" type="presParOf" srcId="{481FD835-4A66-4640-888D-827BC944BFA5}" destId="{4A07B14E-06BC-4286-857D-1FA1FD5E17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4AFFF7-F5C0-44B5-867D-570048D9926F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AA3C154-3145-4AFC-9BC9-85BBABBD85A4}">
      <dgm:prSet/>
      <dgm:spPr/>
      <dgm:t>
        <a:bodyPr/>
        <a:lstStyle/>
        <a:p>
          <a:r>
            <a:rPr lang="en-US" dirty="0"/>
            <a:t>Layout the installation as clearly as you can</a:t>
          </a:r>
        </a:p>
      </dgm:t>
    </dgm:pt>
    <dgm:pt modelId="{133A02FF-06E5-49E1-9294-CE48BD0BA111}" type="parTrans" cxnId="{C0D0547A-784B-4C3B-82E1-54637934E692}">
      <dgm:prSet/>
      <dgm:spPr/>
      <dgm:t>
        <a:bodyPr/>
        <a:lstStyle/>
        <a:p>
          <a:endParaRPr lang="en-US"/>
        </a:p>
      </dgm:t>
    </dgm:pt>
    <dgm:pt modelId="{35117D29-44D0-4D17-9C2A-78BEFE99D247}" type="sibTrans" cxnId="{C0D0547A-784B-4C3B-82E1-54637934E692}">
      <dgm:prSet/>
      <dgm:spPr/>
      <dgm:t>
        <a:bodyPr/>
        <a:lstStyle/>
        <a:p>
          <a:endParaRPr lang="en-US"/>
        </a:p>
      </dgm:t>
    </dgm:pt>
    <dgm:pt modelId="{1A192F08-0C30-4EBE-AE97-92D347154529}">
      <dgm:prSet/>
      <dgm:spPr/>
      <dgm:t>
        <a:bodyPr/>
        <a:lstStyle/>
        <a:p>
          <a:r>
            <a:rPr lang="en-US" dirty="0"/>
            <a:t>Note the lack of stationing/milepost</a:t>
          </a:r>
        </a:p>
      </dgm:t>
    </dgm:pt>
    <dgm:pt modelId="{3A52C84C-2C37-4B63-AE41-42D6D649EF89}" type="parTrans" cxnId="{7A4C0F09-6A97-4207-A4EB-45ACCA2121AD}">
      <dgm:prSet/>
      <dgm:spPr/>
      <dgm:t>
        <a:bodyPr/>
        <a:lstStyle/>
        <a:p>
          <a:endParaRPr lang="en-US"/>
        </a:p>
      </dgm:t>
    </dgm:pt>
    <dgm:pt modelId="{968F7C21-C24D-4ECB-99FD-A8347759A30D}" type="sibTrans" cxnId="{7A4C0F09-6A97-4207-A4EB-45ACCA2121AD}">
      <dgm:prSet/>
      <dgm:spPr/>
      <dgm:t>
        <a:bodyPr/>
        <a:lstStyle/>
        <a:p>
          <a:endParaRPr lang="en-US"/>
        </a:p>
      </dgm:t>
    </dgm:pt>
    <dgm:pt modelId="{9170408C-3A76-4985-A935-DB72B065F41C}">
      <dgm:prSet/>
      <dgm:spPr/>
      <dgm:t>
        <a:bodyPr/>
        <a:lstStyle/>
        <a:p>
          <a:r>
            <a:rPr lang="en-US" dirty="0"/>
            <a:t>Leave those areas blank (for now)</a:t>
          </a:r>
        </a:p>
      </dgm:t>
    </dgm:pt>
    <dgm:pt modelId="{9DC0AD36-D330-4954-AF73-0C2E8FAC16EF}" type="parTrans" cxnId="{A8A2A19F-867B-4EF0-93FF-1FAB572C043F}">
      <dgm:prSet/>
      <dgm:spPr/>
      <dgm:t>
        <a:bodyPr/>
        <a:lstStyle/>
        <a:p>
          <a:endParaRPr lang="en-US"/>
        </a:p>
      </dgm:t>
    </dgm:pt>
    <dgm:pt modelId="{5E07238D-A0FD-4DD1-8744-84618C487906}" type="sibTrans" cxnId="{A8A2A19F-867B-4EF0-93FF-1FAB572C043F}">
      <dgm:prSet/>
      <dgm:spPr/>
      <dgm:t>
        <a:bodyPr/>
        <a:lstStyle/>
        <a:p>
          <a:endParaRPr lang="en-US"/>
        </a:p>
      </dgm:t>
    </dgm:pt>
    <dgm:pt modelId="{257A8F07-3742-4EBF-A0E1-9B8F717A0F5E}">
      <dgm:prSet/>
      <dgm:spPr/>
      <dgm:t>
        <a:bodyPr/>
        <a:lstStyle/>
        <a:p>
          <a:r>
            <a:rPr lang="en-US" dirty="0"/>
            <a:t>NEVER put N/A on a permit</a:t>
          </a:r>
        </a:p>
      </dgm:t>
    </dgm:pt>
    <dgm:pt modelId="{8B514319-45B1-45B9-AD69-D29FEF722D13}" type="parTrans" cxnId="{4E8F9BC1-694B-4C36-A04C-21FDB602DFF9}">
      <dgm:prSet/>
      <dgm:spPr/>
      <dgm:t>
        <a:bodyPr/>
        <a:lstStyle/>
        <a:p>
          <a:endParaRPr lang="en-US"/>
        </a:p>
      </dgm:t>
    </dgm:pt>
    <dgm:pt modelId="{553E012D-863A-45F6-BEB0-3CDE2A0A7CA8}" type="sibTrans" cxnId="{4E8F9BC1-694B-4C36-A04C-21FDB602DFF9}">
      <dgm:prSet/>
      <dgm:spPr/>
      <dgm:t>
        <a:bodyPr/>
        <a:lstStyle/>
        <a:p>
          <a:endParaRPr lang="en-US"/>
        </a:p>
      </dgm:t>
    </dgm:pt>
    <dgm:pt modelId="{8B545E51-3EB9-4F29-B9EE-1A12C075C1E8}" type="pres">
      <dgm:prSet presAssocID="{C24AFFF7-F5C0-44B5-867D-570048D9926F}" presName="vert0" presStyleCnt="0">
        <dgm:presLayoutVars>
          <dgm:dir/>
          <dgm:animOne val="branch"/>
          <dgm:animLvl val="lvl"/>
        </dgm:presLayoutVars>
      </dgm:prSet>
      <dgm:spPr/>
    </dgm:pt>
    <dgm:pt modelId="{90B5BBA3-977B-4A9A-8574-D31F9172F838}" type="pres">
      <dgm:prSet presAssocID="{3AA3C154-3145-4AFC-9BC9-85BBABBD85A4}" presName="thickLine" presStyleLbl="alignNode1" presStyleIdx="0" presStyleCnt="4"/>
      <dgm:spPr/>
    </dgm:pt>
    <dgm:pt modelId="{30BF3530-3DC8-4F64-972E-13E07A04EE65}" type="pres">
      <dgm:prSet presAssocID="{3AA3C154-3145-4AFC-9BC9-85BBABBD85A4}" presName="horz1" presStyleCnt="0"/>
      <dgm:spPr/>
    </dgm:pt>
    <dgm:pt modelId="{175E7F14-3028-4C1D-B691-0F78D0D1E7DE}" type="pres">
      <dgm:prSet presAssocID="{3AA3C154-3145-4AFC-9BC9-85BBABBD85A4}" presName="tx1" presStyleLbl="revTx" presStyleIdx="0" presStyleCnt="4"/>
      <dgm:spPr/>
    </dgm:pt>
    <dgm:pt modelId="{94A50E0E-31A4-48F2-800C-E1DE687CBFDC}" type="pres">
      <dgm:prSet presAssocID="{3AA3C154-3145-4AFC-9BC9-85BBABBD85A4}" presName="vert1" presStyleCnt="0"/>
      <dgm:spPr/>
    </dgm:pt>
    <dgm:pt modelId="{3077C6FC-8B55-4A52-9A3A-5519FD36FFCE}" type="pres">
      <dgm:prSet presAssocID="{1A192F08-0C30-4EBE-AE97-92D347154529}" presName="thickLine" presStyleLbl="alignNode1" presStyleIdx="1" presStyleCnt="4"/>
      <dgm:spPr/>
    </dgm:pt>
    <dgm:pt modelId="{4F4EE9E7-3B06-4E26-ACCA-8B101BFDB014}" type="pres">
      <dgm:prSet presAssocID="{1A192F08-0C30-4EBE-AE97-92D347154529}" presName="horz1" presStyleCnt="0"/>
      <dgm:spPr/>
    </dgm:pt>
    <dgm:pt modelId="{877972F3-80CB-4817-BC9E-CB356008C6BF}" type="pres">
      <dgm:prSet presAssocID="{1A192F08-0C30-4EBE-AE97-92D347154529}" presName="tx1" presStyleLbl="revTx" presStyleIdx="1" presStyleCnt="4"/>
      <dgm:spPr/>
    </dgm:pt>
    <dgm:pt modelId="{BA6E6344-647D-4013-B881-2E24266FD75B}" type="pres">
      <dgm:prSet presAssocID="{1A192F08-0C30-4EBE-AE97-92D347154529}" presName="vert1" presStyleCnt="0"/>
      <dgm:spPr/>
    </dgm:pt>
    <dgm:pt modelId="{B79DFB1F-A61B-4961-9B71-08D751C10BCE}" type="pres">
      <dgm:prSet presAssocID="{9170408C-3A76-4985-A935-DB72B065F41C}" presName="thickLine" presStyleLbl="alignNode1" presStyleIdx="2" presStyleCnt="4"/>
      <dgm:spPr/>
    </dgm:pt>
    <dgm:pt modelId="{DF756F4C-9F74-4810-8050-DE33CC268EAC}" type="pres">
      <dgm:prSet presAssocID="{9170408C-3A76-4985-A935-DB72B065F41C}" presName="horz1" presStyleCnt="0"/>
      <dgm:spPr/>
    </dgm:pt>
    <dgm:pt modelId="{49861584-F7BC-442D-A7D4-1707BB1E7912}" type="pres">
      <dgm:prSet presAssocID="{9170408C-3A76-4985-A935-DB72B065F41C}" presName="tx1" presStyleLbl="revTx" presStyleIdx="2" presStyleCnt="4"/>
      <dgm:spPr/>
    </dgm:pt>
    <dgm:pt modelId="{553EA2C7-16DB-49F9-AB3B-41E1A141EEE9}" type="pres">
      <dgm:prSet presAssocID="{9170408C-3A76-4985-A935-DB72B065F41C}" presName="vert1" presStyleCnt="0"/>
      <dgm:spPr/>
    </dgm:pt>
    <dgm:pt modelId="{804BB65C-B8C7-41F7-8258-975B4E9D74E0}" type="pres">
      <dgm:prSet presAssocID="{257A8F07-3742-4EBF-A0E1-9B8F717A0F5E}" presName="thickLine" presStyleLbl="alignNode1" presStyleIdx="3" presStyleCnt="4"/>
      <dgm:spPr/>
    </dgm:pt>
    <dgm:pt modelId="{C745F3D2-8F01-4062-A702-6C784ACF8F40}" type="pres">
      <dgm:prSet presAssocID="{257A8F07-3742-4EBF-A0E1-9B8F717A0F5E}" presName="horz1" presStyleCnt="0"/>
      <dgm:spPr/>
    </dgm:pt>
    <dgm:pt modelId="{7D4CF111-6374-4ECD-A10C-E713B6E93DDC}" type="pres">
      <dgm:prSet presAssocID="{257A8F07-3742-4EBF-A0E1-9B8F717A0F5E}" presName="tx1" presStyleLbl="revTx" presStyleIdx="3" presStyleCnt="4"/>
      <dgm:spPr/>
    </dgm:pt>
    <dgm:pt modelId="{AFB2AEAC-2B04-408D-943C-6C48258EA83C}" type="pres">
      <dgm:prSet presAssocID="{257A8F07-3742-4EBF-A0E1-9B8F717A0F5E}" presName="vert1" presStyleCnt="0"/>
      <dgm:spPr/>
    </dgm:pt>
  </dgm:ptLst>
  <dgm:cxnLst>
    <dgm:cxn modelId="{CE594403-4A62-4A31-B9EF-5E4237DEF982}" type="presOf" srcId="{3AA3C154-3145-4AFC-9BC9-85BBABBD85A4}" destId="{175E7F14-3028-4C1D-B691-0F78D0D1E7DE}" srcOrd="0" destOrd="0" presId="urn:microsoft.com/office/officeart/2008/layout/LinedList"/>
    <dgm:cxn modelId="{7A4C0F09-6A97-4207-A4EB-45ACCA2121AD}" srcId="{C24AFFF7-F5C0-44B5-867D-570048D9926F}" destId="{1A192F08-0C30-4EBE-AE97-92D347154529}" srcOrd="1" destOrd="0" parTransId="{3A52C84C-2C37-4B63-AE41-42D6D649EF89}" sibTransId="{968F7C21-C24D-4ECB-99FD-A8347759A30D}"/>
    <dgm:cxn modelId="{309EDD11-8E94-4D0A-92A1-47482D574760}" type="presOf" srcId="{C24AFFF7-F5C0-44B5-867D-570048D9926F}" destId="{8B545E51-3EB9-4F29-B9EE-1A12C075C1E8}" srcOrd="0" destOrd="0" presId="urn:microsoft.com/office/officeart/2008/layout/LinedList"/>
    <dgm:cxn modelId="{8139BD29-CA5E-46D3-B556-E74F4EDCC497}" type="presOf" srcId="{257A8F07-3742-4EBF-A0E1-9B8F717A0F5E}" destId="{7D4CF111-6374-4ECD-A10C-E713B6E93DDC}" srcOrd="0" destOrd="0" presId="urn:microsoft.com/office/officeart/2008/layout/LinedList"/>
    <dgm:cxn modelId="{952D8B2D-9E03-4499-AA0D-50CA6E3EBC07}" type="presOf" srcId="{1A192F08-0C30-4EBE-AE97-92D347154529}" destId="{877972F3-80CB-4817-BC9E-CB356008C6BF}" srcOrd="0" destOrd="0" presId="urn:microsoft.com/office/officeart/2008/layout/LinedList"/>
    <dgm:cxn modelId="{C0D0547A-784B-4C3B-82E1-54637934E692}" srcId="{C24AFFF7-F5C0-44B5-867D-570048D9926F}" destId="{3AA3C154-3145-4AFC-9BC9-85BBABBD85A4}" srcOrd="0" destOrd="0" parTransId="{133A02FF-06E5-49E1-9294-CE48BD0BA111}" sibTransId="{35117D29-44D0-4D17-9C2A-78BEFE99D247}"/>
    <dgm:cxn modelId="{A8A2A19F-867B-4EF0-93FF-1FAB572C043F}" srcId="{C24AFFF7-F5C0-44B5-867D-570048D9926F}" destId="{9170408C-3A76-4985-A935-DB72B065F41C}" srcOrd="2" destOrd="0" parTransId="{9DC0AD36-D330-4954-AF73-0C2E8FAC16EF}" sibTransId="{5E07238D-A0FD-4DD1-8744-84618C487906}"/>
    <dgm:cxn modelId="{4E8F9BC1-694B-4C36-A04C-21FDB602DFF9}" srcId="{C24AFFF7-F5C0-44B5-867D-570048D9926F}" destId="{257A8F07-3742-4EBF-A0E1-9B8F717A0F5E}" srcOrd="3" destOrd="0" parTransId="{8B514319-45B1-45B9-AD69-D29FEF722D13}" sibTransId="{553E012D-863A-45F6-BEB0-3CDE2A0A7CA8}"/>
    <dgm:cxn modelId="{649686C3-C1DB-49AA-98B7-44A5BFFF8BB2}" type="presOf" srcId="{9170408C-3A76-4985-A935-DB72B065F41C}" destId="{49861584-F7BC-442D-A7D4-1707BB1E7912}" srcOrd="0" destOrd="0" presId="urn:microsoft.com/office/officeart/2008/layout/LinedList"/>
    <dgm:cxn modelId="{1DE2C182-C67E-43FD-BBFA-A2DC6269FB13}" type="presParOf" srcId="{8B545E51-3EB9-4F29-B9EE-1A12C075C1E8}" destId="{90B5BBA3-977B-4A9A-8574-D31F9172F838}" srcOrd="0" destOrd="0" presId="urn:microsoft.com/office/officeart/2008/layout/LinedList"/>
    <dgm:cxn modelId="{D28C9979-12DC-4BA7-995D-2BDBDEE07580}" type="presParOf" srcId="{8B545E51-3EB9-4F29-B9EE-1A12C075C1E8}" destId="{30BF3530-3DC8-4F64-972E-13E07A04EE65}" srcOrd="1" destOrd="0" presId="urn:microsoft.com/office/officeart/2008/layout/LinedList"/>
    <dgm:cxn modelId="{B70680E9-52A9-45E4-B91B-D627F0BEEA3F}" type="presParOf" srcId="{30BF3530-3DC8-4F64-972E-13E07A04EE65}" destId="{175E7F14-3028-4C1D-B691-0F78D0D1E7DE}" srcOrd="0" destOrd="0" presId="urn:microsoft.com/office/officeart/2008/layout/LinedList"/>
    <dgm:cxn modelId="{85D3651C-4103-4624-B540-8CEFBE7B1053}" type="presParOf" srcId="{30BF3530-3DC8-4F64-972E-13E07A04EE65}" destId="{94A50E0E-31A4-48F2-800C-E1DE687CBFDC}" srcOrd="1" destOrd="0" presId="urn:microsoft.com/office/officeart/2008/layout/LinedList"/>
    <dgm:cxn modelId="{27B3378E-D732-4034-BB0A-5933A267C8A1}" type="presParOf" srcId="{8B545E51-3EB9-4F29-B9EE-1A12C075C1E8}" destId="{3077C6FC-8B55-4A52-9A3A-5519FD36FFCE}" srcOrd="2" destOrd="0" presId="urn:microsoft.com/office/officeart/2008/layout/LinedList"/>
    <dgm:cxn modelId="{9F02018D-576E-4883-B480-FCB5F08E6820}" type="presParOf" srcId="{8B545E51-3EB9-4F29-B9EE-1A12C075C1E8}" destId="{4F4EE9E7-3B06-4E26-ACCA-8B101BFDB014}" srcOrd="3" destOrd="0" presId="urn:microsoft.com/office/officeart/2008/layout/LinedList"/>
    <dgm:cxn modelId="{95BA0894-AFBB-4E6E-979F-E2533F0F552A}" type="presParOf" srcId="{4F4EE9E7-3B06-4E26-ACCA-8B101BFDB014}" destId="{877972F3-80CB-4817-BC9E-CB356008C6BF}" srcOrd="0" destOrd="0" presId="urn:microsoft.com/office/officeart/2008/layout/LinedList"/>
    <dgm:cxn modelId="{680B394B-8843-49BB-AA50-15065EB461E1}" type="presParOf" srcId="{4F4EE9E7-3B06-4E26-ACCA-8B101BFDB014}" destId="{BA6E6344-647D-4013-B881-2E24266FD75B}" srcOrd="1" destOrd="0" presId="urn:microsoft.com/office/officeart/2008/layout/LinedList"/>
    <dgm:cxn modelId="{9639A0BB-12AB-4DFE-8D75-FB296EE04D67}" type="presParOf" srcId="{8B545E51-3EB9-4F29-B9EE-1A12C075C1E8}" destId="{B79DFB1F-A61B-4961-9B71-08D751C10BCE}" srcOrd="4" destOrd="0" presId="urn:microsoft.com/office/officeart/2008/layout/LinedList"/>
    <dgm:cxn modelId="{8D8D7A07-5672-4011-9239-C13713E5BEA2}" type="presParOf" srcId="{8B545E51-3EB9-4F29-B9EE-1A12C075C1E8}" destId="{DF756F4C-9F74-4810-8050-DE33CC268EAC}" srcOrd="5" destOrd="0" presId="urn:microsoft.com/office/officeart/2008/layout/LinedList"/>
    <dgm:cxn modelId="{B846E7D3-953A-4BF3-907B-70E90B0AA3B1}" type="presParOf" srcId="{DF756F4C-9F74-4810-8050-DE33CC268EAC}" destId="{49861584-F7BC-442D-A7D4-1707BB1E7912}" srcOrd="0" destOrd="0" presId="urn:microsoft.com/office/officeart/2008/layout/LinedList"/>
    <dgm:cxn modelId="{C2905EA1-91AD-463A-B536-8244AFE29E27}" type="presParOf" srcId="{DF756F4C-9F74-4810-8050-DE33CC268EAC}" destId="{553EA2C7-16DB-49F9-AB3B-41E1A141EEE9}" srcOrd="1" destOrd="0" presId="urn:microsoft.com/office/officeart/2008/layout/LinedList"/>
    <dgm:cxn modelId="{901C9EBE-C0C2-4DC9-8986-9744B3B4C8E8}" type="presParOf" srcId="{8B545E51-3EB9-4F29-B9EE-1A12C075C1E8}" destId="{804BB65C-B8C7-41F7-8258-975B4E9D74E0}" srcOrd="6" destOrd="0" presId="urn:microsoft.com/office/officeart/2008/layout/LinedList"/>
    <dgm:cxn modelId="{6C6F8DA0-C772-4657-9D96-FD2AA4F94D3A}" type="presParOf" srcId="{8B545E51-3EB9-4F29-B9EE-1A12C075C1E8}" destId="{C745F3D2-8F01-4062-A702-6C784ACF8F40}" srcOrd="7" destOrd="0" presId="urn:microsoft.com/office/officeart/2008/layout/LinedList"/>
    <dgm:cxn modelId="{40864A20-1959-4788-AF66-0A247C1A039B}" type="presParOf" srcId="{C745F3D2-8F01-4062-A702-6C784ACF8F40}" destId="{7D4CF111-6374-4ECD-A10C-E713B6E93DDC}" srcOrd="0" destOrd="0" presId="urn:microsoft.com/office/officeart/2008/layout/LinedList"/>
    <dgm:cxn modelId="{C15E198E-BC62-4E41-993D-1D021EDD6ADC}" type="presParOf" srcId="{C745F3D2-8F01-4062-A702-6C784ACF8F40}" destId="{AFB2AEAC-2B04-408D-943C-6C48258EA8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7C9A0-94C8-4647-ABBC-1F8D42787BE4}">
      <dsp:nvSpPr>
        <dsp:cNvPr id="0" name=""/>
        <dsp:cNvSpPr/>
      </dsp:nvSpPr>
      <dsp:spPr>
        <a:xfrm>
          <a:off x="5013" y="422213"/>
          <a:ext cx="4383638" cy="3506911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45" tIns="93980" rIns="6185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Any time you plan to locate facilities within the highway right of way</a:t>
          </a:r>
        </a:p>
      </dsp:txBody>
      <dsp:txXfrm>
        <a:off x="5013" y="422213"/>
        <a:ext cx="3945274" cy="3506911"/>
      </dsp:txXfrm>
    </dsp:sp>
    <dsp:sp modelId="{3FA53A61-9C89-435C-98E4-EB284A48A732}">
      <dsp:nvSpPr>
        <dsp:cNvPr id="0" name=""/>
        <dsp:cNvSpPr/>
      </dsp:nvSpPr>
      <dsp:spPr>
        <a:xfrm>
          <a:off x="3511924" y="422213"/>
          <a:ext cx="4383638" cy="3506911"/>
        </a:xfrm>
        <a:prstGeom prst="chevron">
          <a:avLst>
            <a:gd name="adj" fmla="val 2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45" tIns="93980" rIns="154645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New installations</a:t>
          </a:r>
        </a:p>
      </dsp:txBody>
      <dsp:txXfrm>
        <a:off x="4388652" y="422213"/>
        <a:ext cx="2630182" cy="3506911"/>
      </dsp:txXfrm>
    </dsp:sp>
    <dsp:sp modelId="{B8117799-1B59-4AE8-ABBE-3A1CAB011C84}">
      <dsp:nvSpPr>
        <dsp:cNvPr id="0" name=""/>
        <dsp:cNvSpPr/>
      </dsp:nvSpPr>
      <dsp:spPr>
        <a:xfrm>
          <a:off x="7018835" y="422213"/>
          <a:ext cx="4383638" cy="3506911"/>
        </a:xfrm>
        <a:prstGeom prst="chevron">
          <a:avLst>
            <a:gd name="adj" fmla="val 2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45" tIns="93980" rIns="154645" bIns="9398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Upgrades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overhead changed to underground</a:t>
          </a:r>
        </a:p>
      </dsp:txBody>
      <dsp:txXfrm>
        <a:off x="7895563" y="422213"/>
        <a:ext cx="2630182" cy="35069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AAB5E-B4A6-410F-9938-5DDCE976091D}">
      <dsp:nvSpPr>
        <dsp:cNvPr id="0" name=""/>
        <dsp:cNvSpPr/>
      </dsp:nvSpPr>
      <dsp:spPr>
        <a:xfrm>
          <a:off x="0" y="362591"/>
          <a:ext cx="10515600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ALWAYS field evaluate the location for anomalies</a:t>
          </a:r>
        </a:p>
      </dsp:txBody>
      <dsp:txXfrm>
        <a:off x="85444" y="448035"/>
        <a:ext cx="10344712" cy="1579432"/>
      </dsp:txXfrm>
    </dsp:sp>
    <dsp:sp modelId="{39F4A9C3-11D0-4C0E-BD5C-3BC63AB3F041}">
      <dsp:nvSpPr>
        <dsp:cNvPr id="0" name=""/>
        <dsp:cNvSpPr/>
      </dsp:nvSpPr>
      <dsp:spPr>
        <a:xfrm>
          <a:off x="0" y="2239632"/>
          <a:ext cx="10515600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Measure from a known and identified point to the beginning and ending location(s)</a:t>
          </a:r>
        </a:p>
      </dsp:txBody>
      <dsp:txXfrm>
        <a:off x="85444" y="2325076"/>
        <a:ext cx="10344712" cy="1579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E55F-66A0-4041-8708-1C273B67087C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North / South Highways – S to N</a:t>
          </a:r>
        </a:p>
      </dsp:txBody>
      <dsp:txXfrm>
        <a:off x="64397" y="102903"/>
        <a:ext cx="10386806" cy="1190381"/>
      </dsp:txXfrm>
    </dsp:sp>
    <dsp:sp modelId="{A1CA913C-BBC5-4825-B550-4C02379C33AA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East / West Highways  = W to E</a:t>
          </a:r>
        </a:p>
      </dsp:txBody>
      <dsp:txXfrm>
        <a:off x="64397" y="1580478"/>
        <a:ext cx="10386806" cy="1190381"/>
      </dsp:txXfrm>
    </dsp:sp>
    <dsp:sp modelId="{96BA60BA-2B97-43D0-90FB-06C9808B16FA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There are exceptions…</a:t>
          </a:r>
        </a:p>
      </dsp:txBody>
      <dsp:txXfrm>
        <a:off x="64397" y="3058053"/>
        <a:ext cx="10386806" cy="1190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31424-6765-4377-84DF-A9B1558114FE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Cities – joint jurisdiction</a:t>
          </a:r>
        </a:p>
      </dsp:txBody>
      <dsp:txXfrm>
        <a:off x="62055" y="133748"/>
        <a:ext cx="6139530" cy="1147095"/>
      </dsp:txXfrm>
    </dsp:sp>
    <dsp:sp modelId="{751CEAB8-5515-4A7C-B94F-4EFB8E42DF26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Counties</a:t>
          </a:r>
        </a:p>
      </dsp:txBody>
      <dsp:txXfrm>
        <a:off x="62055" y="1497113"/>
        <a:ext cx="6139530" cy="1147095"/>
      </dsp:txXfrm>
    </dsp:sp>
    <dsp:sp modelId="{F66424D7-AD59-444D-866A-D9438965E67E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Corps of Engineers – major waterways</a:t>
          </a:r>
        </a:p>
      </dsp:txBody>
      <dsp:txXfrm>
        <a:off x="62055" y="2860478"/>
        <a:ext cx="6139530" cy="1147095"/>
      </dsp:txXfrm>
    </dsp:sp>
    <dsp:sp modelId="{D714A0D2-D488-4E11-AFE6-CBE1CF76D139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Protected areas – DNR</a:t>
          </a:r>
        </a:p>
      </dsp:txBody>
      <dsp:txXfrm>
        <a:off x="62055" y="4223844"/>
        <a:ext cx="6139530" cy="11470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2F404-66DA-4649-A100-927C33CD91BB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Special requirements – added by DOT</a:t>
          </a:r>
        </a:p>
      </dsp:txBody>
      <dsp:txXfrm>
        <a:off x="84655" y="146479"/>
        <a:ext cx="6094330" cy="1564849"/>
      </dsp:txXfrm>
    </dsp:sp>
    <dsp:sp modelId="{A3485112-6D6F-4582-9ADB-9811876D6E41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Restrictions or additional stipulations not outlined in the standard permit</a:t>
          </a:r>
        </a:p>
      </dsp:txBody>
      <dsp:txXfrm>
        <a:off x="84655" y="1969919"/>
        <a:ext cx="6094330" cy="1564849"/>
      </dsp:txXfrm>
    </dsp:sp>
    <dsp:sp modelId="{50F80FD8-09A9-4FFD-985D-DBFB56C1BBCA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Don’t forget page 2 – the permit won’t be valid without it!</a:t>
          </a:r>
        </a:p>
      </dsp:txBody>
      <dsp:txXfrm>
        <a:off x="84655" y="3793358"/>
        <a:ext cx="6094330" cy="1564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4B6B7-CC6E-4334-ACF6-1CF89391C826}">
      <dsp:nvSpPr>
        <dsp:cNvPr id="0" name=""/>
        <dsp:cNvSpPr/>
      </dsp:nvSpPr>
      <dsp:spPr>
        <a:xfrm>
          <a:off x="0" y="3609"/>
          <a:ext cx="6692748" cy="1350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Covered under original permit</a:t>
          </a:r>
        </a:p>
      </dsp:txBody>
      <dsp:txXfrm>
        <a:off x="65934" y="69543"/>
        <a:ext cx="6560880" cy="1218787"/>
      </dsp:txXfrm>
    </dsp:sp>
    <dsp:sp modelId="{B8A23376-879A-477F-83E0-66F796317FEC}">
      <dsp:nvSpPr>
        <dsp:cNvPr id="0" name=""/>
        <dsp:cNvSpPr/>
      </dsp:nvSpPr>
      <dsp:spPr>
        <a:xfrm>
          <a:off x="0" y="1452184"/>
          <a:ext cx="6692748" cy="135065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Requires 48 hour notification</a:t>
          </a:r>
        </a:p>
      </dsp:txBody>
      <dsp:txXfrm>
        <a:off x="65934" y="1518118"/>
        <a:ext cx="6560880" cy="1218787"/>
      </dsp:txXfrm>
    </dsp:sp>
    <dsp:sp modelId="{DBA07AFC-92AB-4F09-9CFD-C93B5946938E}">
      <dsp:nvSpPr>
        <dsp:cNvPr id="0" name=""/>
        <dsp:cNvSpPr/>
      </dsp:nvSpPr>
      <dsp:spPr>
        <a:xfrm>
          <a:off x="0" y="2900759"/>
          <a:ext cx="6692748" cy="135065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Exact same size, location, and install methods</a:t>
          </a:r>
        </a:p>
      </dsp:txBody>
      <dsp:txXfrm>
        <a:off x="65934" y="2966693"/>
        <a:ext cx="6560880" cy="1218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936E-1CF1-4649-98DB-A93EC6D764FA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Non-continuous installations</a:t>
          </a:r>
        </a:p>
      </dsp:txBody>
      <dsp:txXfrm>
        <a:off x="1748064" y="2975"/>
        <a:ext cx="3342605" cy="2005563"/>
      </dsp:txXfrm>
    </dsp:sp>
    <dsp:sp modelId="{AD16285D-A4FE-4A9C-8D9A-7EAA6569E07F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Multiple highways</a:t>
          </a:r>
        </a:p>
      </dsp:txBody>
      <dsp:txXfrm>
        <a:off x="5424930" y="2975"/>
        <a:ext cx="3342605" cy="2005563"/>
      </dsp:txXfrm>
    </dsp:sp>
    <dsp:sp modelId="{2A0E1CD8-827A-493F-9A3D-7E3C03B7BE96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Multiple utility types</a:t>
          </a:r>
        </a:p>
      </dsp:txBody>
      <dsp:txXfrm>
        <a:off x="3586497" y="2342799"/>
        <a:ext cx="3342605" cy="200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3EB3E-E4EA-4635-A2D5-9B0DA9206995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More lead time may be needed</a:t>
          </a:r>
        </a:p>
      </dsp:txBody>
      <dsp:txXfrm>
        <a:off x="0" y="2626263"/>
        <a:ext cx="10515600" cy="1723112"/>
      </dsp:txXfrm>
    </dsp:sp>
    <dsp:sp modelId="{D02E0F14-0182-4A6B-AFC2-074695C065DB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30-days review period</a:t>
          </a:r>
        </a:p>
      </dsp:txBody>
      <dsp:txXfrm rot="10800000">
        <a:off x="0" y="1962"/>
        <a:ext cx="10515600" cy="1721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6D05B-77BA-4B36-9A72-4BE443CD36A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Sent to the wrong DOT office</a:t>
          </a:r>
        </a:p>
      </dsp:txBody>
      <dsp:txXfrm>
        <a:off x="1748064" y="2975"/>
        <a:ext cx="3342605" cy="2005563"/>
      </dsp:txXfrm>
    </dsp:sp>
    <dsp:sp modelId="{D57120EE-38D8-44C4-BA0D-F65E17465BCE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Incorrect format</a:t>
          </a:r>
        </a:p>
      </dsp:txBody>
      <dsp:txXfrm>
        <a:off x="5424930" y="2975"/>
        <a:ext cx="3342605" cy="2005563"/>
      </dsp:txXfrm>
    </dsp:sp>
    <dsp:sp modelId="{56018956-4A96-413B-BA91-89583A2B6541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Inaccurate or missing information</a:t>
          </a:r>
        </a:p>
      </dsp:txBody>
      <dsp:txXfrm>
        <a:off x="3586497" y="2342799"/>
        <a:ext cx="3342605" cy="2005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19DA7-21C2-4C39-8ABE-BF0AC3122B53}">
      <dsp:nvSpPr>
        <dsp:cNvPr id="0" name=""/>
        <dsp:cNvSpPr/>
      </dsp:nvSpPr>
      <dsp:spPr>
        <a:xfrm>
          <a:off x="48" y="40937"/>
          <a:ext cx="4628926" cy="12038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Utility Company</a:t>
          </a:r>
        </a:p>
      </dsp:txBody>
      <dsp:txXfrm>
        <a:off x="48" y="40937"/>
        <a:ext cx="4628926" cy="1203854"/>
      </dsp:txXfrm>
    </dsp:sp>
    <dsp:sp modelId="{8E724264-6939-4118-823F-B218D3502113}">
      <dsp:nvSpPr>
        <dsp:cNvPr id="0" name=""/>
        <dsp:cNvSpPr/>
      </dsp:nvSpPr>
      <dsp:spPr>
        <a:xfrm>
          <a:off x="48" y="1244791"/>
          <a:ext cx="4628926" cy="18569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Company permanently responsible for the facilities once installed</a:t>
          </a:r>
        </a:p>
      </dsp:txBody>
      <dsp:txXfrm>
        <a:off x="48" y="1244791"/>
        <a:ext cx="4628926" cy="1856992"/>
      </dsp:txXfrm>
    </dsp:sp>
    <dsp:sp modelId="{1FBBEBDE-75E4-4883-AB82-996B5D82D659}">
      <dsp:nvSpPr>
        <dsp:cNvPr id="0" name=""/>
        <dsp:cNvSpPr/>
      </dsp:nvSpPr>
      <dsp:spPr>
        <a:xfrm>
          <a:off x="5277024" y="40937"/>
          <a:ext cx="4628926" cy="120385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Authorized Representative</a:t>
          </a:r>
        </a:p>
      </dsp:txBody>
      <dsp:txXfrm>
        <a:off x="5277024" y="40937"/>
        <a:ext cx="4628926" cy="1203854"/>
      </dsp:txXfrm>
    </dsp:sp>
    <dsp:sp modelId="{E9BE7596-DD67-419B-8C78-A3D68996F6E4}">
      <dsp:nvSpPr>
        <dsp:cNvPr id="0" name=""/>
        <dsp:cNvSpPr/>
      </dsp:nvSpPr>
      <dsp:spPr>
        <a:xfrm>
          <a:off x="5277024" y="1244791"/>
          <a:ext cx="4628926" cy="185699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Permission to sign requests – is NOT the applicant</a:t>
          </a:r>
        </a:p>
      </dsp:txBody>
      <dsp:txXfrm>
        <a:off x="5277024" y="1244791"/>
        <a:ext cx="4628926" cy="1856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7E45-8C4D-46C3-92DD-FC9380BF6514}">
      <dsp:nvSpPr>
        <dsp:cNvPr id="0" name=""/>
        <dsp:cNvSpPr/>
      </dsp:nvSpPr>
      <dsp:spPr>
        <a:xfrm>
          <a:off x="0" y="932116"/>
          <a:ext cx="626364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Method of installation</a:t>
          </a:r>
        </a:p>
      </dsp:txBody>
      <dsp:txXfrm>
        <a:off x="31613" y="963729"/>
        <a:ext cx="6200414" cy="584369"/>
      </dsp:txXfrm>
    </dsp:sp>
    <dsp:sp modelId="{77548BD3-B69C-40C7-B9C2-63C3F3BA68FD}">
      <dsp:nvSpPr>
        <dsp:cNvPr id="0" name=""/>
        <dsp:cNvSpPr/>
      </dsp:nvSpPr>
      <dsp:spPr>
        <a:xfrm>
          <a:off x="0" y="1657471"/>
          <a:ext cx="6263640" cy="64759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Materials to be used &amp; encasement details</a:t>
          </a:r>
        </a:p>
      </dsp:txBody>
      <dsp:txXfrm>
        <a:off x="31613" y="1689084"/>
        <a:ext cx="6200414" cy="584369"/>
      </dsp:txXfrm>
    </dsp:sp>
    <dsp:sp modelId="{FF968C32-4084-42BF-9E90-66F6DC4AD1F7}">
      <dsp:nvSpPr>
        <dsp:cNvPr id="0" name=""/>
        <dsp:cNvSpPr/>
      </dsp:nvSpPr>
      <dsp:spPr>
        <a:xfrm>
          <a:off x="0" y="2382826"/>
          <a:ext cx="6263640" cy="64759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Section, Township &amp; Range</a:t>
          </a:r>
        </a:p>
      </dsp:txBody>
      <dsp:txXfrm>
        <a:off x="31613" y="2414439"/>
        <a:ext cx="6200414" cy="584369"/>
      </dsp:txXfrm>
    </dsp:sp>
    <dsp:sp modelId="{4A07B14E-06BC-4286-857D-1FA1FD5E171E}">
      <dsp:nvSpPr>
        <dsp:cNvPr id="0" name=""/>
        <dsp:cNvSpPr/>
      </dsp:nvSpPr>
      <dsp:spPr>
        <a:xfrm>
          <a:off x="0" y="3102277"/>
          <a:ext cx="6263640" cy="64759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Sec/</a:t>
          </a:r>
          <a:r>
            <a:rPr lang="en-US" sz="2700" kern="1200" dirty="0" err="1"/>
            <a:t>Twp</a:t>
          </a:r>
          <a:r>
            <a:rPr lang="en-US" sz="2700" kern="1200" dirty="0"/>
            <a:t>/</a:t>
          </a:r>
          <a:r>
            <a:rPr lang="en-US" sz="2700" kern="1200" dirty="0" err="1"/>
            <a:t>Rge</a:t>
          </a:r>
          <a:r>
            <a:rPr lang="en-US" sz="2700" kern="1200" dirty="0"/>
            <a:t> -Stationing &amp; Mileposts</a:t>
          </a:r>
        </a:p>
      </dsp:txBody>
      <dsp:txXfrm>
        <a:off x="31613" y="3133890"/>
        <a:ext cx="6200414" cy="584369"/>
      </dsp:txXfrm>
    </dsp:sp>
    <dsp:sp modelId="{4958B544-781C-443D-948F-B6C1FEEFD27D}">
      <dsp:nvSpPr>
        <dsp:cNvPr id="0" name=""/>
        <dsp:cNvSpPr/>
      </dsp:nvSpPr>
      <dsp:spPr>
        <a:xfrm>
          <a:off x="0" y="3833536"/>
          <a:ext cx="6263640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Show this on your site plan</a:t>
          </a:r>
        </a:p>
      </dsp:txBody>
      <dsp:txXfrm>
        <a:off x="31613" y="3865149"/>
        <a:ext cx="6200414" cy="584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7E45-8C4D-46C3-92DD-FC9380BF6514}">
      <dsp:nvSpPr>
        <dsp:cNvPr id="0" name=""/>
        <dsp:cNvSpPr/>
      </dsp:nvSpPr>
      <dsp:spPr>
        <a:xfrm>
          <a:off x="0" y="876474"/>
          <a:ext cx="626364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 Station = 100 feet </a:t>
          </a:r>
          <a:r>
            <a:rPr lang="en-US" sz="3500" i="1" kern="1200" dirty="0"/>
            <a:t>(meters)</a:t>
          </a:r>
        </a:p>
      </dsp:txBody>
      <dsp:txXfrm>
        <a:off x="40980" y="917454"/>
        <a:ext cx="6181680" cy="757514"/>
      </dsp:txXfrm>
    </dsp:sp>
    <dsp:sp modelId="{77548BD3-B69C-40C7-B9C2-63C3F3BA68FD}">
      <dsp:nvSpPr>
        <dsp:cNvPr id="0" name=""/>
        <dsp:cNvSpPr/>
      </dsp:nvSpPr>
      <dsp:spPr>
        <a:xfrm>
          <a:off x="0" y="1816749"/>
          <a:ext cx="6263640" cy="83947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Stamped in pavement or posted</a:t>
          </a:r>
        </a:p>
      </dsp:txBody>
      <dsp:txXfrm>
        <a:off x="40980" y="1857729"/>
        <a:ext cx="6181680" cy="757514"/>
      </dsp:txXfrm>
    </dsp:sp>
    <dsp:sp modelId="{FF968C32-4084-42BF-9E90-66F6DC4AD1F7}">
      <dsp:nvSpPr>
        <dsp:cNvPr id="0" name=""/>
        <dsp:cNvSpPr/>
      </dsp:nvSpPr>
      <dsp:spPr>
        <a:xfrm>
          <a:off x="0" y="2757024"/>
          <a:ext cx="6263640" cy="83947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Right side of highway</a:t>
          </a:r>
        </a:p>
      </dsp:txBody>
      <dsp:txXfrm>
        <a:off x="40980" y="2798004"/>
        <a:ext cx="6181680" cy="757514"/>
      </dsp:txXfrm>
    </dsp:sp>
    <dsp:sp modelId="{4A07B14E-06BC-4286-857D-1FA1FD5E171E}">
      <dsp:nvSpPr>
        <dsp:cNvPr id="0" name=""/>
        <dsp:cNvSpPr/>
      </dsp:nvSpPr>
      <dsp:spPr>
        <a:xfrm>
          <a:off x="0" y="3689646"/>
          <a:ext cx="6263640" cy="8394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Outside edges or at ROW line</a:t>
          </a:r>
        </a:p>
      </dsp:txBody>
      <dsp:txXfrm>
        <a:off x="40980" y="3730626"/>
        <a:ext cx="6181680" cy="757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5BBA3-977B-4A9A-8574-D31F9172F838}">
      <dsp:nvSpPr>
        <dsp:cNvPr id="0" name=""/>
        <dsp:cNvSpPr/>
      </dsp:nvSpPr>
      <dsp:spPr>
        <a:xfrm>
          <a:off x="0" y="0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E7F14-3028-4C1D-B691-0F78D0D1E7DE}">
      <dsp:nvSpPr>
        <dsp:cNvPr id="0" name=""/>
        <dsp:cNvSpPr/>
      </dsp:nvSpPr>
      <dsp:spPr>
        <a:xfrm>
          <a:off x="0" y="0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Layout the installation as clearly as you can</a:t>
          </a:r>
        </a:p>
      </dsp:txBody>
      <dsp:txXfrm>
        <a:off x="0" y="0"/>
        <a:ext cx="6713552" cy="1029793"/>
      </dsp:txXfrm>
    </dsp:sp>
    <dsp:sp modelId="{3077C6FC-8B55-4A52-9A3A-5519FD36FFCE}">
      <dsp:nvSpPr>
        <dsp:cNvPr id="0" name=""/>
        <dsp:cNvSpPr/>
      </dsp:nvSpPr>
      <dsp:spPr>
        <a:xfrm>
          <a:off x="0" y="1029792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972F3-80CB-4817-BC9E-CB356008C6BF}">
      <dsp:nvSpPr>
        <dsp:cNvPr id="0" name=""/>
        <dsp:cNvSpPr/>
      </dsp:nvSpPr>
      <dsp:spPr>
        <a:xfrm>
          <a:off x="0" y="1029793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Note the lack of stationing/milepost</a:t>
          </a:r>
        </a:p>
      </dsp:txBody>
      <dsp:txXfrm>
        <a:off x="0" y="1029793"/>
        <a:ext cx="6713552" cy="1029793"/>
      </dsp:txXfrm>
    </dsp:sp>
    <dsp:sp modelId="{B79DFB1F-A61B-4961-9B71-08D751C10BCE}">
      <dsp:nvSpPr>
        <dsp:cNvPr id="0" name=""/>
        <dsp:cNvSpPr/>
      </dsp:nvSpPr>
      <dsp:spPr>
        <a:xfrm>
          <a:off x="0" y="2059585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61584-F7BC-442D-A7D4-1707BB1E7912}">
      <dsp:nvSpPr>
        <dsp:cNvPr id="0" name=""/>
        <dsp:cNvSpPr/>
      </dsp:nvSpPr>
      <dsp:spPr>
        <a:xfrm>
          <a:off x="0" y="2059586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Leave those areas blank (for now)</a:t>
          </a:r>
        </a:p>
      </dsp:txBody>
      <dsp:txXfrm>
        <a:off x="0" y="2059586"/>
        <a:ext cx="6713552" cy="1029793"/>
      </dsp:txXfrm>
    </dsp:sp>
    <dsp:sp modelId="{804BB65C-B8C7-41F7-8258-975B4E9D74E0}">
      <dsp:nvSpPr>
        <dsp:cNvPr id="0" name=""/>
        <dsp:cNvSpPr/>
      </dsp:nvSpPr>
      <dsp:spPr>
        <a:xfrm>
          <a:off x="0" y="3089378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CF111-6374-4ECD-A10C-E713B6E93DDC}">
      <dsp:nvSpPr>
        <dsp:cNvPr id="0" name=""/>
        <dsp:cNvSpPr/>
      </dsp:nvSpPr>
      <dsp:spPr>
        <a:xfrm>
          <a:off x="0" y="3089379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NEVER put N/A on a permit</a:t>
          </a:r>
        </a:p>
      </dsp:txBody>
      <dsp:txXfrm>
        <a:off x="0" y="3089379"/>
        <a:ext cx="6713552" cy="1029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0CE1-B955-4A95-8A0B-27FCBD28551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26052-C8B3-4720-AFC3-2DDFD50E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Utility permitting is a big portion of what we do in the utility program.</a:t>
            </a:r>
          </a:p>
          <a:p>
            <a:pPr marL="0" indent="0">
              <a:buFontTx/>
              <a:buNone/>
            </a:pPr>
            <a:r>
              <a:rPr lang="en-US" dirty="0"/>
              <a:t>As I mentioned earlier today utility permitting is done under the provisions of Iowa Administrative Code – 761 Chapter 115</a:t>
            </a:r>
          </a:p>
          <a:p>
            <a:pPr marL="171450" indent="-171450">
              <a:buFontTx/>
              <a:buChar char="-"/>
            </a:pPr>
            <a:r>
              <a:rPr lang="en-US" u="sng" dirty="0"/>
              <a:t>Policy for Accommodating and Adjustment of Utilities on the Primary Road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PCC Concrete – the stationing will be stamped in pavement at the edge of the road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You’ll find it about 1 foot in from the outside edge every - 100 feet (or 20 meters)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0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ACC (Asphalt) – the stationing is normally post-mounted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You’ll find it along the ROW fence line or in the foreslope - 500 feet (or 100 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Station numbers can change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Typically this is because there is an equation – that would a location where one series of station ends and a new series begins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are signified by Back Station point = Ahead Station point</a:t>
            </a:r>
          </a:p>
          <a:p>
            <a:r>
              <a:rPr lang="en-US" sz="2400" dirty="0"/>
              <a:t>If you’re wondering why there are equations – well a few reasons might be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When you’re at the end of one project and the start of another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When the county or corporate limits changes – there are often splits at the corporation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When there is a reconstruction project in the middle of a continuous stationing progression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Or, when the road segment was shortened or lengthened due to a highway realignment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Sometimes there are even alignment changes on 4-lane roadways where on lane is longer than the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These would all be shown as stationing equation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Sometimes it may be difficult to find the stationing.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that happens layout your proposed installation as clearly as you can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Mark the beginning and the end with a distinguishing mark or flag of some kind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And then note the lack of stationing or milepost in your submittal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Leave those areas of the permit blank (for now)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NEVER put N/A on a permit - Stationing and milepost are ALWAYS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8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It’s ALWAYS a good idea to field evaluate the area for anomalies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Some things aren’t always apparent on aerial photos or a set of plans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don’t recommend designing your installation from behind a desk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should make your measurements from a </a:t>
            </a:r>
            <a:r>
              <a:rPr lang="en-US" u="sng" dirty="0"/>
              <a:t>known </a:t>
            </a:r>
            <a:r>
              <a:rPr lang="en-US" dirty="0"/>
              <a:t>and </a:t>
            </a:r>
            <a:r>
              <a:rPr lang="en-US" u="sng" dirty="0"/>
              <a:t>identified</a:t>
            </a:r>
            <a:r>
              <a:rPr lang="en-US" dirty="0"/>
              <a:t> point to the beginning and ending location(s)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might find a milepost marker and you can use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0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general 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North / South Highways – mileposts typically run from south to north (those are generally the odd numbered highways)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And on East / West Highways – mileposts typically run from west to east (those are generally the even numbered highways)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exceptions sometimes…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Occasionally there are milepost equations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They follow the same basic reasoning as the Station equations – but they’re less frequent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2-Lane Roads you’ll find the markers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On the Right side of the highway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Running in the same direction as mileposts (ascending)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4-Lane Roads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They’ll be at the outside edges in both directions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There should be delineators every 264 feet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Sometimes there are sub-milepost markers on those delineators (like what you see in the center photo here – that would be milepost 60.05)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Q/A - Why do we need both stations &amp; mileposts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Mileposts follow the hills and dales of the surrounding terrain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stations are in horizontal distance as measured by survey equipment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Distance stays constant regardless of terrain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Therefore 1 mile (5,280 feet) does not always equal 52+80 in Station distance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Equations may have redundant stationing in a very short distance, so location by milepost is important in aiding specific location of an installation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Mileposts to the second decimal (i.e. 62.51) are only accurate to 26 feet at best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Installations should be measured within 5 feet, ideally to the nearest foot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Approvals on permits often involve multiple parties</a:t>
            </a:r>
          </a:p>
          <a:p>
            <a:r>
              <a:rPr lang="en-US" dirty="0"/>
              <a:t>In addition to the applicant – </a:t>
            </a:r>
          </a:p>
          <a:p>
            <a:pPr lvl="0"/>
            <a:r>
              <a:rPr lang="en-US" dirty="0"/>
              <a:t>For installations where any portion is within the corporation limits you’ll need the city’s approval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DOT and cities have joint jurisdiction on primary highway extensions within a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Whenever the installation originates from, exits into or crosses a county road or county-owned property you’ll need county approval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Both of these approvals need to be acquired BEFORE you submit your request to the DOT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Other approvals might be needed for things like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Impacts to major waterways or “protected” areas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may need approval from the Army Corps of Engineers or the DNR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can be in the form of a signed letter that you submit with the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5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items that will be added or completed by the DOT rep</a:t>
            </a:r>
          </a:p>
          <a:p>
            <a:r>
              <a:rPr lang="en-US" dirty="0"/>
              <a:t>Special requirements, restrictions or additional stipulations that might not be outlined in a standard permit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might include special construction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Special traffic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 restrictions (for certain hours or days)</a:t>
            </a:r>
          </a:p>
          <a:p>
            <a:r>
              <a:rPr lang="en-US" dirty="0"/>
              <a:t>Also, DON’T forget page 2 – the permit will NOT be valid without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includes general construction an maintenance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provisions apply to ALL installations unless specifically modified by the DOT in the “Special Requirements”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about covers it for permitting for today</a:t>
            </a:r>
          </a:p>
          <a:p>
            <a:r>
              <a:rPr lang="en-US" dirty="0"/>
              <a:t>You can find our policy guidebook on our webpage – on the accommodation tab</a:t>
            </a:r>
          </a:p>
          <a:p>
            <a:r>
              <a:rPr lang="en-US" dirty="0"/>
              <a:t>And our permit request form - on the permit process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permit is required any time you plan to locate facilities in the public right of way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includes new installations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upgrades to an existing facility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Such as changing overhead to underground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1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 next…I believe we have Willy Sorenson here today to talk about smart arrow boards</a:t>
            </a:r>
          </a:p>
          <a:p>
            <a:r>
              <a:rPr lang="en-US" dirty="0"/>
              <a:t>Please remember to post your questions in the Q&amp;A.</a:t>
            </a:r>
          </a:p>
          <a:p>
            <a:r>
              <a:rPr lang="en-US" dirty="0"/>
              <a:t>Following Willy we’ll hear from Nikki Cuva about utility relocation estimates</a:t>
            </a:r>
          </a:p>
          <a:p>
            <a:r>
              <a:rPr lang="en-US" dirty="0"/>
              <a:t>And from Seana Godbold about trees in the ROW</a:t>
            </a:r>
          </a:p>
          <a:p>
            <a:r>
              <a:rPr lang="en-US" dirty="0"/>
              <a:t>And then we’ll be taking a quick break – when we come back we’ll hear about some GIS efforts and about upcoming projects across </a:t>
            </a:r>
            <a:r>
              <a:rPr lang="en-US"/>
              <a:t>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of an existing facility is covered under the original permit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requires a 48-hour notification to the DOT before beginning any work</a:t>
            </a:r>
          </a:p>
          <a:p>
            <a:pPr marL="171450" indent="-171450">
              <a:buFontTx/>
              <a:buChar char="-"/>
            </a:pPr>
            <a:r>
              <a:rPr lang="en-US" dirty="0"/>
              <a:t>Unless it’s an emergency</a:t>
            </a:r>
          </a:p>
          <a:p>
            <a:pPr marL="0" indent="0">
              <a:buFontTx/>
              <a:buNone/>
            </a:pPr>
            <a:r>
              <a:rPr lang="en-US" dirty="0"/>
              <a:t>Maintenance includes any work on the facility that is for the exact same size, location and install methods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would include pole replacement as long as the facility is NOT being upgraded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new pole must be placed within 1 foot of the original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4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more than one permit is required for an installation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non-continuous installation requires a separate permit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Installs that begin on one highway and continue onto another highway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permit involves more than one utility type such as fiber optic and telephone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Even if they’re installed in the same location at the same time</a:t>
            </a:r>
          </a:p>
          <a:p>
            <a:pPr marL="0" lvl="0" indent="0">
              <a:buFontTx/>
              <a:buNone/>
            </a:pPr>
            <a:r>
              <a:rPr lang="en-US" dirty="0"/>
              <a:t>Installs that cross city limits or county lines can be done on one permit – you just need to attach copies of each county or city’s approval</a:t>
            </a:r>
          </a:p>
          <a:p>
            <a:pPr marL="0" lvl="0" indent="0">
              <a:buFontTx/>
              <a:buNone/>
            </a:pPr>
            <a:r>
              <a:rPr lang="en-US" dirty="0"/>
              <a:t>The same goes for crossing DOT districts or EOT areas. </a:t>
            </a:r>
          </a:p>
          <a:p>
            <a:pPr marL="0" lvl="0" indent="0">
              <a:buFontTx/>
              <a:buNone/>
            </a:pPr>
            <a:r>
              <a:rPr lang="en-US" dirty="0"/>
              <a:t>There may be some exceptions to this and your EOT will let you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for AT LEAST 30 days prior to the expected installation time</a:t>
            </a:r>
          </a:p>
          <a:p>
            <a:r>
              <a:rPr lang="en-US" dirty="0"/>
              <a:t>This is because it may take DOT some time to review the request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30 days to review and return the permit – provided that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All of the pertinent and required information is included in the submittal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That everything is in the correct and accurate format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That all of the required attachments are included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And, that all of the prior approvals have been received and are included with the submittal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There may also be some federal highway administration approvals that are needed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These are allowed to exceed the 30-day timeframe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Large and complicated installs may need more lead time – since their may be more involved in the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it may seem as if there is a delay in getting permits issued.</a:t>
            </a:r>
          </a:p>
          <a:p>
            <a:r>
              <a:rPr lang="en-US" dirty="0"/>
              <a:t>Multiple factors can plan in to why permits take longer than 30 days.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Sending the request to the wrong DOT office</a:t>
            </a:r>
          </a:p>
          <a:p>
            <a:pPr marL="171450" indent="-171450">
              <a:buFontTx/>
              <a:buChar char="-"/>
            </a:pPr>
            <a:r>
              <a:rPr lang="en-US" dirty="0"/>
              <a:t>Sending the request in the wrong format</a:t>
            </a:r>
          </a:p>
          <a:p>
            <a:pPr marL="171450" indent="-171450">
              <a:buFontTx/>
              <a:buChar char="-"/>
            </a:pPr>
            <a:r>
              <a:rPr lang="en-US" dirty="0"/>
              <a:t>Inaccurate or missing information – such as traffic control plans</a:t>
            </a:r>
          </a:p>
          <a:p>
            <a:pPr marL="0" indent="0">
              <a:buFontTx/>
              <a:buNone/>
            </a:pPr>
            <a:r>
              <a:rPr lang="en-US" dirty="0"/>
              <a:t>So, where do you submit the permits?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EOT assigned to the territory – maps for the various areas are available on our ftp site and you’ll most likely be seeing some of those later in today’s meeting.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things to remember when completing the request for a permit.</a:t>
            </a:r>
          </a:p>
          <a:p>
            <a:r>
              <a:rPr lang="en-US" dirty="0"/>
              <a:t>The APPLICANT named should be – the company permanently responsible for the facilities that are being installed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Installers or the utility company’s contractor are NOT the applicant</a:t>
            </a:r>
          </a:p>
          <a:p>
            <a:pPr marL="0" indent="0">
              <a:buFontTx/>
              <a:buNone/>
            </a:pPr>
            <a:r>
              <a:rPr lang="en-US" dirty="0"/>
              <a:t>The applicant’s signature MUST be someone that is an authorized representative of the utility company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Private contractors are NOT to be signing as the Utility Company’s representative</a:t>
            </a:r>
          </a:p>
          <a:p>
            <a:pPr marL="171450" indent="-171450">
              <a:buFontTx/>
              <a:buChar char="-"/>
            </a:pPr>
            <a:r>
              <a:rPr lang="en-US" dirty="0"/>
              <a:t>Unless, they are under a contract specifically giving them authorization to officially represent the company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This might be the case if the utility company has contracted with a consultant to for their engineering and permit applications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However, the utility company should still be listed as the applicant – the consultant’s contract only gives them the authorization to sign the requests on behalf of the company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applicant contact information is also very important – and should be filled out completely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It should list someone who can answer questions that may arise from the permit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1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to properly describe the installation and the method for installing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boring, digging, open trench – and what materials will be used</a:t>
            </a:r>
          </a:p>
          <a:p>
            <a:pPr marL="171450" indent="-171450">
              <a:buFontTx/>
              <a:buChar char="-"/>
            </a:pPr>
            <a:r>
              <a:rPr lang="en-US" dirty="0"/>
              <a:t>Also the materials to be used and specifics on the encasement</a:t>
            </a:r>
          </a:p>
          <a:p>
            <a:pPr marL="0" indent="0">
              <a:buFontTx/>
              <a:buNone/>
            </a:pPr>
            <a:r>
              <a:rPr lang="en-US" dirty="0"/>
              <a:t>The work site location should also be very specific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Including the Section, Township and Range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Which highway is involved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Stationing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Mileposts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And a reference to which side of the highway you’re wanting to be on</a:t>
            </a:r>
          </a:p>
          <a:p>
            <a:pPr marL="0" lvl="0" indent="0">
              <a:buFontTx/>
              <a:buNone/>
            </a:pPr>
            <a:r>
              <a:rPr lang="en-US" dirty="0"/>
              <a:t>This information should also be reflected on the site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6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Stationing is a unit of measure for highway construction and other road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It is a true horizontal distance regardless of the terrain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 Station = 100 true horizontal feet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Some road segments were done in Metric – in those instances 1 Metric Station = 100 true horizontal meters (328.08 feet)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You’ll find the station numbers either stamped in the pavement or posted along the 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2 lane roads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They’ll be on the right side of the highway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Running in the same direction as stationing</a:t>
            </a:r>
          </a:p>
          <a:p>
            <a:pPr lvl="0"/>
            <a:r>
              <a:rPr lang="en-US" dirty="0"/>
              <a:t>For 4 lane roads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They’ll be on the outside edges in both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6052-C8B3-4720-AFC3-2DDFD50ED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1365-4143-414A-80A2-A74CD7D44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A12BA-D584-40E9-824D-68BC35049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F70C5-3908-41B8-B744-2008A51E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1AC45-0C60-43CD-9F90-E747DA66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98185-38DB-4445-ABDE-648E2FEB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4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972C-13F6-4FC5-91F4-253D0FF8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C702-3A48-4855-8DF9-4447CB687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DEFC-DD75-4307-A4A6-97FBF078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9EC7D-5358-4A27-A4E4-A75F58B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D7184-4378-44B8-AEFA-CEE94671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E6161-B105-4CB1-A14A-CC1E2EB55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7F0DE-02A5-4FAD-9D32-EA229D4AB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FFAE-D892-4684-ADF4-0651B18F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5854-17E8-4C2C-81F6-1BE5A66A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3F05-5438-49D0-AA7C-015354A8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0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6DBA-835E-4478-B0B9-4211E5CE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780E-2AF9-4684-BB19-E49F2C84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A9658-F4A4-494F-A6B9-DDF5CA94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0C9B-3679-41FF-B509-A76385CC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0795-EF78-44A7-BCE2-8C35D1C0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A250-5513-420E-B7DC-162DAEF9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7822E-9537-4636-8F28-032B8BECF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E8C1-608F-45FA-ADE9-9C9C456F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20BF-74A7-4542-A8B9-C9232114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869FB-0A83-4982-B758-8AC123B5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7C7A-8363-4BEB-BEEA-8384D53C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46B4E-58A4-470D-9959-2635E3FF3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90AEF-8FEB-4247-B791-73E8D812C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45E2B-DB00-4ADB-B125-8F917530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4D8AC-F022-42A9-BEBD-3BAE9228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3F9DB-CCBB-40FC-840E-60203835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75AA-DA85-4BD0-A921-3C23C7BF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D8648-9D1B-457F-8320-FF975E151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2E31-3189-4178-B994-BFD67731D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062BD-9F76-4B6E-A9E1-2D195512F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6A434-FA9F-4BD5-B24C-7C763C9D3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9CF5F-3641-406C-A29B-625FA941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6B957-1797-4273-8B1C-53F26C62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46D9-6D5F-47D5-87C1-673ECC52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0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9A6D-5CB8-4C47-BB6D-9D83E633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0D3B4-8345-4765-A430-5D1C0131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94C1A-1BC3-47FD-8CE9-A8AE16FE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8CD81-935E-4D4C-846E-EEE9BD27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6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96348-6F15-4BE9-88FD-9AA23F7C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74CD9-BE90-407B-90D7-85D960E2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0FCC5-BAB3-4C4A-8C86-F48F03E3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6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274D-9094-40CA-A9F0-D6C12A87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A3CE-E4F8-4E60-B6B0-F60FB024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F088A-925A-47FD-9167-882905BA4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688AA-140F-4890-9430-14F2587F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28F09-2623-4269-B5AC-FBAD93E8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ABC06-5033-46FF-9087-1BAA1953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5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5760-AE66-4E4A-8FC6-29A99EC9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5C5FC-DB07-4869-9D60-B3FB23E9A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6A0CC-8A07-4987-A0FE-794F0F61C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DEACB-4B86-4B24-A37E-0638E89A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ECB68-178D-49C0-8226-679A8E54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52D3F-066B-4C1E-971B-6CC32E37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5560A-A977-4BEB-90C0-79524BAC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30089-DFFC-426E-BC13-29BA7D0F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62BC6-A54F-41BC-9DC5-63D73845D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F761-9132-4D24-9B6A-BB0D50EB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38317-E4B8-4660-ABCC-BB693325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notesSlide" Target="../notesSlides/notesSlide13.xml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0.jpg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2F5DA-B664-45A9-BC92-DA658F5AC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UTILITY PERMITS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BEC39-FFBB-492E-BE8D-65B0F8263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IOWA DEPARTMENT OF TRANSPORTATION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UTILITY ACCOMMODATION PERMIT</a:t>
            </a:r>
          </a:p>
        </p:txBody>
      </p:sp>
    </p:spTree>
    <p:extLst>
      <p:ext uri="{BB962C8B-B14F-4D97-AF65-F5344CB8AC3E}">
        <p14:creationId xmlns:p14="http://schemas.microsoft.com/office/powerpoint/2010/main" val="12555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PCC Stationing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BBfiles\Utilties Training\pavestat01.JPG">
            <a:extLst>
              <a:ext uri="{FF2B5EF4-FFF2-40B4-BE49-F238E27FC236}">
                <a16:creationId xmlns:a16="http://schemas.microsoft.com/office/drawing/2014/main" id="{E0502C61-3F1B-43E9-880F-DB35717FA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8"/>
          <a:stretch/>
        </p:blipFill>
        <p:spPr bwMode="auto">
          <a:xfrm>
            <a:off x="320040" y="2789776"/>
            <a:ext cx="5614416" cy="33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BBfiles\Utilties Training\pavestat02.JPG">
            <a:extLst>
              <a:ext uri="{FF2B5EF4-FFF2-40B4-BE49-F238E27FC236}">
                <a16:creationId xmlns:a16="http://schemas.microsoft.com/office/drawing/2014/main" id="{E4650BE5-0A80-4226-A643-766420E9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18540"/>
          <a:stretch/>
        </p:blipFill>
        <p:spPr bwMode="auto">
          <a:xfrm>
            <a:off x="6254496" y="2789773"/>
            <a:ext cx="5614416" cy="33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5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ACC Stationing (500 ft. marker)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C:\BBfiles\Utilties Training\oldstatmrkr2.jpg">
            <a:extLst>
              <a:ext uri="{FF2B5EF4-FFF2-40B4-BE49-F238E27FC236}">
                <a16:creationId xmlns:a16="http://schemas.microsoft.com/office/drawing/2014/main" id="{2283A065-75EC-4652-A7D4-C9E2CF619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r="7726" b="-3"/>
          <a:stretch/>
        </p:blipFill>
        <p:spPr bwMode="auto">
          <a:xfrm>
            <a:off x="198133" y="2684829"/>
            <a:ext cx="2832069" cy="34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BBfiles\Utilties Training\stat02.JPG">
            <a:extLst>
              <a:ext uri="{FF2B5EF4-FFF2-40B4-BE49-F238E27FC236}">
                <a16:creationId xmlns:a16="http://schemas.microsoft.com/office/drawing/2014/main" id="{AE116167-1A12-4906-9E22-B0D940CFE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8356"/>
          <a:stretch/>
        </p:blipFill>
        <p:spPr bwMode="auto">
          <a:xfrm>
            <a:off x="3178938" y="2684802"/>
            <a:ext cx="2832069" cy="34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BBfiles\Utilties Training\stat01.JPG">
            <a:extLst>
              <a:ext uri="{FF2B5EF4-FFF2-40B4-BE49-F238E27FC236}">
                <a16:creationId xmlns:a16="http://schemas.microsoft.com/office/drawing/2014/main" id="{58E0B173-DDC8-4581-B1C0-39DFAF811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 bwMode="auto">
          <a:xfrm>
            <a:off x="6180993" y="2696971"/>
            <a:ext cx="2832069" cy="34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BBfiles\Utilties Training\sortaoldstat01.JPG">
            <a:extLst>
              <a:ext uri="{FF2B5EF4-FFF2-40B4-BE49-F238E27FC236}">
                <a16:creationId xmlns:a16="http://schemas.microsoft.com/office/drawing/2014/main" id="{9F6BC428-C068-4920-9E50-2B1D66A96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r="6" b="3587"/>
          <a:stretch/>
        </p:blipFill>
        <p:spPr bwMode="auto">
          <a:xfrm>
            <a:off x="9161797" y="2684800"/>
            <a:ext cx="2832069" cy="34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7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E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quations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BBfiles\Utilties Training\equation.JPG">
            <a:extLst>
              <a:ext uri="{FF2B5EF4-FFF2-40B4-BE49-F238E27FC236}">
                <a16:creationId xmlns:a16="http://schemas.microsoft.com/office/drawing/2014/main" id="{7D63BC55-63D4-4BF0-83FA-D700B0C2A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BBfiles\Utilties Training\equation02.jpg">
            <a:extLst>
              <a:ext uri="{FF2B5EF4-FFF2-40B4-BE49-F238E27FC236}">
                <a16:creationId xmlns:a16="http://schemas.microsoft.com/office/drawing/2014/main" id="{D780D8A3-DDDB-41B6-AC5D-9EBCF8FF2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" b="3977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1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C244A-3338-4DEF-9D7E-60B3D1DC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What if I can find stationing?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1D3C04-E43B-48F4-8B1B-C9B0E6E89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57948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1148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C0895-1244-4269-A08D-EA3FA51F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Field reviews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9669B4-4959-439B-A5AE-841761FEC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66901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60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80459-703C-4526-8A20-7EC9BE76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Highway mileposts – general guideline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6ED5CB-9CDB-46D5-8B1F-34B162A81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064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59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C350B5-CF2F-41FC-A246-5B90AA9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mileposts</a:t>
            </a:r>
          </a:p>
        </p:txBody>
      </p:sp>
      <p:pic>
        <p:nvPicPr>
          <p:cNvPr id="6" name="Picture 4" descr="C:\BBfiles\Utilties Training\milepost02.JPG">
            <a:extLst>
              <a:ext uri="{FF2B5EF4-FFF2-40B4-BE49-F238E27FC236}">
                <a16:creationId xmlns:a16="http://schemas.microsoft.com/office/drawing/2014/main" id="{023AFC80-18FA-42D1-944A-EA5E0552C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4" r="-1" b="10610"/>
          <a:stretch/>
        </p:blipFill>
        <p:spPr bwMode="auto">
          <a:xfrm>
            <a:off x="987014" y="951493"/>
            <a:ext cx="3310219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BBfiles\Utilties Training\milepost03.JPG">
            <a:extLst>
              <a:ext uri="{FF2B5EF4-FFF2-40B4-BE49-F238E27FC236}">
                <a16:creationId xmlns:a16="http://schemas.microsoft.com/office/drawing/2014/main" id="{B16C74A1-8966-40C2-950A-72EB969C0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6" r="2" b="6843"/>
          <a:stretch/>
        </p:blipFill>
        <p:spPr bwMode="auto">
          <a:xfrm>
            <a:off x="4449025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BBfiles\Utilties Training\milepost01.JPG">
            <a:extLst>
              <a:ext uri="{FF2B5EF4-FFF2-40B4-BE49-F238E27FC236}">
                <a16:creationId xmlns:a16="http://schemas.microsoft.com/office/drawing/2014/main" id="{71A449CB-A801-4A43-9544-BFD18B9FC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7" r="2" b="2"/>
          <a:stretch/>
        </p:blipFill>
        <p:spPr bwMode="auto">
          <a:xfrm>
            <a:off x="7920560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2809-8E3B-486E-8A3C-4AF4567E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/>
              <a:t>Permit approvals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EA2D391-40D6-4758-AE63-4A0B0DDEB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57385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11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9412-08C5-4D18-A67A-F574AC0A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/>
              <a:t>Other things to note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F8F208-5BFA-44DF-ACBF-DCF245A20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91470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76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FA369B-2470-4726-AF29-632689C2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https://iowadot.gov/rightofway/Utility-Accommodation-and-Coordination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FC936F-7815-4488-B378-71A4ED677A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-2" b="2061"/>
          <a:stretch/>
        </p:blipFill>
        <p:spPr>
          <a:xfrm>
            <a:off x="5715000" y="1869589"/>
            <a:ext cx="5803323" cy="46179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D35479-90BF-4968-9FAF-342A83D911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r="-2" b="-973"/>
          <a:stretch/>
        </p:blipFill>
        <p:spPr>
          <a:xfrm>
            <a:off x="457200" y="1631494"/>
            <a:ext cx="5803323" cy="42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6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5ACC-DFCA-48D4-A018-017837D1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WHEN ARE PERMITS REQUIRED?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C0A7B-E2FF-43CF-81C2-AE925E446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18142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65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3AFF325-CD04-4B1C-B596-C1746E37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EA6482-C253-401D-AA04-5B6C1429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cap="all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Up next – smart arrow boards</a:t>
            </a:r>
          </a:p>
        </p:txBody>
      </p:sp>
    </p:spTree>
    <p:extLst>
      <p:ext uri="{BB962C8B-B14F-4D97-AF65-F5344CB8AC3E}">
        <p14:creationId xmlns:p14="http://schemas.microsoft.com/office/powerpoint/2010/main" val="34482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55ACC-DFCA-48D4-A018-017837D1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MAINTENANCE</a:t>
            </a:r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ED2901F2-2902-471C-B26E-85DBFFD6C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36910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706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6B1C4-E344-43ED-94B9-C05FD2F2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When more than </a:t>
            </a:r>
            <a:r>
              <a:rPr lang="en-US" sz="5200" u="sng"/>
              <a:t>one</a:t>
            </a:r>
            <a:r>
              <a:rPr lang="en-US" sz="5200"/>
              <a:t> permit is needed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30464-FF33-472F-8981-141E2DA57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878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89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DF02E-A206-4F36-9F02-224BB92D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When to submit</a:t>
            </a:r>
          </a:p>
        </p:txBody>
      </p:sp>
      <p:graphicFrame>
        <p:nvGraphicFramePr>
          <p:cNvPr id="79" name="Content Placeholder 2">
            <a:extLst>
              <a:ext uri="{FF2B5EF4-FFF2-40B4-BE49-F238E27FC236}">
                <a16:creationId xmlns:a16="http://schemas.microsoft.com/office/drawing/2014/main" id="{1725D558-7813-47B9-ABA2-C82263544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0660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92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80BF9-BAB0-4326-9559-CA3F5797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/>
              <a:t>Where’s my permit?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3F7184-48C0-4653-A92F-5AEAA7DBC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229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12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E374-277E-410D-AD93-342C7929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the Applicant?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BC5DD-C24D-4A70-9117-5371A12C5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420488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23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0B16-F1ED-4A3A-A4C3-0ABE7885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en-US" sz="4000"/>
              <a:t>Describe the installation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080F7-69A6-4D6B-A1F4-D45EC3CC6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058003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42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0B16-F1ED-4A3A-A4C3-0ABE7885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en-US" sz="4000" dirty="0"/>
              <a:t>Stationing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080F7-69A6-4D6B-A1F4-D45EC3CC6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728569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36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2108</Words>
  <Application>Microsoft Office PowerPoint</Application>
  <PresentationFormat>Widescreen</PresentationFormat>
  <Paragraphs>231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UTILITY PERMITS</vt:lpstr>
      <vt:lpstr>WHEN ARE PERMITS REQUIRED?</vt:lpstr>
      <vt:lpstr>MAINTENANCE</vt:lpstr>
      <vt:lpstr>When more than one permit is needed</vt:lpstr>
      <vt:lpstr>When to submit</vt:lpstr>
      <vt:lpstr>Where’s my permit?</vt:lpstr>
      <vt:lpstr>Who is the Applicant?</vt:lpstr>
      <vt:lpstr>Describe the installation</vt:lpstr>
      <vt:lpstr>Stationing</vt:lpstr>
      <vt:lpstr>PCC Stationing</vt:lpstr>
      <vt:lpstr>ACC Stationing (500 ft. marker)</vt:lpstr>
      <vt:lpstr>Equations</vt:lpstr>
      <vt:lpstr>What if I can find stationing?</vt:lpstr>
      <vt:lpstr>Field reviews</vt:lpstr>
      <vt:lpstr>Highway mileposts – general guideline</vt:lpstr>
      <vt:lpstr>mileposts</vt:lpstr>
      <vt:lpstr>Permit approvals</vt:lpstr>
      <vt:lpstr>Other things to note</vt:lpstr>
      <vt:lpstr>https://iowadot.gov/rightofway/Utility-Accommodation-and-Coordination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PERMITS</dc:title>
  <dc:creator>Popp, Deanne</dc:creator>
  <cp:lastModifiedBy>Popp, Deanne</cp:lastModifiedBy>
  <cp:revision>19</cp:revision>
  <dcterms:created xsi:type="dcterms:W3CDTF">2021-03-25T18:41:17Z</dcterms:created>
  <dcterms:modified xsi:type="dcterms:W3CDTF">2021-03-26T13:27:28Z</dcterms:modified>
</cp:coreProperties>
</file>