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png"/>
  <Override PartName="/ppt/media/image7.JPG" ContentType="image/png"/>
  <Override PartName="/ppt/media/image8.JPG" ContentType="image/png"/>
  <Override PartName="/ppt/media/image9.JPG" ContentType="image/png"/>
  <Override PartName="/ppt/media/image10.JPG" ContentType="image/png"/>
  <Override PartName="/ppt/media/image14.JPG" ContentType="image/png"/>
  <Override PartName="/ppt/media/image16.JPG" ContentType="image/png"/>
  <Override PartName="/ppt/media/image17.JPG" ContentType="image/png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27" r:id="rId3"/>
    <p:sldId id="331" r:id="rId4"/>
    <p:sldId id="333" r:id="rId5"/>
    <p:sldId id="334" r:id="rId6"/>
    <p:sldId id="335" r:id="rId7"/>
    <p:sldId id="337" r:id="rId8"/>
    <p:sldId id="338" r:id="rId9"/>
    <p:sldId id="339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>
      <p:cViewPr varScale="1">
        <p:scale>
          <a:sx n="68" d="100"/>
          <a:sy n="68" d="100"/>
        </p:scale>
        <p:origin x="6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District 2 Upcoming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Upcoming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2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4850249"/>
            <a:ext cx="3451448" cy="1169551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Nick Humpal, P.E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assistant district engineer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District 2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641-423-7584 or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Nickolas.Humpal@iowadot.us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 FOR YOUR TIME AND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87923" y="1168394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155" y="1181205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64387" y="1181205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14600" y="4074062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87923" y="1109198"/>
            <a:ext cx="1728192" cy="720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76155" y="1109198"/>
            <a:ext cx="1728192" cy="720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64387" y="1109198"/>
            <a:ext cx="1728192" cy="72007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87923" y="3138233"/>
            <a:ext cx="1728192" cy="72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4600" y="4002913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55861" y="3498273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engineer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76155" y="3138233"/>
            <a:ext cx="172819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717631" y="3262502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Nick Humpal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83659" y="3462274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assistant district engineer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64387" y="3138233"/>
            <a:ext cx="1728192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771891" y="3262501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Tracy Meise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71891" y="3479116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utility coordinator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14600" y="6031090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642746" y="6151255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Mike Frank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7923" y="326250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Jon Ranney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E4641B-BF01-40C9-B69D-DC4516D5B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41A4E27-0574-40CF-8892-4408C3C1D839}"/>
              </a:ext>
            </a:extLst>
          </p:cNvPr>
          <p:cNvSpPr/>
          <p:nvPr/>
        </p:nvSpPr>
        <p:spPr>
          <a:xfrm>
            <a:off x="4627875" y="4086922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4E80DA-00FA-413C-A2BA-CD05DEDF71D1}"/>
              </a:ext>
            </a:extLst>
          </p:cNvPr>
          <p:cNvSpPr/>
          <p:nvPr/>
        </p:nvSpPr>
        <p:spPr>
          <a:xfrm>
            <a:off x="4627875" y="4015773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4D7A70-BAA4-4BFA-9AF4-4092648254D2}"/>
              </a:ext>
            </a:extLst>
          </p:cNvPr>
          <p:cNvSpPr/>
          <p:nvPr/>
        </p:nvSpPr>
        <p:spPr>
          <a:xfrm>
            <a:off x="4627875" y="6043950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19D1F3-0DF9-47EF-A490-E481AB8FC1C6}"/>
              </a:ext>
            </a:extLst>
          </p:cNvPr>
          <p:cNvSpPr txBox="1"/>
          <p:nvPr/>
        </p:nvSpPr>
        <p:spPr>
          <a:xfrm>
            <a:off x="4735379" y="6155361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Jess Ellingson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D7AAAB-5BF7-43EF-BDFB-FA8C3DA8D1D3}"/>
              </a:ext>
            </a:extLst>
          </p:cNvPr>
          <p:cNvSpPr/>
          <p:nvPr/>
        </p:nvSpPr>
        <p:spPr>
          <a:xfrm>
            <a:off x="2514600" y="4074062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1C79D-62AB-482C-96B8-DBB28E0D440D}"/>
              </a:ext>
            </a:extLst>
          </p:cNvPr>
          <p:cNvSpPr/>
          <p:nvPr/>
        </p:nvSpPr>
        <p:spPr>
          <a:xfrm>
            <a:off x="2514600" y="4002913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CB3AD3-D81D-4279-B424-FC40D89E20EC}"/>
              </a:ext>
            </a:extLst>
          </p:cNvPr>
          <p:cNvSpPr/>
          <p:nvPr/>
        </p:nvSpPr>
        <p:spPr>
          <a:xfrm>
            <a:off x="2514600" y="6031090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C7BDE9-4FE3-4537-83CB-AC8149C07A88}"/>
              </a:ext>
            </a:extLst>
          </p:cNvPr>
          <p:cNvSpPr txBox="1"/>
          <p:nvPr/>
        </p:nvSpPr>
        <p:spPr>
          <a:xfrm>
            <a:off x="2622104" y="6148304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Mike Frank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F9458B-2C0B-4A12-ADF3-952EF957E20F}"/>
              </a:ext>
            </a:extLst>
          </p:cNvPr>
          <p:cNvSpPr txBox="1"/>
          <p:nvPr/>
        </p:nvSpPr>
        <p:spPr>
          <a:xfrm>
            <a:off x="4729372" y="6363920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eastside permitting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E733E5-0416-4AE1-9045-1E3FFF650672}"/>
              </a:ext>
            </a:extLst>
          </p:cNvPr>
          <p:cNvSpPr txBox="1"/>
          <p:nvPr/>
        </p:nvSpPr>
        <p:spPr>
          <a:xfrm>
            <a:off x="2622104" y="6372914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westside permitting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3A094-90FD-4F64-AB32-ECE8B183FBC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23" y="1177217"/>
            <a:ext cx="1728192" cy="1810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F0029-0985-4D64-AA6A-354096CB56E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31" y="1173832"/>
            <a:ext cx="1728216" cy="1810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27D8A-C3C9-4DB2-A432-619C860F0E3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36" y="4071111"/>
            <a:ext cx="1728216" cy="1810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5E260-C38A-4055-A91C-161FB2E841D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75" y="1175673"/>
            <a:ext cx="1728216" cy="1810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96AD5-624D-4C2A-8EEE-12E6FFB34B2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15" y="4086922"/>
            <a:ext cx="1728216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9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04C44-3DAB-4EFC-B46D-AAD87E87E69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08582"/>
            <a:ext cx="8897112" cy="5449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928A0-8B7D-45C2-82C3-923E421B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562600"/>
            <a:ext cx="1781175" cy="98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27782-E169-44BF-BDD7-5906D41AF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5257800"/>
            <a:ext cx="17716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1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85800" y="2572610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16213" y="1181205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2026" y="4056803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5800" y="2513414"/>
            <a:ext cx="1728192" cy="720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16213" y="1109198"/>
            <a:ext cx="1728192" cy="72007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" y="4542449"/>
            <a:ext cx="1728192" cy="72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12026" y="3985654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3304" y="4890095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construction engineer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16213" y="3138233"/>
            <a:ext cx="1728192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23717" y="3262501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Tyler Kubik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23717" y="3479116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construction supervisor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12026" y="6013831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40172" y="6133996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Mike Frank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466671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Roy Gelhaus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E4641B-BF01-40C9-B69D-DC4516D5B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41A4E27-0574-40CF-8892-4408C3C1D839}"/>
              </a:ext>
            </a:extLst>
          </p:cNvPr>
          <p:cNvSpPr/>
          <p:nvPr/>
        </p:nvSpPr>
        <p:spPr>
          <a:xfrm>
            <a:off x="4825301" y="4069663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4E80DA-00FA-413C-A2BA-CD05DEDF71D1}"/>
              </a:ext>
            </a:extLst>
          </p:cNvPr>
          <p:cNvSpPr/>
          <p:nvPr/>
        </p:nvSpPr>
        <p:spPr>
          <a:xfrm>
            <a:off x="4825301" y="3998514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4D7A70-BAA4-4BFA-9AF4-4092648254D2}"/>
              </a:ext>
            </a:extLst>
          </p:cNvPr>
          <p:cNvSpPr/>
          <p:nvPr/>
        </p:nvSpPr>
        <p:spPr>
          <a:xfrm>
            <a:off x="4825301" y="6026691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19D1F3-0DF9-47EF-A490-E481AB8FC1C6}"/>
              </a:ext>
            </a:extLst>
          </p:cNvPr>
          <p:cNvSpPr txBox="1"/>
          <p:nvPr/>
        </p:nvSpPr>
        <p:spPr>
          <a:xfrm>
            <a:off x="4932805" y="6138102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Jason Ruter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D7AAAB-5BF7-43EF-BDFB-FA8C3DA8D1D3}"/>
              </a:ext>
            </a:extLst>
          </p:cNvPr>
          <p:cNvSpPr/>
          <p:nvPr/>
        </p:nvSpPr>
        <p:spPr>
          <a:xfrm>
            <a:off x="2712026" y="4056803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1C79D-62AB-482C-96B8-DBB28E0D440D}"/>
              </a:ext>
            </a:extLst>
          </p:cNvPr>
          <p:cNvSpPr/>
          <p:nvPr/>
        </p:nvSpPr>
        <p:spPr>
          <a:xfrm>
            <a:off x="2712026" y="3985654"/>
            <a:ext cx="1728192" cy="72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CB3AD3-D81D-4279-B424-FC40D89E20EC}"/>
              </a:ext>
            </a:extLst>
          </p:cNvPr>
          <p:cNvSpPr/>
          <p:nvPr/>
        </p:nvSpPr>
        <p:spPr>
          <a:xfrm>
            <a:off x="2712026" y="6013831"/>
            <a:ext cx="172819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C7BDE9-4FE3-4537-83CB-AC8149C07A88}"/>
              </a:ext>
            </a:extLst>
          </p:cNvPr>
          <p:cNvSpPr txBox="1"/>
          <p:nvPr/>
        </p:nvSpPr>
        <p:spPr>
          <a:xfrm>
            <a:off x="2819530" y="6131045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Ken Howe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F9458B-2C0B-4A12-ADF3-952EF957E20F}"/>
              </a:ext>
            </a:extLst>
          </p:cNvPr>
          <p:cNvSpPr txBox="1"/>
          <p:nvPr/>
        </p:nvSpPr>
        <p:spPr>
          <a:xfrm>
            <a:off x="4926798" y="6346661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construction supervisor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E733E5-0416-4AE1-9045-1E3FFF650672}"/>
              </a:ext>
            </a:extLst>
          </p:cNvPr>
          <p:cNvSpPr txBox="1"/>
          <p:nvPr/>
        </p:nvSpPr>
        <p:spPr>
          <a:xfrm>
            <a:off x="2819530" y="6355655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</a:rPr>
              <a:t>resident </a:t>
            </a:r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construction engineer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2B5151-6B14-4DAC-9EEE-CBCEA017B622}"/>
              </a:ext>
            </a:extLst>
          </p:cNvPr>
          <p:cNvSpPr/>
          <p:nvPr/>
        </p:nvSpPr>
        <p:spPr>
          <a:xfrm>
            <a:off x="2727981" y="1181205"/>
            <a:ext cx="1728192" cy="1813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7E6AB74-BE01-4A3A-88F1-7BF831C3C5E3}"/>
              </a:ext>
            </a:extLst>
          </p:cNvPr>
          <p:cNvSpPr/>
          <p:nvPr/>
        </p:nvSpPr>
        <p:spPr>
          <a:xfrm>
            <a:off x="2727981" y="1109198"/>
            <a:ext cx="1728192" cy="72007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C404C5-383A-4847-8C82-70A86A441DAB}"/>
              </a:ext>
            </a:extLst>
          </p:cNvPr>
          <p:cNvSpPr/>
          <p:nvPr/>
        </p:nvSpPr>
        <p:spPr>
          <a:xfrm>
            <a:off x="2727981" y="3138233"/>
            <a:ext cx="1728192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879D35-D6AD-4B85-BCA4-B62C269C2711}"/>
              </a:ext>
            </a:extLst>
          </p:cNvPr>
          <p:cNvSpPr txBox="1"/>
          <p:nvPr/>
        </p:nvSpPr>
        <p:spPr>
          <a:xfrm>
            <a:off x="2835485" y="3262501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Ron Loecher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B6E847-CF8C-4B14-8D50-CE082D313913}"/>
              </a:ext>
            </a:extLst>
          </p:cNvPr>
          <p:cNvSpPr txBox="1"/>
          <p:nvPr/>
        </p:nvSpPr>
        <p:spPr>
          <a:xfrm>
            <a:off x="2835485" y="3479116"/>
            <a:ext cx="151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resident construction engineer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069281-BB4C-400A-A320-4D0237BCD1BE}"/>
              </a:ext>
            </a:extLst>
          </p:cNvPr>
          <p:cNvSpPr/>
          <p:nvPr/>
        </p:nvSpPr>
        <p:spPr>
          <a:xfrm>
            <a:off x="6761852" y="1116575"/>
            <a:ext cx="1723268" cy="2741738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B920AD-25BE-47EC-AFC6-28101B1D8C56}"/>
              </a:ext>
            </a:extLst>
          </p:cNvPr>
          <p:cNvSpPr txBox="1"/>
          <p:nvPr/>
        </p:nvSpPr>
        <p:spPr>
          <a:xfrm>
            <a:off x="6756928" y="211956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New Hampton Construction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066CF85-9748-489C-B1FD-D56B9E314BC6}"/>
              </a:ext>
            </a:extLst>
          </p:cNvPr>
          <p:cNvSpPr/>
          <p:nvPr/>
        </p:nvSpPr>
        <p:spPr>
          <a:xfrm>
            <a:off x="6756928" y="4005033"/>
            <a:ext cx="1723268" cy="2741738"/>
          </a:xfrm>
          <a:prstGeom prst="rect">
            <a:avLst/>
          </a:prstGeom>
          <a:solidFill>
            <a:srgbClr val="007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C50747-BAFC-4C75-9884-BB1157F02951}"/>
              </a:ext>
            </a:extLst>
          </p:cNvPr>
          <p:cNvSpPr txBox="1"/>
          <p:nvPr/>
        </p:nvSpPr>
        <p:spPr>
          <a:xfrm>
            <a:off x="6752004" y="502859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Mason City Construction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A picture containing person, person, posing, male&#10;&#10;Description automatically generated">
            <a:extLst>
              <a:ext uri="{FF2B5EF4-FFF2-40B4-BE49-F238E27FC236}">
                <a16:creationId xmlns:a16="http://schemas.microsoft.com/office/drawing/2014/main" id="{020F668E-576D-4329-8CAC-E23547961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81" y="1176129"/>
            <a:ext cx="1728192" cy="181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B3024-EB21-48AA-8B12-95D81984356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7"/>
          <a:stretch/>
        </p:blipFill>
        <p:spPr>
          <a:xfrm>
            <a:off x="2712014" y="4051492"/>
            <a:ext cx="1728216" cy="1810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65D013-6704-4DA6-AFE4-64B225E81E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/>
        </p:blipFill>
        <p:spPr>
          <a:xfrm>
            <a:off x="4816213" y="1176129"/>
            <a:ext cx="1728192" cy="1813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35D6B-B4C7-4577-9158-4CEC4F065FC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5" y="2580266"/>
            <a:ext cx="1728216" cy="1810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69BB0-9B5C-4F14-BC84-612090CE7BC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01" y="4066872"/>
            <a:ext cx="1728216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3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63BC73-2CD1-4750-BE39-D72BEFAFD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07883"/>
            <a:ext cx="8892480" cy="5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5F726-E237-4F8E-8FF6-33717E8B9BF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7" y="1412776"/>
            <a:ext cx="8897112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6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FC022-F537-4AAC-A1A3-4151CE0E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07" y="3200400"/>
            <a:ext cx="8897112" cy="17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2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5D3E1-B9FD-4335-9F20-55358FB9E42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8897112" cy="5449824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481175C5-807A-4E04-8652-C9AAFEB83A65}"/>
              </a:ext>
            </a:extLst>
          </p:cNvPr>
          <p:cNvSpPr/>
          <p:nvPr/>
        </p:nvSpPr>
        <p:spPr>
          <a:xfrm>
            <a:off x="7980165" y="2362200"/>
            <a:ext cx="640080" cy="640080"/>
          </a:xfrm>
          <a:prstGeom prst="star5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55CFA8A-129A-4C93-BC0B-758ECBE7D3EE}"/>
              </a:ext>
            </a:extLst>
          </p:cNvPr>
          <p:cNvSpPr/>
          <p:nvPr/>
        </p:nvSpPr>
        <p:spPr>
          <a:xfrm>
            <a:off x="3124200" y="3276600"/>
            <a:ext cx="640080" cy="640080"/>
          </a:xfrm>
          <a:prstGeom prst="star5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A28FB23-337F-48E3-96F0-26EC3E7F8592}"/>
              </a:ext>
            </a:extLst>
          </p:cNvPr>
          <p:cNvSpPr/>
          <p:nvPr/>
        </p:nvSpPr>
        <p:spPr>
          <a:xfrm>
            <a:off x="4953000" y="4724400"/>
            <a:ext cx="640080" cy="640080"/>
          </a:xfrm>
          <a:prstGeom prst="star5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8892479" cy="544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1C800D-9E47-4A72-B621-FED07AAB060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08176"/>
            <a:ext cx="8897112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.potm [Read-Only]" id="{EF08A2F2-4E95-47A6-870B-27180581EC73}" vid="{9218BD09-7C4D-4EC1-B417-5EBD8DF7D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1649</TotalTime>
  <Words>87</Words>
  <Application>Microsoft Office PowerPoint</Application>
  <PresentationFormat>On-screen Show (4:3)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Humpal, Nickolas</dc:creator>
  <cp:lastModifiedBy>Humpal, Nickolas</cp:lastModifiedBy>
  <cp:revision>20</cp:revision>
  <dcterms:created xsi:type="dcterms:W3CDTF">2021-03-16T16:09:07Z</dcterms:created>
  <dcterms:modified xsi:type="dcterms:W3CDTF">2021-03-18T12:41:28Z</dcterms:modified>
</cp:coreProperties>
</file>