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33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721"/>
    <a:srgbClr val="00717F"/>
    <a:srgbClr val="B55813"/>
    <a:srgbClr val="B1B3B3"/>
    <a:srgbClr val="53565A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7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0" y="2606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2000">
                <a:solidFill>
                  <a:schemeClr val="bg2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flickr.com/photos/taestell/4192996225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511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2021 Utility Meeting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DISTRICT 5 UPDATE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1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E5806-B9CD-41C6-8175-BB9CDB56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2589869" cy="3672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FD95AE-04DB-467A-B52A-57FC97BAF281}"/>
              </a:ext>
            </a:extLst>
          </p:cNvPr>
          <p:cNvSpPr txBox="1"/>
          <p:nvPr/>
        </p:nvSpPr>
        <p:spPr>
          <a:xfrm>
            <a:off x="4139952" y="1772816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61 Corridor Expansion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1 completion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2 grading starts Fall 2021 (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Mepo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Bypass), paving FY24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3 – </a:t>
            </a: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Mepo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north of Iowa 78, Grading FY 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4 – Wapello Bypass, ROW FY25</a:t>
            </a:r>
          </a:p>
        </p:txBody>
      </p:sp>
    </p:spTree>
    <p:extLst>
      <p:ext uri="{BB962C8B-B14F-4D97-AF65-F5344CB8AC3E}">
        <p14:creationId xmlns:p14="http://schemas.microsoft.com/office/powerpoint/2010/main" val="412259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1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04F9E2-91D0-4655-B1BE-3ACEB673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356"/>
            <a:ext cx="9144000" cy="58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39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1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04F9E2-91D0-4655-B1BE-3ACEB673D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356"/>
            <a:ext cx="9144000" cy="58912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9AB4815-D8F6-4FBC-AC88-27548119A214}"/>
              </a:ext>
            </a:extLst>
          </p:cNvPr>
          <p:cNvSpPr/>
          <p:nvPr/>
        </p:nvSpPr>
        <p:spPr>
          <a:xfrm>
            <a:off x="1524497" y="2060848"/>
            <a:ext cx="720080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274D67-1535-4464-81B9-02970D3B7EBD}"/>
              </a:ext>
            </a:extLst>
          </p:cNvPr>
          <p:cNvSpPr/>
          <p:nvPr/>
        </p:nvSpPr>
        <p:spPr>
          <a:xfrm>
            <a:off x="4211960" y="3068960"/>
            <a:ext cx="720080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4B7661-DD15-45F4-807D-71CFF63AF0FD}"/>
              </a:ext>
            </a:extLst>
          </p:cNvPr>
          <p:cNvSpPr/>
          <p:nvPr/>
        </p:nvSpPr>
        <p:spPr>
          <a:xfrm>
            <a:off x="6640751" y="2492896"/>
            <a:ext cx="720080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0068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80733" y="5229200"/>
            <a:ext cx="2151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Jim Webb, District 5 Construction Engineer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641-469-4045 (office)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641-919-8551 (cell)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THANK YOU FOR YOUR TIME AND ATTENTION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1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3F77B9-A0F4-4EFA-B2A6-B95D3796A811}"/>
              </a:ext>
            </a:extLst>
          </p:cNvPr>
          <p:cNvSpPr txBox="1"/>
          <p:nvPr/>
        </p:nvSpPr>
        <p:spPr>
          <a:xfrm>
            <a:off x="683568" y="836712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 5 CONTACTS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 Younie, District Engineer (Interim)			641-469-4005</a:t>
            </a: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VACANT, Assistant District Engineer				641-469-4003</a:t>
            </a: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 Porter, District Maintenance Manager			641-469-4008</a:t>
            </a: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Jim Webb, District Construction Engineer			641-469-4045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Bonnie Clancy, District Utilities Coordinator	641-469-4013</a:t>
            </a:r>
          </a:p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Dale O’Brien, Engineer Operations Tech		641-774-2420</a:t>
            </a:r>
          </a:p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Brenda Sanders, Engineering Operations Tech	641-683-3331</a:t>
            </a:r>
          </a:p>
          <a:p>
            <a:r>
              <a:rPr lang="en-US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Nora Lind, Engineering Operations Tech		641-469-4025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Liz Finarty, Chariton Resident Construction Engineer		641-774-5056</a:t>
            </a: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Kyle Hardin, Construction Technician Supervisor (Chariton)	641-774-5056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Lauren Giarmo, Fairfield Resident Construction Engineer	641-469-4062</a:t>
            </a: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Anthony Blint, Construction Technician Supervisor (Fairfield)	641-469-4061</a:t>
            </a:r>
          </a:p>
        </p:txBody>
      </p:sp>
    </p:spTree>
    <p:extLst>
      <p:ext uri="{BB962C8B-B14F-4D97-AF65-F5344CB8AC3E}">
        <p14:creationId xmlns:p14="http://schemas.microsoft.com/office/powerpoint/2010/main" val="153920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1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F3CF3-5CE9-41F5-AF20-5B09666BF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1" y="0"/>
            <a:ext cx="8889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1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010E6B-D786-4BC7-BC9A-4769C6812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084"/>
            <a:ext cx="9144000" cy="59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91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1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B5EA57-A2F6-440A-91E4-7589035CB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09" y="2204864"/>
            <a:ext cx="3556660" cy="40324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DBC16A-ED3C-48ED-8E3F-D43EDFE8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833" y="2636912"/>
            <a:ext cx="3245770" cy="34279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01F11E-85A0-4A32-9CB9-E084701F5E8E}"/>
              </a:ext>
            </a:extLst>
          </p:cNvPr>
          <p:cNvSpPr txBox="1"/>
          <p:nvPr/>
        </p:nvSpPr>
        <p:spPr>
          <a:xfrm>
            <a:off x="827584" y="476672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Significant Construction in District 5 – I-35 and US 61</a:t>
            </a:r>
          </a:p>
        </p:txBody>
      </p:sp>
    </p:spTree>
    <p:extLst>
      <p:ext uri="{BB962C8B-B14F-4D97-AF65-F5344CB8AC3E}">
        <p14:creationId xmlns:p14="http://schemas.microsoft.com/office/powerpoint/2010/main" val="141147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1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E203E-4EF2-419F-A3EA-6A7AEF827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849"/>
            <a:ext cx="9144000" cy="59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50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1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0F4597-3758-4787-8182-8D3B8AAB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3106554" cy="5904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517419-8337-4EA8-9336-CA82E3E7A25B}"/>
              </a:ext>
            </a:extLst>
          </p:cNvPr>
          <p:cNvSpPr txBox="1"/>
          <p:nvPr/>
        </p:nvSpPr>
        <p:spPr>
          <a:xfrm>
            <a:off x="4788024" y="1223040"/>
            <a:ext cx="30243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Interstate reconstruction and expansion FY 2021-25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Warren County I-35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 areas gap reconstruction FY21, FY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South areas pavement rehab FY25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Clarke County I-35 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 areas pavement rebab – several FY’s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127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1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EAD085-9405-4019-B47D-2A4716D7B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3331760" cy="41044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AEE97A-1B2E-4AE5-8ED1-D0656458DD28}"/>
              </a:ext>
            </a:extLst>
          </p:cNvPr>
          <p:cNvSpPr txBox="1"/>
          <p:nvPr/>
        </p:nvSpPr>
        <p:spPr>
          <a:xfrm>
            <a:off x="4814313" y="1799104"/>
            <a:ext cx="3502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Oskaloosa US 63 Bypass (NW)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ROW FY23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Grading FY24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Bridge FY 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Paving TBD – not in 5-Year Plan</a:t>
            </a:r>
          </a:p>
        </p:txBody>
      </p:sp>
    </p:spTree>
    <p:extLst>
      <p:ext uri="{BB962C8B-B14F-4D97-AF65-F5344CB8AC3E}">
        <p14:creationId xmlns:p14="http://schemas.microsoft.com/office/powerpoint/2010/main" val="1206013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1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F707E-DE69-4CB1-A2EA-FB34BBE11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76672"/>
            <a:ext cx="5040560" cy="3106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9E27B-2747-4B63-A1C0-AE1A1C55210C}"/>
              </a:ext>
            </a:extLst>
          </p:cNvPr>
          <p:cNvSpPr txBox="1"/>
          <p:nvPr/>
        </p:nvSpPr>
        <p:spPr>
          <a:xfrm>
            <a:off x="2627784" y="4437112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Iowa 92 Reconstruction </a:t>
            </a:r>
          </a:p>
          <a:p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218 to Columbus Junction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FY23 (possibly Fall 2022 letting)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Grade and Pave, alignment modifications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8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9596</TotalTime>
  <Words>274</Words>
  <Application>Microsoft Office PowerPoint</Application>
  <PresentationFormat>On-screen Show (4:3)</PresentationFormat>
  <Paragraphs>52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Webb, James</cp:lastModifiedBy>
  <cp:revision>103</cp:revision>
  <dcterms:created xsi:type="dcterms:W3CDTF">2014-05-10T08:44:16Z</dcterms:created>
  <dcterms:modified xsi:type="dcterms:W3CDTF">2021-03-24T18:26:03Z</dcterms:modified>
</cp:coreProperties>
</file>