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8" r:id="rId2"/>
    <p:sldId id="349" r:id="rId3"/>
    <p:sldId id="344" r:id="rId4"/>
    <p:sldId id="352" r:id="rId5"/>
    <p:sldId id="353" r:id="rId6"/>
    <p:sldId id="355" r:id="rId7"/>
    <p:sldId id="341" r:id="rId8"/>
    <p:sldId id="354" r:id="rId9"/>
    <p:sldId id="342" r:id="rId10"/>
    <p:sldId id="35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ckhart, Steven" initials="FS" lastIdx="2" clrIdx="0">
    <p:extLst>
      <p:ext uri="{19B8F6BF-5375-455C-9EA6-DF929625EA0E}">
        <p15:presenceInfo xmlns:p15="http://schemas.microsoft.com/office/powerpoint/2012/main" userId="S::Steven.Flockhart@iowadot.us::de856010-861e-4f97-865e-b39a78aca8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>
      <p:cViewPr varScale="1">
        <p:scale>
          <a:sx n="80" d="100"/>
          <a:sy n="80" d="100"/>
        </p:scale>
        <p:origin x="11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District 2 Upcoming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5" name="Picture 4" descr="A picture containing grass, outdoor, sky&#10;&#10;Description automatically generated">
            <a:extLst>
              <a:ext uri="{FF2B5EF4-FFF2-40B4-BE49-F238E27FC236}">
                <a16:creationId xmlns:a16="http://schemas.microsoft.com/office/drawing/2014/main" id="{63FD766D-63F5-4E25-B204-61C49115F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6" y="551954"/>
            <a:ext cx="8250175" cy="5399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C02-5B33-4D96-A012-800CEF46037E}"/>
              </a:ext>
            </a:extLst>
          </p:cNvPr>
          <p:cNvSpPr txBox="1"/>
          <p:nvPr/>
        </p:nvSpPr>
        <p:spPr>
          <a:xfrm>
            <a:off x="5396049" y="762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lgerian" panose="04020705040A02060702" pitchFamily="82" charset="0"/>
              </a:rPr>
              <a:t>District 6 Project Information</a:t>
            </a:r>
          </a:p>
        </p:txBody>
      </p:sp>
    </p:spTree>
    <p:extLst>
      <p:ext uri="{BB962C8B-B14F-4D97-AF65-F5344CB8AC3E}">
        <p14:creationId xmlns:p14="http://schemas.microsoft.com/office/powerpoint/2010/main" val="63889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976E26-8197-4133-A873-78E76FAFD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980E70-AD3D-4422-BF5D-6596F90AAEE9}"/>
              </a:ext>
            </a:extLst>
          </p:cNvPr>
          <p:cNvSpPr txBox="1"/>
          <p:nvPr/>
        </p:nvSpPr>
        <p:spPr>
          <a:xfrm>
            <a:off x="838200" y="4485750"/>
            <a:ext cx="2145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Berlin Sans FB Demi" panose="020E0802020502020306" pitchFamily="34" charset="0"/>
              </a:rPr>
              <a:t>Steve Flockhart</a:t>
            </a:r>
          </a:p>
          <a:p>
            <a:r>
              <a:rPr lang="en-US" sz="1200" b="1" i="1" dirty="0">
                <a:latin typeface="Berlin Sans FB Demi" panose="020E0802020502020306" pitchFamily="34" charset="0"/>
              </a:rPr>
              <a:t>District 6 Utility Coordinator</a:t>
            </a:r>
          </a:p>
          <a:p>
            <a:r>
              <a:rPr lang="en-US" sz="1200" b="1" i="1" dirty="0">
                <a:latin typeface="Berlin Sans FB Demi" panose="020E0802020502020306" pitchFamily="34" charset="0"/>
              </a:rPr>
              <a:t>515-450-3063</a:t>
            </a:r>
          </a:p>
          <a:p>
            <a:r>
              <a:rPr lang="en-US" sz="1200" b="1" i="1" dirty="0">
                <a:latin typeface="Berlin Sans FB Demi" panose="020E0802020502020306" pitchFamily="34" charset="0"/>
              </a:rPr>
              <a:t>steven.flockhart@iowadot.us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DF16D-633B-4301-92F4-9AA870D42CBB}"/>
              </a:ext>
            </a:extLst>
          </p:cNvPr>
          <p:cNvSpPr txBox="1"/>
          <p:nvPr/>
        </p:nvSpPr>
        <p:spPr>
          <a:xfrm>
            <a:off x="3352800" y="3443609"/>
            <a:ext cx="214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6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5" name="Picture 4" descr="A picture containing grass, outdoor, sky&#10;&#10;Description automatically generated">
            <a:extLst>
              <a:ext uri="{FF2B5EF4-FFF2-40B4-BE49-F238E27FC236}">
                <a16:creationId xmlns:a16="http://schemas.microsoft.com/office/drawing/2014/main" id="{63FD766D-63F5-4E25-B204-61C49115F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6" y="551953"/>
            <a:ext cx="8250175" cy="5399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C02-5B33-4D96-A012-800CEF46037E}"/>
              </a:ext>
            </a:extLst>
          </p:cNvPr>
          <p:cNvSpPr txBox="1"/>
          <p:nvPr/>
        </p:nvSpPr>
        <p:spPr>
          <a:xfrm>
            <a:off x="5791200" y="110827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District 6 Project Information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20D5F8-3F94-4716-9B4C-7B274958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7" y="381000"/>
            <a:ext cx="8249304" cy="55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3AFF73F-F4EE-48A6-8BCA-A0E43214B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9" y="551961"/>
            <a:ext cx="8249304" cy="539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7B7CC0-A79B-4C78-983F-3A3ED5E94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8" y="551960"/>
            <a:ext cx="8249304" cy="53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24B53734-9512-4DAE-8B3C-263F2CB8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8" y="589740"/>
            <a:ext cx="8249304" cy="5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3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3F150-732B-4B1A-A202-7BEBB962F909}"/>
              </a:ext>
            </a:extLst>
          </p:cNvPr>
          <p:cNvSpPr txBox="1"/>
          <p:nvPr/>
        </p:nvSpPr>
        <p:spPr>
          <a:xfrm>
            <a:off x="2093960" y="1372074"/>
            <a:ext cx="487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District 6 Overview – Unique (</a:t>
            </a:r>
            <a:r>
              <a:rPr lang="en-US" sz="2000" b="1" dirty="0" err="1"/>
              <a:t>ish</a:t>
            </a:r>
            <a:r>
              <a:rPr lang="en-US" sz="2000" b="1" dirty="0"/>
              <a:t>) Traits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00DE5075-494B-405D-B74C-3FEE58F77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43" y="2600209"/>
            <a:ext cx="583011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BC825B80-D3CE-4807-ADC7-0E71E68D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8" y="551951"/>
            <a:ext cx="8250174" cy="53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4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C2595BD-D346-4605-B1B2-4CD5B96E5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0" y="580780"/>
            <a:ext cx="8249304" cy="53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C835588-5B03-464B-9E63-09B5B171B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8" y="528230"/>
            <a:ext cx="8249304" cy="54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3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62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Berlin Sans FB Demi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Flockhart, Steven</dc:creator>
  <cp:lastModifiedBy>Flockhart, Steven</cp:lastModifiedBy>
  <cp:revision>17</cp:revision>
  <dcterms:created xsi:type="dcterms:W3CDTF">2021-03-22T18:07:43Z</dcterms:created>
  <dcterms:modified xsi:type="dcterms:W3CDTF">2021-03-29T15:42:14Z</dcterms:modified>
</cp:coreProperties>
</file>