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6.JPG" ContentType="image/png"/>
  <Override PartName="/ppt/media/image7.JPG" ContentType="image/png"/>
  <Override PartName="/ppt/media/image8.JPG" ContentType="image/png"/>
  <Override PartName="/ppt/media/image15.JPG" ContentType="image/png"/>
  <Override PartName="/ppt/media/image17.JPG" ContentType="image/png"/>
  <Override PartName="/ppt/media/image18.JPG" ContentType="image/png"/>
  <Override PartName="/ppt/media/image19.JPG" ContentType="image/pn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327" r:id="rId3"/>
    <p:sldId id="340" r:id="rId4"/>
    <p:sldId id="331" r:id="rId5"/>
    <p:sldId id="333" r:id="rId6"/>
    <p:sldId id="334" r:id="rId7"/>
    <p:sldId id="335" r:id="rId8"/>
    <p:sldId id="344" r:id="rId9"/>
    <p:sldId id="338" r:id="rId10"/>
    <p:sldId id="337" r:id="rId11"/>
    <p:sldId id="342" r:id="rId12"/>
    <p:sldId id="341" r:id="rId13"/>
    <p:sldId id="343" r:id="rId14"/>
    <p:sldId id="339" r:id="rId15"/>
    <p:sldId id="287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17F"/>
    <a:srgbClr val="B55813"/>
    <a:srgbClr val="B1B3B3"/>
    <a:srgbClr val="53565A"/>
    <a:srgbClr val="871721"/>
    <a:srgbClr val="FF9966"/>
    <a:srgbClr val="FF0066"/>
    <a:srgbClr val="69686D"/>
    <a:srgbClr val="34495E"/>
    <a:srgbClr val="C34B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75" autoAdjust="0"/>
    <p:restoredTop sz="92479" autoAdjust="0"/>
  </p:normalViewPr>
  <p:slideViewPr>
    <p:cSldViewPr>
      <p:cViewPr varScale="1">
        <p:scale>
          <a:sx n="105" d="100"/>
          <a:sy n="105" d="100"/>
        </p:scale>
        <p:origin x="1170" y="11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29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A43C6D-E55F-4BE5-8554-C22BB859EDE9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B73208-77F4-453B-8852-C4844F8BB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623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948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Lansing July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Janesville to Waverly July 2023</a:t>
            </a:r>
          </a:p>
          <a:p>
            <a:r>
              <a:rPr lang="en-US" dirty="0"/>
              <a:t>Mason City December 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639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F3753E7-0F11-4D0E-8960-9E1C8FCC4C52}"/>
              </a:ext>
            </a:extLst>
          </p:cNvPr>
          <p:cNvSpPr/>
          <p:nvPr userDrawn="1"/>
        </p:nvSpPr>
        <p:spPr>
          <a:xfrm>
            <a:off x="0" y="0"/>
            <a:ext cx="9144000" cy="95334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67500"/>
                  <a:satMod val="115000"/>
                </a:schemeClr>
              </a:gs>
              <a:gs pos="52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C18299-3EBF-4651-B028-9D1F61A7FE89}"/>
              </a:ext>
            </a:extLst>
          </p:cNvPr>
          <p:cNvSpPr/>
          <p:nvPr userDrawn="1"/>
        </p:nvSpPr>
        <p:spPr>
          <a:xfrm>
            <a:off x="0" y="953344"/>
            <a:ext cx="9144000" cy="45719"/>
          </a:xfrm>
          <a:prstGeom prst="rect">
            <a:avLst/>
          </a:prstGeom>
          <a:solidFill>
            <a:schemeClr val="tx1">
              <a:lumMod val="95000"/>
              <a:lumOff val="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933723-4C4E-4953-9B73-759969B589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42" y="147581"/>
            <a:ext cx="2488746" cy="6891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07DB7A-A277-47F1-B420-6EB252894A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273" y="4651364"/>
            <a:ext cx="3427833" cy="16579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9ED19C-16BB-4E11-A2E2-5E3DE3CF1B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" y="4651364"/>
            <a:ext cx="5758220" cy="165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4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1940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E0F805B-ABC8-4A8B-B9D4-5845341EB6C9}"/>
              </a:ext>
            </a:extLst>
          </p:cNvPr>
          <p:cNvSpPr txBox="1"/>
          <p:nvPr userDrawn="1"/>
        </p:nvSpPr>
        <p:spPr>
          <a:xfrm>
            <a:off x="827584" y="667435"/>
            <a:ext cx="373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District 2 Upcoming Projects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5A3183-73DB-40B2-B6C8-E0DE1DE1D6DB}"/>
              </a:ext>
            </a:extLst>
          </p:cNvPr>
          <p:cNvSpPr/>
          <p:nvPr userDrawn="1"/>
        </p:nvSpPr>
        <p:spPr>
          <a:xfrm>
            <a:off x="0" y="764704"/>
            <a:ext cx="792088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6ABBA2-AA3C-4D81-BF82-C5B05E586B69}"/>
              </a:ext>
            </a:extLst>
          </p:cNvPr>
          <p:cNvSpPr/>
          <p:nvPr userDrawn="1"/>
        </p:nvSpPr>
        <p:spPr>
          <a:xfrm>
            <a:off x="0" y="836712"/>
            <a:ext cx="7920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2792F5-6345-4BA3-96B5-3BBA9D667573}"/>
              </a:ext>
            </a:extLst>
          </p:cNvPr>
          <p:cNvSpPr/>
          <p:nvPr userDrawn="1"/>
        </p:nvSpPr>
        <p:spPr>
          <a:xfrm>
            <a:off x="0" y="908720"/>
            <a:ext cx="792088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9BAE6B-4BEF-472C-8DFA-A9B7788CA52B}"/>
              </a:ext>
            </a:extLst>
          </p:cNvPr>
          <p:cNvSpPr txBox="1"/>
          <p:nvPr userDrawn="1"/>
        </p:nvSpPr>
        <p:spPr>
          <a:xfrm>
            <a:off x="0" y="260648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EF72394-20AE-4583-8A01-A144B1C77253}" type="slidenum">
              <a:rPr lang="en-US" sz="2000">
                <a:solidFill>
                  <a:schemeClr val="bg2"/>
                </a:solidFill>
                <a:latin typeface="Century Gothic" panose="020B0502020202020204" pitchFamily="34" charset="0"/>
              </a:rPr>
              <a:pPr algn="ctr"/>
              <a:t>‹#›</a:t>
            </a:fld>
            <a:endParaRPr lang="en-US" sz="2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281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E0F805B-ABC8-4A8B-B9D4-5845341EB6C9}"/>
              </a:ext>
            </a:extLst>
          </p:cNvPr>
          <p:cNvSpPr txBox="1"/>
          <p:nvPr userDrawn="1"/>
        </p:nvSpPr>
        <p:spPr>
          <a:xfrm>
            <a:off x="827584" y="667435"/>
            <a:ext cx="373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NAME OF PRESENTATION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5A3183-73DB-40B2-B6C8-E0DE1DE1D6DB}"/>
              </a:ext>
            </a:extLst>
          </p:cNvPr>
          <p:cNvSpPr/>
          <p:nvPr userDrawn="1"/>
        </p:nvSpPr>
        <p:spPr>
          <a:xfrm>
            <a:off x="0" y="764704"/>
            <a:ext cx="792088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6ABBA2-AA3C-4D81-BF82-C5B05E586B69}"/>
              </a:ext>
            </a:extLst>
          </p:cNvPr>
          <p:cNvSpPr/>
          <p:nvPr userDrawn="1"/>
        </p:nvSpPr>
        <p:spPr>
          <a:xfrm>
            <a:off x="0" y="836712"/>
            <a:ext cx="7920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2792F5-6345-4BA3-96B5-3BBA9D667573}"/>
              </a:ext>
            </a:extLst>
          </p:cNvPr>
          <p:cNvSpPr/>
          <p:nvPr userDrawn="1"/>
        </p:nvSpPr>
        <p:spPr>
          <a:xfrm>
            <a:off x="0" y="908720"/>
            <a:ext cx="792088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9BAE6B-4BEF-472C-8DFA-A9B7788CA52B}"/>
              </a:ext>
            </a:extLst>
          </p:cNvPr>
          <p:cNvSpPr txBox="1"/>
          <p:nvPr userDrawn="1"/>
        </p:nvSpPr>
        <p:spPr>
          <a:xfrm>
            <a:off x="0" y="260648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EF72394-20AE-4583-8A01-A144B1C77253}" type="slidenum">
              <a:rPr lang="en-US" sz="2000">
                <a:solidFill>
                  <a:schemeClr val="bg2"/>
                </a:solidFill>
                <a:latin typeface="Century Gothic" panose="020B0502020202020204" pitchFamily="34" charset="0"/>
              </a:rPr>
              <a:pPr algn="ctr"/>
              <a:t>‹#›</a:t>
            </a:fld>
            <a:endParaRPr lang="en-US" sz="2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54EF32B2-C520-493E-859D-A9D077D08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340768"/>
            <a:ext cx="7886700" cy="965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FB340FD-E5C8-40FB-8FFA-E3B74A397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2441228"/>
            <a:ext cx="7886700" cy="4228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41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rgbClr val="87172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763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007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667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221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accent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078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accent5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359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721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1" r:id="rId4"/>
    <p:sldLayoutId id="2147483654" r:id="rId5"/>
    <p:sldLayoutId id="2147483655" r:id="rId6"/>
    <p:sldLayoutId id="2147483652" r:id="rId7"/>
    <p:sldLayoutId id="2147483653" r:id="rId8"/>
    <p:sldLayoutId id="2147483656" r:id="rId9"/>
    <p:sldLayoutId id="2147483658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95334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67500"/>
                  <a:satMod val="115000"/>
                </a:schemeClr>
              </a:gs>
              <a:gs pos="52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42" y="147581"/>
            <a:ext cx="2488746" cy="6891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023F2D-63D7-4790-8BDE-2DFA6C8EF409}"/>
              </a:ext>
            </a:extLst>
          </p:cNvPr>
          <p:cNvSpPr txBox="1"/>
          <p:nvPr/>
        </p:nvSpPr>
        <p:spPr>
          <a:xfrm>
            <a:off x="323528" y="5301208"/>
            <a:ext cx="5114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Upcoming Projects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EEC4D6-EA04-4B21-A205-B47603995269}"/>
              </a:ext>
            </a:extLst>
          </p:cNvPr>
          <p:cNvSpPr txBox="1"/>
          <p:nvPr/>
        </p:nvSpPr>
        <p:spPr>
          <a:xfrm>
            <a:off x="323528" y="4941168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District 2</a:t>
            </a:r>
          </a:p>
        </p:txBody>
      </p:sp>
    </p:spTree>
    <p:extLst>
      <p:ext uri="{BB962C8B-B14F-4D97-AF65-F5344CB8AC3E}">
        <p14:creationId xmlns:p14="http://schemas.microsoft.com/office/powerpoint/2010/main" val="2135147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1412776"/>
            <a:ext cx="8892479" cy="54452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F7A35D9-C957-4396-BEAF-37B428588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712FE2-93B1-4A58-961B-B949ED30310E}"/>
              </a:ext>
            </a:extLst>
          </p:cNvPr>
          <p:cNvSpPr/>
          <p:nvPr/>
        </p:nvSpPr>
        <p:spPr>
          <a:xfrm>
            <a:off x="0" y="1412776"/>
            <a:ext cx="179512" cy="5445224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ED442E-CC01-49FA-B05E-714887F49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752600"/>
            <a:ext cx="8892479" cy="34337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A11BB9-8934-4BE9-AD30-A17987F4E4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887" b="1090"/>
          <a:stretch/>
        </p:blipFill>
        <p:spPr>
          <a:xfrm>
            <a:off x="914400" y="4003520"/>
            <a:ext cx="7835647" cy="2590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1632AA-DE4B-472F-81A5-43E44A078121}"/>
              </a:ext>
            </a:extLst>
          </p:cNvPr>
          <p:cNvSpPr txBox="1"/>
          <p:nvPr/>
        </p:nvSpPr>
        <p:spPr>
          <a:xfrm>
            <a:off x="767913" y="1005311"/>
            <a:ext cx="76081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IA 9/WI 82 Mississippi River Bridge in Lansing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6ADE30-8746-44B0-8729-0371DA41227E}"/>
              </a:ext>
            </a:extLst>
          </p:cNvPr>
          <p:cNvSpPr txBox="1"/>
          <p:nvPr/>
        </p:nvSpPr>
        <p:spPr>
          <a:xfrm>
            <a:off x="2782086" y="1412776"/>
            <a:ext cx="3579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Construction to begin fall 2023</a:t>
            </a:r>
          </a:p>
        </p:txBody>
      </p:sp>
      <p:pic>
        <p:nvPicPr>
          <p:cNvPr id="12" name="Graphic 11" descr="Map compass with solid fill">
            <a:extLst>
              <a:ext uri="{FF2B5EF4-FFF2-40B4-BE49-F238E27FC236}">
                <a16:creationId xmlns:a16="http://schemas.microsoft.com/office/drawing/2014/main" id="{FB6CB0DD-C50C-4683-87BF-03C664CA88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2593007">
            <a:off x="6999829" y="2161527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D392CCF-E92D-402B-A6DA-77CAAFE51B5D}"/>
              </a:ext>
            </a:extLst>
          </p:cNvPr>
          <p:cNvSpPr txBox="1"/>
          <p:nvPr/>
        </p:nvSpPr>
        <p:spPr>
          <a:xfrm rot="2208140">
            <a:off x="7530084" y="2010335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 Black" panose="020B0A04020102020204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442527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1412776"/>
            <a:ext cx="8892479" cy="54452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F7A35D9-C957-4396-BEAF-37B428588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712FE2-93B1-4A58-961B-B949ED30310E}"/>
              </a:ext>
            </a:extLst>
          </p:cNvPr>
          <p:cNvSpPr/>
          <p:nvPr/>
        </p:nvSpPr>
        <p:spPr>
          <a:xfrm>
            <a:off x="0" y="1412776"/>
            <a:ext cx="179512" cy="5445224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4E6FF0-52D3-4932-9D7D-66965C14CD89}"/>
              </a:ext>
            </a:extLst>
          </p:cNvPr>
          <p:cNvSpPr txBox="1"/>
          <p:nvPr/>
        </p:nvSpPr>
        <p:spPr>
          <a:xfrm>
            <a:off x="2750027" y="990600"/>
            <a:ext cx="3643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US 65 In Mason City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46FCEE-8919-45F0-AB5D-C7E4AFB31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443241"/>
            <a:ext cx="8964488" cy="13014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FE174B-14A3-46C7-A901-C21996337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3722698"/>
            <a:ext cx="8964488" cy="15475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60D396-0F57-4C71-ACFD-0AE4F7AAE74E}"/>
              </a:ext>
            </a:extLst>
          </p:cNvPr>
          <p:cNvSpPr txBox="1"/>
          <p:nvPr/>
        </p:nvSpPr>
        <p:spPr>
          <a:xfrm>
            <a:off x="2613771" y="1412776"/>
            <a:ext cx="391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Construction to begin spring 2024</a:t>
            </a:r>
          </a:p>
        </p:txBody>
      </p:sp>
      <p:pic>
        <p:nvPicPr>
          <p:cNvPr id="11" name="Graphic 10" descr="Map compass with solid fill">
            <a:extLst>
              <a:ext uri="{FF2B5EF4-FFF2-40B4-BE49-F238E27FC236}">
                <a16:creationId xmlns:a16="http://schemas.microsoft.com/office/drawing/2014/main" id="{7876A063-3F70-4F0C-B111-EADA1B6B10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251519" y="1371600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6FCF07-6499-42AF-BA17-209444E0AFAB}"/>
              </a:ext>
            </a:extLst>
          </p:cNvPr>
          <p:cNvSpPr txBox="1"/>
          <p:nvPr/>
        </p:nvSpPr>
        <p:spPr>
          <a:xfrm rot="5400000">
            <a:off x="977684" y="1638672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 Black" panose="020B0A04020102020204" pitchFamily="34" charset="0"/>
              </a:rPr>
              <a:t>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236651-93D7-46CA-9E40-1EFACA1D44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566" y="2239139"/>
            <a:ext cx="8964488" cy="130776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3926DFC-C3B4-463F-BC5E-F4A59E5595C6}"/>
              </a:ext>
            </a:extLst>
          </p:cNvPr>
          <p:cNvSpPr/>
          <p:nvPr/>
        </p:nvSpPr>
        <p:spPr>
          <a:xfrm rot="5400000">
            <a:off x="4575242" y="-846048"/>
            <a:ext cx="173010" cy="8964481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344FE9-836C-4C1C-AD34-F0E298B7A76C}"/>
              </a:ext>
            </a:extLst>
          </p:cNvPr>
          <p:cNvSpPr/>
          <p:nvPr/>
        </p:nvSpPr>
        <p:spPr>
          <a:xfrm rot="5400000">
            <a:off x="4544774" y="874496"/>
            <a:ext cx="173010" cy="8964481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952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1412776"/>
            <a:ext cx="8892479" cy="54452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F7A35D9-C957-4396-BEAF-37B428588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712FE2-93B1-4A58-961B-B949ED30310E}"/>
              </a:ext>
            </a:extLst>
          </p:cNvPr>
          <p:cNvSpPr/>
          <p:nvPr/>
        </p:nvSpPr>
        <p:spPr>
          <a:xfrm>
            <a:off x="0" y="1412776"/>
            <a:ext cx="179512" cy="5445224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E49A31-B8AB-4402-8FE0-2B8035FE9044}"/>
              </a:ext>
            </a:extLst>
          </p:cNvPr>
          <p:cNvSpPr txBox="1"/>
          <p:nvPr/>
        </p:nvSpPr>
        <p:spPr>
          <a:xfrm>
            <a:off x="2068750" y="990600"/>
            <a:ext cx="5006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US 218 Janesville to Waverly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362B15-6FA3-49E1-B7CD-1630DB7E45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50" b="4651"/>
          <a:stretch/>
        </p:blipFill>
        <p:spPr>
          <a:xfrm>
            <a:off x="251520" y="2438401"/>
            <a:ext cx="8892480" cy="3581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9498A5-99DA-4B0C-9C36-BB3500C29FAF}"/>
              </a:ext>
            </a:extLst>
          </p:cNvPr>
          <p:cNvSpPr txBox="1"/>
          <p:nvPr/>
        </p:nvSpPr>
        <p:spPr>
          <a:xfrm>
            <a:off x="2782086" y="1412776"/>
            <a:ext cx="3579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Construction to begin fall 2023</a:t>
            </a:r>
          </a:p>
        </p:txBody>
      </p:sp>
      <p:pic>
        <p:nvPicPr>
          <p:cNvPr id="7" name="Graphic 6" descr="Map compass with solid fill">
            <a:extLst>
              <a:ext uri="{FF2B5EF4-FFF2-40B4-BE49-F238E27FC236}">
                <a16:creationId xmlns:a16="http://schemas.microsoft.com/office/drawing/2014/main" id="{6CCDA5A5-EA9A-495E-AEC7-EDCCAD12A9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3400" y="1981201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F8D9E07-8C9E-4B6A-90BE-2B08D306ACC1}"/>
              </a:ext>
            </a:extLst>
          </p:cNvPr>
          <p:cNvSpPr txBox="1"/>
          <p:nvPr/>
        </p:nvSpPr>
        <p:spPr>
          <a:xfrm rot="5400000">
            <a:off x="1331295" y="2253735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 Black" panose="020B0A04020102020204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508275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1412776"/>
            <a:ext cx="8892479" cy="54452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F7A35D9-C957-4396-BEAF-37B428588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712FE2-93B1-4A58-961B-B949ED30310E}"/>
              </a:ext>
            </a:extLst>
          </p:cNvPr>
          <p:cNvSpPr/>
          <p:nvPr/>
        </p:nvSpPr>
        <p:spPr>
          <a:xfrm>
            <a:off x="0" y="1412776"/>
            <a:ext cx="179512" cy="5445224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B6DC2D-CA90-4A2F-BE84-D8F04DCADC0C}"/>
              </a:ext>
            </a:extLst>
          </p:cNvPr>
          <p:cNvSpPr txBox="1"/>
          <p:nvPr/>
        </p:nvSpPr>
        <p:spPr>
          <a:xfrm>
            <a:off x="1340185" y="1018597"/>
            <a:ext cx="64636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IA 122 Feasibility Study in Mason City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2DE9E8-47A1-471E-9929-F4E17B279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274822"/>
            <a:ext cx="8892480" cy="38368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BD825A-1811-459F-8124-DF57ABFA74DB}"/>
              </a:ext>
            </a:extLst>
          </p:cNvPr>
          <p:cNvSpPr txBox="1"/>
          <p:nvPr/>
        </p:nvSpPr>
        <p:spPr>
          <a:xfrm rot="16200000">
            <a:off x="9211" y="5152118"/>
            <a:ext cx="1148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Lark Ave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5B5CA0-6101-4B68-8020-C62CF86363BC}"/>
              </a:ext>
            </a:extLst>
          </p:cNvPr>
          <p:cNvSpPr txBox="1"/>
          <p:nvPr/>
        </p:nvSpPr>
        <p:spPr>
          <a:xfrm rot="16200000">
            <a:off x="2636476" y="4985791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Eisenhower Ave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74274B-5FAA-40B6-A17A-67B766D166FC}"/>
              </a:ext>
            </a:extLst>
          </p:cNvPr>
          <p:cNvSpPr txBox="1"/>
          <p:nvPr/>
        </p:nvSpPr>
        <p:spPr>
          <a:xfrm rot="16200000">
            <a:off x="6238752" y="5195398"/>
            <a:ext cx="110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Taft Ave</a:t>
            </a:r>
          </a:p>
        </p:txBody>
      </p:sp>
    </p:spTree>
    <p:extLst>
      <p:ext uri="{BB962C8B-B14F-4D97-AF65-F5344CB8AC3E}">
        <p14:creationId xmlns:p14="http://schemas.microsoft.com/office/powerpoint/2010/main" val="2115211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1412776"/>
            <a:ext cx="8892479" cy="54452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F7A35D9-C957-4396-BEAF-37B428588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712FE2-93B1-4A58-961B-B949ED30310E}"/>
              </a:ext>
            </a:extLst>
          </p:cNvPr>
          <p:cNvSpPr/>
          <p:nvPr/>
        </p:nvSpPr>
        <p:spPr>
          <a:xfrm>
            <a:off x="0" y="1412776"/>
            <a:ext cx="179512" cy="5445224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023E14-44DA-48B7-9955-CBCE10633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090662"/>
            <a:ext cx="8892480" cy="576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8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61864" y="4066456"/>
            <a:ext cx="2286000" cy="370656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347864" y="4066456"/>
            <a:ext cx="2286000" cy="370656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633864" y="4066456"/>
            <a:ext cx="2286000" cy="370656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743200" y="4850249"/>
            <a:ext cx="3451448" cy="1169551"/>
          </a:xfrm>
          <a:prstGeom prst="rect">
            <a:avLst/>
          </a:prstGeom>
          <a:noFill/>
        </p:spPr>
        <p:txBody>
          <a:bodyPr wrap="square" rtlCol="0" anchor="t" anchorCtr="1">
            <a:spAutoFit/>
          </a:bodyPr>
          <a:lstStyle/>
          <a:p>
            <a:pPr algn="ctr"/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Nick Humpal, P.E</a:t>
            </a:r>
          </a:p>
          <a:p>
            <a:pPr algn="ctr"/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assistant district engineer</a:t>
            </a:r>
          </a:p>
          <a:p>
            <a:pPr algn="ctr"/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District 2</a:t>
            </a:r>
          </a:p>
          <a:p>
            <a:pPr algn="ctr"/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641-423-7584 or</a:t>
            </a:r>
          </a:p>
          <a:p>
            <a:pPr algn="ctr"/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Nickolas.Humpal@iowadot.us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B11247-CDAF-4DD5-BE81-B56FBF4D67D9}"/>
              </a:ext>
            </a:extLst>
          </p:cNvPr>
          <p:cNvSpPr txBox="1"/>
          <p:nvPr/>
        </p:nvSpPr>
        <p:spPr>
          <a:xfrm>
            <a:off x="107504" y="3573016"/>
            <a:ext cx="903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  <a:cs typeface="Arial" panose="020B0604020202020204" pitchFamily="34" charset="0"/>
              </a:rPr>
              <a:t>THANK YOU FOR YOUR TIME AND ATTENTION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A748D6-E5EE-44F0-BED6-59197E46C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293" y="983876"/>
            <a:ext cx="2471142" cy="202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219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487923" y="1168394"/>
            <a:ext cx="1728192" cy="1813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576155" y="1181205"/>
            <a:ext cx="1728192" cy="1813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664387" y="1181205"/>
            <a:ext cx="1728192" cy="1813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514600" y="4074062"/>
            <a:ext cx="1728192" cy="1813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487923" y="1109198"/>
            <a:ext cx="1728192" cy="720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576155" y="1109198"/>
            <a:ext cx="1728192" cy="7200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664387" y="1109198"/>
            <a:ext cx="1728192" cy="72007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487923" y="3138233"/>
            <a:ext cx="1728192" cy="72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514600" y="4002913"/>
            <a:ext cx="1728192" cy="7200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755861" y="3498273"/>
            <a:ext cx="1513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district engineer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576155" y="3138233"/>
            <a:ext cx="1728192" cy="7200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717631" y="3262502"/>
            <a:ext cx="151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Nick Humpal</a:t>
            </a:r>
            <a:endParaRPr lang="en-US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83659" y="3462274"/>
            <a:ext cx="1513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assistant district engineer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664387" y="3138233"/>
            <a:ext cx="1728192" cy="720080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5771891" y="3262501"/>
            <a:ext cx="151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Daryl Erickson</a:t>
            </a:r>
            <a:endParaRPr lang="en-US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771891" y="3479116"/>
            <a:ext cx="1513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district utility coordinator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514600" y="6031090"/>
            <a:ext cx="1728192" cy="7200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642746" y="6151255"/>
            <a:ext cx="151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Mike Frank</a:t>
            </a:r>
            <a:endParaRPr lang="en-US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487923" y="3262503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Jon Ranney</a:t>
            </a:r>
            <a:endParaRPr lang="en-US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6E4641B-BF01-40C9-B69D-DC4516D5BF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41A4E27-0574-40CF-8892-4408C3C1D839}"/>
              </a:ext>
            </a:extLst>
          </p:cNvPr>
          <p:cNvSpPr/>
          <p:nvPr/>
        </p:nvSpPr>
        <p:spPr>
          <a:xfrm>
            <a:off x="4627875" y="4086922"/>
            <a:ext cx="1728192" cy="1813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F4E80DA-00FA-413C-A2BA-CD05DEDF71D1}"/>
              </a:ext>
            </a:extLst>
          </p:cNvPr>
          <p:cNvSpPr/>
          <p:nvPr/>
        </p:nvSpPr>
        <p:spPr>
          <a:xfrm>
            <a:off x="4627875" y="4015773"/>
            <a:ext cx="1728192" cy="7200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14D7A70-BAA4-4BFA-9AF4-4092648254D2}"/>
              </a:ext>
            </a:extLst>
          </p:cNvPr>
          <p:cNvSpPr/>
          <p:nvPr/>
        </p:nvSpPr>
        <p:spPr>
          <a:xfrm>
            <a:off x="4627875" y="6043950"/>
            <a:ext cx="1728192" cy="7200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F19D1F3-0DF9-47EF-A490-E481AB8FC1C6}"/>
              </a:ext>
            </a:extLst>
          </p:cNvPr>
          <p:cNvSpPr txBox="1"/>
          <p:nvPr/>
        </p:nvSpPr>
        <p:spPr>
          <a:xfrm>
            <a:off x="4735379" y="6155361"/>
            <a:ext cx="151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Jess Ellingson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5D7AAAB-5BF7-43EF-BDFB-FA8C3DA8D1D3}"/>
              </a:ext>
            </a:extLst>
          </p:cNvPr>
          <p:cNvSpPr/>
          <p:nvPr/>
        </p:nvSpPr>
        <p:spPr>
          <a:xfrm>
            <a:off x="2514600" y="4074062"/>
            <a:ext cx="1728192" cy="1813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EF1C79D-62AB-482C-96B8-DBB28E0D440D}"/>
              </a:ext>
            </a:extLst>
          </p:cNvPr>
          <p:cNvSpPr/>
          <p:nvPr/>
        </p:nvSpPr>
        <p:spPr>
          <a:xfrm>
            <a:off x="2514600" y="4002913"/>
            <a:ext cx="1728192" cy="7200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ECB3AD3-D81D-4279-B424-FC40D89E20EC}"/>
              </a:ext>
            </a:extLst>
          </p:cNvPr>
          <p:cNvSpPr/>
          <p:nvPr/>
        </p:nvSpPr>
        <p:spPr>
          <a:xfrm>
            <a:off x="2514600" y="6031090"/>
            <a:ext cx="1728192" cy="7200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CC7BDE9-4FE3-4537-83CB-AC8149C07A88}"/>
              </a:ext>
            </a:extLst>
          </p:cNvPr>
          <p:cNvSpPr txBox="1"/>
          <p:nvPr/>
        </p:nvSpPr>
        <p:spPr>
          <a:xfrm>
            <a:off x="2622104" y="6148304"/>
            <a:ext cx="151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Mike Frank</a:t>
            </a:r>
            <a:endParaRPr lang="en-US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9F9458B-2C0B-4A12-ADF3-952EF957E20F}"/>
              </a:ext>
            </a:extLst>
          </p:cNvPr>
          <p:cNvSpPr txBox="1"/>
          <p:nvPr/>
        </p:nvSpPr>
        <p:spPr>
          <a:xfrm>
            <a:off x="4729372" y="6363920"/>
            <a:ext cx="1513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eastside permitting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2E733E5-0416-4AE1-9045-1E3FFF650672}"/>
              </a:ext>
            </a:extLst>
          </p:cNvPr>
          <p:cNvSpPr txBox="1"/>
          <p:nvPr/>
        </p:nvSpPr>
        <p:spPr>
          <a:xfrm>
            <a:off x="2622104" y="6372914"/>
            <a:ext cx="1513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westside permitting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E3A094-90FD-4F64-AB32-ECE8B183FBC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923" y="1177217"/>
            <a:ext cx="1728192" cy="18105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D27D8A-C3C9-4DB2-A432-619C860F0E35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036" y="4071111"/>
            <a:ext cx="1728216" cy="18105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E96AD5-624D-4C2A-8EEE-12E6FFB34B26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415" y="4095841"/>
            <a:ext cx="1728216" cy="18105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545719-A874-4F19-A581-C918650D76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4375" y="1167558"/>
            <a:ext cx="1728216" cy="1813012"/>
          </a:xfrm>
          <a:prstGeom prst="rect">
            <a:avLst/>
          </a:prstGeom>
        </p:spPr>
      </p:pic>
      <p:pic>
        <p:nvPicPr>
          <p:cNvPr id="10" name="Picture 9" descr="A person wearing a white shirt&#10;&#10;Description automatically generated with medium confidence">
            <a:extLst>
              <a:ext uri="{FF2B5EF4-FFF2-40B4-BE49-F238E27FC236}">
                <a16:creationId xmlns:a16="http://schemas.microsoft.com/office/drawing/2014/main" id="{C7073542-B6D8-4699-8191-F170F0DD72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05"/>
          <a:stretch/>
        </p:blipFill>
        <p:spPr>
          <a:xfrm>
            <a:off x="3576143" y="1167558"/>
            <a:ext cx="1728192" cy="182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094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457200" y="1223393"/>
            <a:ext cx="3832900" cy="72007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181600" y="5029200"/>
            <a:ext cx="2631252" cy="1447800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5181600" y="5098454"/>
            <a:ext cx="263125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Daryl Erickson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District utility coordinator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641-422-9449 office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641-430-2395 mobile</a:t>
            </a:r>
            <a:endParaRPr lang="en-US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Daryl.Erickson@iowadot.us</a:t>
            </a:r>
            <a:endParaRPr lang="en-US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6E4641B-BF01-40C9-B69D-DC4516D5BF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FD0CC0C3-D865-45BC-9FF4-A824A017D6A4}"/>
              </a:ext>
            </a:extLst>
          </p:cNvPr>
          <p:cNvSpPr/>
          <p:nvPr/>
        </p:nvSpPr>
        <p:spPr>
          <a:xfrm>
            <a:off x="457200" y="6404994"/>
            <a:ext cx="8153400" cy="69254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erson with a beard and glasses&#10;&#10;Description automatically generated with low confidence">
            <a:extLst>
              <a:ext uri="{FF2B5EF4-FFF2-40B4-BE49-F238E27FC236}">
                <a16:creationId xmlns:a16="http://schemas.microsoft.com/office/drawing/2014/main" id="{35FB9B75-BB3F-4DA1-B7DB-4417C581F2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95400"/>
            <a:ext cx="3832900" cy="510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140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1412776"/>
            <a:ext cx="8892479" cy="54452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F7A35D9-C957-4396-BEAF-37B428588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712FE2-93B1-4A58-961B-B949ED30310E}"/>
              </a:ext>
            </a:extLst>
          </p:cNvPr>
          <p:cNvSpPr/>
          <p:nvPr/>
        </p:nvSpPr>
        <p:spPr>
          <a:xfrm>
            <a:off x="0" y="1412776"/>
            <a:ext cx="179512" cy="5445224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D04C44-3DAB-4EFC-B46D-AAD87E87E69F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408582"/>
            <a:ext cx="8897112" cy="54498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D1769A-7774-4F4B-961B-FA759ABF9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50" y="5445224"/>
            <a:ext cx="1905000" cy="11906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0EE392-F85E-4D8B-9171-A929BC9849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0964" y="5445223"/>
            <a:ext cx="1809750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13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685800" y="2572610"/>
            <a:ext cx="1728192" cy="1813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816213" y="1181205"/>
            <a:ext cx="1728192" cy="1813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712026" y="4056803"/>
            <a:ext cx="1728192" cy="1813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85800" y="2513414"/>
            <a:ext cx="1728192" cy="720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816213" y="1109198"/>
            <a:ext cx="1728192" cy="72007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85800" y="4542449"/>
            <a:ext cx="1728192" cy="72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712026" y="3985654"/>
            <a:ext cx="1728192" cy="7200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93304" y="4890095"/>
            <a:ext cx="1513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district construction engineer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816213" y="3138233"/>
            <a:ext cx="1728192" cy="720080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923717" y="3262501"/>
            <a:ext cx="151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Tyler Kubik</a:t>
            </a:r>
            <a:endParaRPr lang="en-US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923717" y="3479116"/>
            <a:ext cx="1513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construction supervisor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712026" y="6013831"/>
            <a:ext cx="1728192" cy="7200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840172" y="6133996"/>
            <a:ext cx="151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Mike Frank</a:t>
            </a:r>
            <a:endParaRPr lang="en-US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85800" y="4666719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Roy Gelhaus</a:t>
            </a:r>
            <a:endParaRPr lang="en-US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6E4641B-BF01-40C9-B69D-DC4516D5BF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41A4E27-0574-40CF-8892-4408C3C1D839}"/>
              </a:ext>
            </a:extLst>
          </p:cNvPr>
          <p:cNvSpPr/>
          <p:nvPr/>
        </p:nvSpPr>
        <p:spPr>
          <a:xfrm>
            <a:off x="4825301" y="4069663"/>
            <a:ext cx="1728192" cy="1813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F4E80DA-00FA-413C-A2BA-CD05DEDF71D1}"/>
              </a:ext>
            </a:extLst>
          </p:cNvPr>
          <p:cNvSpPr/>
          <p:nvPr/>
        </p:nvSpPr>
        <p:spPr>
          <a:xfrm>
            <a:off x="4825301" y="3998514"/>
            <a:ext cx="1728192" cy="7200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14D7A70-BAA4-4BFA-9AF4-4092648254D2}"/>
              </a:ext>
            </a:extLst>
          </p:cNvPr>
          <p:cNvSpPr/>
          <p:nvPr/>
        </p:nvSpPr>
        <p:spPr>
          <a:xfrm>
            <a:off x="4825301" y="6026691"/>
            <a:ext cx="1728192" cy="7200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F19D1F3-0DF9-47EF-A490-E481AB8FC1C6}"/>
              </a:ext>
            </a:extLst>
          </p:cNvPr>
          <p:cNvSpPr txBox="1"/>
          <p:nvPr/>
        </p:nvSpPr>
        <p:spPr>
          <a:xfrm>
            <a:off x="4932805" y="6138102"/>
            <a:ext cx="151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Jason Ruter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5D7AAAB-5BF7-43EF-BDFB-FA8C3DA8D1D3}"/>
              </a:ext>
            </a:extLst>
          </p:cNvPr>
          <p:cNvSpPr/>
          <p:nvPr/>
        </p:nvSpPr>
        <p:spPr>
          <a:xfrm>
            <a:off x="2712026" y="4056803"/>
            <a:ext cx="1728192" cy="1813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EF1C79D-62AB-482C-96B8-DBB28E0D440D}"/>
              </a:ext>
            </a:extLst>
          </p:cNvPr>
          <p:cNvSpPr/>
          <p:nvPr/>
        </p:nvSpPr>
        <p:spPr>
          <a:xfrm>
            <a:off x="2712026" y="3985654"/>
            <a:ext cx="1728192" cy="7200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ECB3AD3-D81D-4279-B424-FC40D89E20EC}"/>
              </a:ext>
            </a:extLst>
          </p:cNvPr>
          <p:cNvSpPr/>
          <p:nvPr/>
        </p:nvSpPr>
        <p:spPr>
          <a:xfrm>
            <a:off x="2712026" y="6013831"/>
            <a:ext cx="1728192" cy="7200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CC7BDE9-4FE3-4537-83CB-AC8149C07A88}"/>
              </a:ext>
            </a:extLst>
          </p:cNvPr>
          <p:cNvSpPr txBox="1"/>
          <p:nvPr/>
        </p:nvSpPr>
        <p:spPr>
          <a:xfrm>
            <a:off x="2819530" y="6131045"/>
            <a:ext cx="151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Ken Howe</a:t>
            </a:r>
            <a:endParaRPr lang="en-US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9F9458B-2C0B-4A12-ADF3-952EF957E20F}"/>
              </a:ext>
            </a:extLst>
          </p:cNvPr>
          <p:cNvSpPr txBox="1"/>
          <p:nvPr/>
        </p:nvSpPr>
        <p:spPr>
          <a:xfrm>
            <a:off x="4926798" y="6346661"/>
            <a:ext cx="1513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construction supervisor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2E733E5-0416-4AE1-9045-1E3FFF650672}"/>
              </a:ext>
            </a:extLst>
          </p:cNvPr>
          <p:cNvSpPr txBox="1"/>
          <p:nvPr/>
        </p:nvSpPr>
        <p:spPr>
          <a:xfrm>
            <a:off x="2819530" y="6355655"/>
            <a:ext cx="1513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Century Gothic" panose="020B0502020202020204" pitchFamily="34" charset="0"/>
              </a:rPr>
              <a:t>resident </a:t>
            </a:r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construction engineer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C2B5151-6B14-4DAC-9EEE-CBCEA017B622}"/>
              </a:ext>
            </a:extLst>
          </p:cNvPr>
          <p:cNvSpPr/>
          <p:nvPr/>
        </p:nvSpPr>
        <p:spPr>
          <a:xfrm>
            <a:off x="2727981" y="1181205"/>
            <a:ext cx="1728192" cy="1813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7E6AB74-BE01-4A3A-88F1-7BF831C3C5E3}"/>
              </a:ext>
            </a:extLst>
          </p:cNvPr>
          <p:cNvSpPr/>
          <p:nvPr/>
        </p:nvSpPr>
        <p:spPr>
          <a:xfrm>
            <a:off x="2727981" y="1109198"/>
            <a:ext cx="1728192" cy="72007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1C404C5-383A-4847-8C82-70A86A441DAB}"/>
              </a:ext>
            </a:extLst>
          </p:cNvPr>
          <p:cNvSpPr/>
          <p:nvPr/>
        </p:nvSpPr>
        <p:spPr>
          <a:xfrm>
            <a:off x="2727981" y="3138233"/>
            <a:ext cx="1728192" cy="720080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2879D35-D6AD-4B85-BCA4-B62C269C2711}"/>
              </a:ext>
            </a:extLst>
          </p:cNvPr>
          <p:cNvSpPr txBox="1"/>
          <p:nvPr/>
        </p:nvSpPr>
        <p:spPr>
          <a:xfrm>
            <a:off x="2835485" y="3262501"/>
            <a:ext cx="151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Ron Loecher</a:t>
            </a:r>
            <a:endParaRPr lang="en-US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DB6E847-CF8C-4B14-8D50-CE082D313913}"/>
              </a:ext>
            </a:extLst>
          </p:cNvPr>
          <p:cNvSpPr txBox="1"/>
          <p:nvPr/>
        </p:nvSpPr>
        <p:spPr>
          <a:xfrm>
            <a:off x="2835485" y="3479116"/>
            <a:ext cx="1513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resident construction engineer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1069281-BB4C-400A-A320-4D0237BCD1BE}"/>
              </a:ext>
            </a:extLst>
          </p:cNvPr>
          <p:cNvSpPr/>
          <p:nvPr/>
        </p:nvSpPr>
        <p:spPr>
          <a:xfrm>
            <a:off x="6761852" y="1116575"/>
            <a:ext cx="1723268" cy="2741738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3B920AD-25BE-47EC-AFC6-28101B1D8C56}"/>
              </a:ext>
            </a:extLst>
          </p:cNvPr>
          <p:cNvSpPr txBox="1"/>
          <p:nvPr/>
        </p:nvSpPr>
        <p:spPr>
          <a:xfrm>
            <a:off x="6756928" y="2119569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New Hampton Construction</a:t>
            </a:r>
            <a:endParaRPr lang="en-US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066CF85-9748-489C-B1FD-D56B9E314BC6}"/>
              </a:ext>
            </a:extLst>
          </p:cNvPr>
          <p:cNvSpPr/>
          <p:nvPr/>
        </p:nvSpPr>
        <p:spPr>
          <a:xfrm>
            <a:off x="6756928" y="4005033"/>
            <a:ext cx="1723268" cy="2741738"/>
          </a:xfrm>
          <a:prstGeom prst="rect">
            <a:avLst/>
          </a:prstGeom>
          <a:solidFill>
            <a:srgbClr val="007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FC50747-BAFC-4C75-9884-BB1157F02951}"/>
              </a:ext>
            </a:extLst>
          </p:cNvPr>
          <p:cNvSpPr txBox="1"/>
          <p:nvPr/>
        </p:nvSpPr>
        <p:spPr>
          <a:xfrm>
            <a:off x="6752004" y="5028595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Mason City Construction</a:t>
            </a:r>
            <a:endParaRPr lang="en-US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 descr="A picture containing person, person, posing, male&#10;&#10;Description automatically generated">
            <a:extLst>
              <a:ext uri="{FF2B5EF4-FFF2-40B4-BE49-F238E27FC236}">
                <a16:creationId xmlns:a16="http://schemas.microsoft.com/office/drawing/2014/main" id="{020F668E-576D-4329-8CAC-E23547961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981" y="1176129"/>
            <a:ext cx="1728192" cy="18130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0B3024-EB21-48AA-8B12-95D819843567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17"/>
          <a:stretch/>
        </p:blipFill>
        <p:spPr>
          <a:xfrm>
            <a:off x="2712014" y="4051492"/>
            <a:ext cx="1728216" cy="18105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65D013-6704-4DA6-AFE4-64B225E81E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8"/>
          <a:stretch/>
        </p:blipFill>
        <p:spPr>
          <a:xfrm>
            <a:off x="4816213" y="1176129"/>
            <a:ext cx="1728192" cy="18130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B35D6B-B4C7-4577-9158-4CEC4F065FC3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95" y="2580266"/>
            <a:ext cx="1728216" cy="18105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069BB0-9B5C-4F14-BC84-612090CE7BCB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301" y="4066872"/>
            <a:ext cx="1728216" cy="181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39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1412776"/>
            <a:ext cx="8892479" cy="54452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F7A35D9-C957-4396-BEAF-37B428588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712FE2-93B1-4A58-961B-B949ED30310E}"/>
              </a:ext>
            </a:extLst>
          </p:cNvPr>
          <p:cNvSpPr/>
          <p:nvPr/>
        </p:nvSpPr>
        <p:spPr>
          <a:xfrm>
            <a:off x="0" y="1412776"/>
            <a:ext cx="179512" cy="5445224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3DE197-27CB-4E4B-9BFC-CC85B53F4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19" y="1108778"/>
            <a:ext cx="8892479" cy="574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98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1412776"/>
            <a:ext cx="8892479" cy="54452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F7A35D9-C957-4396-BEAF-37B428588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712FE2-93B1-4A58-961B-B949ED30310E}"/>
              </a:ext>
            </a:extLst>
          </p:cNvPr>
          <p:cNvSpPr/>
          <p:nvPr/>
        </p:nvSpPr>
        <p:spPr>
          <a:xfrm>
            <a:off x="0" y="1412776"/>
            <a:ext cx="179512" cy="5445224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05F726-E237-4F8E-8FF6-33717E8B9BF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46887" y="1412776"/>
            <a:ext cx="8897112" cy="54498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20FDBA9-8164-4818-861F-314538322E01}"/>
              </a:ext>
            </a:extLst>
          </p:cNvPr>
          <p:cNvSpPr/>
          <p:nvPr/>
        </p:nvSpPr>
        <p:spPr>
          <a:xfrm>
            <a:off x="3936441" y="591071"/>
            <a:ext cx="5067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THANK YOU!</a:t>
            </a:r>
            <a:endParaRPr lang="en-US" sz="5400" b="0" cap="none" spc="0" dirty="0">
              <a:ln w="0"/>
              <a:solidFill>
                <a:schemeClr val="tx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76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igh angle view of a road&#10;&#10;Description automatically generated with low confidence">
            <a:extLst>
              <a:ext uri="{FF2B5EF4-FFF2-40B4-BE49-F238E27FC236}">
                <a16:creationId xmlns:a16="http://schemas.microsoft.com/office/drawing/2014/main" id="{71ED7C70-A9EA-40F9-B0C5-178ECF5140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1097280"/>
            <a:ext cx="8641080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8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1412776"/>
            <a:ext cx="8892479" cy="54452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F7A35D9-C957-4396-BEAF-37B4285884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712FE2-93B1-4A58-961B-B949ED30310E}"/>
              </a:ext>
            </a:extLst>
          </p:cNvPr>
          <p:cNvSpPr/>
          <p:nvPr/>
        </p:nvSpPr>
        <p:spPr>
          <a:xfrm>
            <a:off x="0" y="1412776"/>
            <a:ext cx="179512" cy="5445224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481175C5-807A-4E04-8652-C9AAFEB83A65}"/>
              </a:ext>
            </a:extLst>
          </p:cNvPr>
          <p:cNvSpPr/>
          <p:nvPr/>
        </p:nvSpPr>
        <p:spPr>
          <a:xfrm>
            <a:off x="7980165" y="2438400"/>
            <a:ext cx="640080" cy="640080"/>
          </a:xfrm>
          <a:prstGeom prst="star5">
            <a:avLst/>
          </a:prstGeom>
          <a:solidFill>
            <a:schemeClr val="accent1">
              <a:lumMod val="60000"/>
              <a:lumOff val="4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B55CFA8A-129A-4C93-BC0B-758ECBE7D3EE}"/>
              </a:ext>
            </a:extLst>
          </p:cNvPr>
          <p:cNvSpPr/>
          <p:nvPr/>
        </p:nvSpPr>
        <p:spPr>
          <a:xfrm>
            <a:off x="3124200" y="3276600"/>
            <a:ext cx="640080" cy="640080"/>
          </a:xfrm>
          <a:prstGeom prst="star5">
            <a:avLst/>
          </a:prstGeom>
          <a:solidFill>
            <a:schemeClr val="accent1">
              <a:lumMod val="60000"/>
              <a:lumOff val="4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6A28FB23-337F-48E3-96F0-26EC3E7F8592}"/>
              </a:ext>
            </a:extLst>
          </p:cNvPr>
          <p:cNvSpPr/>
          <p:nvPr/>
        </p:nvSpPr>
        <p:spPr>
          <a:xfrm>
            <a:off x="4953000" y="4724400"/>
            <a:ext cx="640080" cy="640080"/>
          </a:xfrm>
          <a:prstGeom prst="star5">
            <a:avLst/>
          </a:prstGeom>
          <a:solidFill>
            <a:schemeClr val="accent1">
              <a:lumMod val="60000"/>
              <a:lumOff val="4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F517C5-9470-4BF5-9089-0DDA6D9906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103228"/>
            <a:ext cx="8892480" cy="575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601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5">
      <a:dk1>
        <a:srgbClr val="53565A"/>
      </a:dk1>
      <a:lt1>
        <a:sysClr val="window" lastClr="FFFFFF"/>
      </a:lt1>
      <a:dk2>
        <a:srgbClr val="7C2529"/>
      </a:dk2>
      <a:lt2>
        <a:srgbClr val="B1B3B3"/>
      </a:lt2>
      <a:accent1>
        <a:srgbClr val="0097A9"/>
      </a:accent1>
      <a:accent2>
        <a:srgbClr val="E87722"/>
      </a:accent2>
      <a:accent3>
        <a:srgbClr val="FFC72C"/>
      </a:accent3>
      <a:accent4>
        <a:srgbClr val="5E366E"/>
      </a:accent4>
      <a:accent5>
        <a:srgbClr val="719949"/>
      </a:accent5>
      <a:accent6>
        <a:srgbClr val="4698CB"/>
      </a:accent6>
      <a:hlink>
        <a:srgbClr val="2C739F"/>
      </a:hlink>
      <a:folHlink>
        <a:srgbClr val="53565A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lumMod val="95000"/>
            <a:lumOff val="5000"/>
            <a:alpha val="9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etting-you-there-PowerPoint-Template.potm [Read-Only]" id="{EF08A2F2-4E95-47A6-870B-27180581EC73}" vid="{9218BD09-7C4D-4EC1-B417-5EBD8DF7DE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Getting-you-there-PowerPoint-Template</Template>
  <TotalTime>3167</TotalTime>
  <Words>171</Words>
  <Application>Microsoft Office PowerPoint</Application>
  <PresentationFormat>On-screen Show (4:3)</PresentationFormat>
  <Paragraphs>57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Arial Black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Humpal, Nickolas</dc:creator>
  <cp:lastModifiedBy>Humpal, Nickolas</cp:lastModifiedBy>
  <cp:revision>35</cp:revision>
  <dcterms:created xsi:type="dcterms:W3CDTF">2021-03-16T16:09:07Z</dcterms:created>
  <dcterms:modified xsi:type="dcterms:W3CDTF">2022-06-14T17:13:22Z</dcterms:modified>
</cp:coreProperties>
</file>