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27" r:id="rId3"/>
    <p:sldId id="263" r:id="rId4"/>
    <p:sldId id="258" r:id="rId5"/>
    <p:sldId id="264" r:id="rId6"/>
    <p:sldId id="328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5D536-E799-47E6-87CC-D10E55DC616A}" v="11" dt="2022-06-14T14:37:4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lmeel, Steven" userId="36f0e077-421f-4ec1-bd51-1160fb1f8d52" providerId="ADAL" clId="{B705D536-E799-47E6-87CC-D10E55DC616A}"/>
    <pc:docChg chg="undo redo custSel addSld delSld modSld sldOrd modMainMaster">
      <pc:chgData name="McElmeel, Steven" userId="36f0e077-421f-4ec1-bd51-1160fb1f8d52" providerId="ADAL" clId="{B705D536-E799-47E6-87CC-D10E55DC616A}" dt="2022-06-14T15:17:37.976" v="920" actId="1076"/>
      <pc:docMkLst>
        <pc:docMk/>
      </pc:docMkLst>
      <pc:sldChg chg="setBg">
        <pc:chgData name="McElmeel, Steven" userId="36f0e077-421f-4ec1-bd51-1160fb1f8d52" providerId="ADAL" clId="{B705D536-E799-47E6-87CC-D10E55DC616A}" dt="2022-06-14T13:54:36.726" v="146"/>
        <pc:sldMkLst>
          <pc:docMk/>
          <pc:sldMk cId="2135147632" sldId="257"/>
        </pc:sldMkLst>
      </pc:sldChg>
      <pc:sldChg chg="addSp delSp modSp mod chgLayout">
        <pc:chgData name="McElmeel, Steven" userId="36f0e077-421f-4ec1-bd51-1160fb1f8d52" providerId="ADAL" clId="{B705D536-E799-47E6-87CC-D10E55DC616A}" dt="2022-06-14T13:12:56.560" v="46" actId="14100"/>
        <pc:sldMkLst>
          <pc:docMk/>
          <pc:sldMk cId="744208262" sldId="258"/>
        </pc:sldMkLst>
        <pc:spChg chg="add del">
          <ac:chgData name="McElmeel, Steven" userId="36f0e077-421f-4ec1-bd51-1160fb1f8d52" providerId="ADAL" clId="{B705D536-E799-47E6-87CC-D10E55DC616A}" dt="2022-06-14T13:12:51.384" v="40" actId="478"/>
          <ac:spMkLst>
            <pc:docMk/>
            <pc:sldMk cId="744208262" sldId="258"/>
            <ac:spMk id="13" creationId="{00000000-0000-0000-0000-000000000000}"/>
          </ac:spMkLst>
        </pc:spChg>
        <pc:spChg chg="add del mod">
          <ac:chgData name="McElmeel, Steven" userId="36f0e077-421f-4ec1-bd51-1160fb1f8d52" providerId="ADAL" clId="{B705D536-E799-47E6-87CC-D10E55DC616A}" dt="2022-06-14T13:12:50.737" v="37" actId="478"/>
          <ac:spMkLst>
            <pc:docMk/>
            <pc:sldMk cId="744208262" sldId="258"/>
            <ac:spMk id="15" creationId="{00000000-0000-0000-0000-000000000000}"/>
          </ac:spMkLst>
        </pc:spChg>
        <pc:spChg chg="add del">
          <ac:chgData name="McElmeel, Steven" userId="36f0e077-421f-4ec1-bd51-1160fb1f8d52" providerId="ADAL" clId="{B705D536-E799-47E6-87CC-D10E55DC616A}" dt="2022-06-14T13:12:51.204" v="39" actId="478"/>
          <ac:spMkLst>
            <pc:docMk/>
            <pc:sldMk cId="744208262" sldId="258"/>
            <ac:spMk id="16" creationId="{00000000-0000-0000-0000-000000000000}"/>
          </ac:spMkLst>
        </pc:spChg>
        <pc:spChg chg="add del">
          <ac:chgData name="McElmeel, Steven" userId="36f0e077-421f-4ec1-bd51-1160fb1f8d52" providerId="ADAL" clId="{B705D536-E799-47E6-87CC-D10E55DC616A}" dt="2022-06-14T13:12:50.952" v="38" actId="478"/>
          <ac:spMkLst>
            <pc:docMk/>
            <pc:sldMk cId="744208262" sldId="258"/>
            <ac:spMk id="17" creationId="{00000000-0000-0000-0000-000000000000}"/>
          </ac:spMkLst>
        </pc:spChg>
        <pc:spChg chg="add del mod">
          <ac:chgData name="McElmeel, Steven" userId="36f0e077-421f-4ec1-bd51-1160fb1f8d52" providerId="ADAL" clId="{B705D536-E799-47E6-87CC-D10E55DC616A}" dt="2022-06-14T13:12:50.344" v="35" actId="478"/>
          <ac:spMkLst>
            <pc:docMk/>
            <pc:sldMk cId="744208262" sldId="258"/>
            <ac:spMk id="19" creationId="{503BF104-D7AE-43EC-A988-218C3F569307}"/>
          </ac:spMkLst>
        </pc:spChg>
        <pc:spChg chg="add del mod">
          <ac:chgData name="McElmeel, Steven" userId="36f0e077-421f-4ec1-bd51-1160fb1f8d52" providerId="ADAL" clId="{B705D536-E799-47E6-87CC-D10E55DC616A}" dt="2022-06-14T13:12:50.128" v="34" actId="478"/>
          <ac:spMkLst>
            <pc:docMk/>
            <pc:sldMk cId="744208262" sldId="258"/>
            <ac:spMk id="20" creationId="{5E2DA7EA-BAF3-4A41-A547-EF7264A9471E}"/>
          </ac:spMkLst>
        </pc:spChg>
        <pc:picChg chg="add del mod">
          <ac:chgData name="McElmeel, Steven" userId="36f0e077-421f-4ec1-bd51-1160fb1f8d52" providerId="ADAL" clId="{B705D536-E799-47E6-87CC-D10E55DC616A}" dt="2022-06-14T13:12:56.560" v="46" actId="14100"/>
          <ac:picMkLst>
            <pc:docMk/>
            <pc:sldMk cId="744208262" sldId="258"/>
            <ac:picMk id="3" creationId="{055A7AAA-5448-4A65-9A9D-D0E375298402}"/>
          </ac:picMkLst>
        </pc:picChg>
      </pc:sldChg>
      <pc:sldChg chg="addSp delSp modSp mod ord">
        <pc:chgData name="McElmeel, Steven" userId="36f0e077-421f-4ec1-bd51-1160fb1f8d52" providerId="ADAL" clId="{B705D536-E799-47E6-87CC-D10E55DC616A}" dt="2022-06-14T15:06:44.869" v="899" actId="1076"/>
        <pc:sldMkLst>
          <pc:docMk/>
          <pc:sldMk cId="1927710079" sldId="263"/>
        </pc:sldMkLst>
        <pc:spChg chg="del">
          <ac:chgData name="McElmeel, Steven" userId="36f0e077-421f-4ec1-bd51-1160fb1f8d52" providerId="ADAL" clId="{B705D536-E799-47E6-87CC-D10E55DC616A}" dt="2022-06-14T15:04:18.069" v="888" actId="478"/>
          <ac:spMkLst>
            <pc:docMk/>
            <pc:sldMk cId="1927710079" sldId="263"/>
            <ac:spMk id="12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13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14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25.801" v="890" actId="478"/>
          <ac:spMkLst>
            <pc:docMk/>
            <pc:sldMk cId="1927710079" sldId="263"/>
            <ac:spMk id="15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16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18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19" creationId="{00000000-0000-0000-0000-000000000000}"/>
          </ac:spMkLst>
        </pc:spChg>
        <pc:spChg chg="del mod">
          <ac:chgData name="McElmeel, Steven" userId="36f0e077-421f-4ec1-bd51-1160fb1f8d52" providerId="ADAL" clId="{B705D536-E799-47E6-87CC-D10E55DC616A}" dt="2022-06-14T15:04:37.346" v="896" actId="478"/>
          <ac:spMkLst>
            <pc:docMk/>
            <pc:sldMk cId="1927710079" sldId="263"/>
            <ac:spMk id="20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21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22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31.003" v="892" actId="478"/>
          <ac:spMkLst>
            <pc:docMk/>
            <pc:sldMk cId="1927710079" sldId="263"/>
            <ac:spMk id="23" creationId="{00000000-0000-0000-0000-000000000000}"/>
          </ac:spMkLst>
        </pc:spChg>
        <pc:spChg chg="del mod">
          <ac:chgData name="McElmeel, Steven" userId="36f0e077-421f-4ec1-bd51-1160fb1f8d52" providerId="ADAL" clId="{B705D536-E799-47E6-87CC-D10E55DC616A}" dt="2022-06-14T15:04:33.310" v="894" actId="478"/>
          <ac:spMkLst>
            <pc:docMk/>
            <pc:sldMk cId="1927710079" sldId="263"/>
            <ac:spMk id="24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4.076" v="886" actId="478"/>
          <ac:spMkLst>
            <pc:docMk/>
            <pc:sldMk cId="1927710079" sldId="263"/>
            <ac:spMk id="25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26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27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22.108" v="889" actId="478"/>
          <ac:spMkLst>
            <pc:docMk/>
            <pc:sldMk cId="1927710079" sldId="263"/>
            <ac:spMk id="29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30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16.997" v="887" actId="478"/>
          <ac:spMkLst>
            <pc:docMk/>
            <pc:sldMk cId="1927710079" sldId="263"/>
            <ac:spMk id="31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22.108" v="889" actId="478"/>
          <ac:spMkLst>
            <pc:docMk/>
            <pc:sldMk cId="1927710079" sldId="263"/>
            <ac:spMk id="32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5:04:39.451" v="897" actId="478"/>
          <ac:spMkLst>
            <pc:docMk/>
            <pc:sldMk cId="1927710079" sldId="263"/>
            <ac:spMk id="41" creationId="{1C6BFC90-1CD4-4717-A6F7-CDA8DF3F4CCB}"/>
          </ac:spMkLst>
        </pc:spChg>
        <pc:picChg chg="add mod">
          <ac:chgData name="McElmeel, Steven" userId="36f0e077-421f-4ec1-bd51-1160fb1f8d52" providerId="ADAL" clId="{B705D536-E799-47E6-87CC-D10E55DC616A}" dt="2022-06-14T15:06:44.869" v="899" actId="1076"/>
          <ac:picMkLst>
            <pc:docMk/>
            <pc:sldMk cId="1927710079" sldId="263"/>
            <ac:picMk id="3" creationId="{50A009A1-E9F5-4169-AE7B-BC1ED573D029}"/>
          </ac:picMkLst>
        </pc:picChg>
        <pc:cxnChg chg="del mod">
          <ac:chgData name="McElmeel, Steven" userId="36f0e077-421f-4ec1-bd51-1160fb1f8d52" providerId="ADAL" clId="{B705D536-E799-47E6-87CC-D10E55DC616A}" dt="2022-06-14T15:04:16.997" v="887" actId="478"/>
          <ac:cxnSpMkLst>
            <pc:docMk/>
            <pc:sldMk cId="1927710079" sldId="263"/>
            <ac:cxnSpMk id="17" creationId="{00000000-0000-0000-0000-000000000000}"/>
          </ac:cxnSpMkLst>
        </pc:cxnChg>
        <pc:cxnChg chg="del">
          <ac:chgData name="McElmeel, Steven" userId="36f0e077-421f-4ec1-bd51-1160fb1f8d52" providerId="ADAL" clId="{B705D536-E799-47E6-87CC-D10E55DC616A}" dt="2022-06-14T15:04:16.997" v="887" actId="478"/>
          <ac:cxnSpMkLst>
            <pc:docMk/>
            <pc:sldMk cId="1927710079" sldId="263"/>
            <ac:cxnSpMk id="28" creationId="{00000000-0000-0000-0000-000000000000}"/>
          </ac:cxnSpMkLst>
        </pc:cxnChg>
        <pc:cxnChg chg="del">
          <ac:chgData name="McElmeel, Steven" userId="36f0e077-421f-4ec1-bd51-1160fb1f8d52" providerId="ADAL" clId="{B705D536-E799-47E6-87CC-D10E55DC616A}" dt="2022-06-14T15:04:16.997" v="887" actId="478"/>
          <ac:cxnSpMkLst>
            <pc:docMk/>
            <pc:sldMk cId="1927710079" sldId="263"/>
            <ac:cxnSpMk id="33" creationId="{00000000-0000-0000-0000-000000000000}"/>
          </ac:cxnSpMkLst>
        </pc:cxnChg>
      </pc:sldChg>
      <pc:sldChg chg="addSp delSp modSp mod">
        <pc:chgData name="McElmeel, Steven" userId="36f0e077-421f-4ec1-bd51-1160fb1f8d52" providerId="ADAL" clId="{B705D536-E799-47E6-87CC-D10E55DC616A}" dt="2022-06-14T15:14:43.709" v="904" actId="1076"/>
        <pc:sldMkLst>
          <pc:docMk/>
          <pc:sldMk cId="293921685" sldId="264"/>
        </pc:sldMkLst>
        <pc:spChg chg="del">
          <ac:chgData name="McElmeel, Steven" userId="36f0e077-421f-4ec1-bd51-1160fb1f8d52" providerId="ADAL" clId="{B705D536-E799-47E6-87CC-D10E55DC616A}" dt="2022-06-14T15:07:59.628" v="902" actId="478"/>
          <ac:spMkLst>
            <pc:docMk/>
            <pc:sldMk cId="293921685" sldId="264"/>
            <ac:spMk id="32" creationId="{B2C8D1B3-3A2C-4454-AF4C-DEE0B4C024B6}"/>
          </ac:spMkLst>
        </pc:spChg>
        <pc:spChg chg="del">
          <ac:chgData name="McElmeel, Steven" userId="36f0e077-421f-4ec1-bd51-1160fb1f8d52" providerId="ADAL" clId="{B705D536-E799-47E6-87CC-D10E55DC616A}" dt="2022-06-14T15:07:55.033" v="900" actId="478"/>
          <ac:spMkLst>
            <pc:docMk/>
            <pc:sldMk cId="293921685" sldId="264"/>
            <ac:spMk id="53" creationId="{156C612F-57B9-427E-8B6F-6A002999BE5A}"/>
          </ac:spMkLst>
        </pc:spChg>
        <pc:grpChg chg="del">
          <ac:chgData name="McElmeel, Steven" userId="36f0e077-421f-4ec1-bd51-1160fb1f8d52" providerId="ADAL" clId="{B705D536-E799-47E6-87CC-D10E55DC616A}" dt="2022-06-14T15:07:57.639" v="901" actId="478"/>
          <ac:grpSpMkLst>
            <pc:docMk/>
            <pc:sldMk cId="293921685" sldId="264"/>
            <ac:grpSpMk id="2" creationId="{EFF4641C-06EC-48FA-97F6-DDB4AECDB952}"/>
          </ac:grpSpMkLst>
        </pc:grpChg>
        <pc:grpChg chg="del">
          <ac:chgData name="McElmeel, Steven" userId="36f0e077-421f-4ec1-bd51-1160fb1f8d52" providerId="ADAL" clId="{B705D536-E799-47E6-87CC-D10E55DC616A}" dt="2022-06-14T15:07:57.639" v="901" actId="478"/>
          <ac:grpSpMkLst>
            <pc:docMk/>
            <pc:sldMk cId="293921685" sldId="264"/>
            <ac:grpSpMk id="3" creationId="{1EDABB93-D71B-46C4-A977-5DC0221B93A6}"/>
          </ac:grpSpMkLst>
        </pc:grpChg>
        <pc:grpChg chg="del">
          <ac:chgData name="McElmeel, Steven" userId="36f0e077-421f-4ec1-bd51-1160fb1f8d52" providerId="ADAL" clId="{B705D536-E799-47E6-87CC-D10E55DC616A}" dt="2022-06-14T15:07:57.639" v="901" actId="478"/>
          <ac:grpSpMkLst>
            <pc:docMk/>
            <pc:sldMk cId="293921685" sldId="264"/>
            <ac:grpSpMk id="4" creationId="{CD912853-EBB2-444F-80AA-B206AA5BB09C}"/>
          </ac:grpSpMkLst>
        </pc:grpChg>
        <pc:grpChg chg="del">
          <ac:chgData name="McElmeel, Steven" userId="36f0e077-421f-4ec1-bd51-1160fb1f8d52" providerId="ADAL" clId="{B705D536-E799-47E6-87CC-D10E55DC616A}" dt="2022-06-14T15:07:57.639" v="901" actId="478"/>
          <ac:grpSpMkLst>
            <pc:docMk/>
            <pc:sldMk cId="293921685" sldId="264"/>
            <ac:grpSpMk id="5" creationId="{F4E4279D-5333-4FB4-A77F-8EA50B0F6F03}"/>
          </ac:grpSpMkLst>
        </pc:grpChg>
        <pc:picChg chg="add mod">
          <ac:chgData name="McElmeel, Steven" userId="36f0e077-421f-4ec1-bd51-1160fb1f8d52" providerId="ADAL" clId="{B705D536-E799-47E6-87CC-D10E55DC616A}" dt="2022-06-14T15:14:43.709" v="904" actId="1076"/>
          <ac:picMkLst>
            <pc:docMk/>
            <pc:sldMk cId="293921685" sldId="264"/>
            <ac:picMk id="7" creationId="{194797D8-7DD5-4771-8295-A583468073A5}"/>
          </ac:picMkLst>
        </pc:picChg>
      </pc:sldChg>
      <pc:sldChg chg="del">
        <pc:chgData name="McElmeel, Steven" userId="36f0e077-421f-4ec1-bd51-1160fb1f8d52" providerId="ADAL" clId="{B705D536-E799-47E6-87CC-D10E55DC616A}" dt="2022-06-14T15:16:12.992" v="912" actId="47"/>
        <pc:sldMkLst>
          <pc:docMk/>
          <pc:sldMk cId="2519366303" sldId="265"/>
        </pc:sldMkLst>
      </pc:sldChg>
      <pc:sldChg chg="del">
        <pc:chgData name="McElmeel, Steven" userId="36f0e077-421f-4ec1-bd51-1160fb1f8d52" providerId="ADAL" clId="{B705D536-E799-47E6-87CC-D10E55DC616A}" dt="2022-06-14T15:16:11.945" v="911" actId="47"/>
        <pc:sldMkLst>
          <pc:docMk/>
          <pc:sldMk cId="3196835436" sldId="266"/>
        </pc:sldMkLst>
      </pc:sldChg>
      <pc:sldChg chg="del">
        <pc:chgData name="McElmeel, Steven" userId="36f0e077-421f-4ec1-bd51-1160fb1f8d52" providerId="ADAL" clId="{B705D536-E799-47E6-87CC-D10E55DC616A}" dt="2022-06-14T15:16:16.451" v="915" actId="47"/>
        <pc:sldMkLst>
          <pc:docMk/>
          <pc:sldMk cId="2400111460" sldId="272"/>
        </pc:sldMkLst>
      </pc:sldChg>
      <pc:sldChg chg="del">
        <pc:chgData name="McElmeel, Steven" userId="36f0e077-421f-4ec1-bd51-1160fb1f8d52" providerId="ADAL" clId="{B705D536-E799-47E6-87CC-D10E55DC616A}" dt="2022-06-14T15:16:09.546" v="910" actId="47"/>
        <pc:sldMkLst>
          <pc:docMk/>
          <pc:sldMk cId="5122481" sldId="274"/>
        </pc:sldMkLst>
      </pc:sldChg>
      <pc:sldChg chg="del">
        <pc:chgData name="McElmeel, Steven" userId="36f0e077-421f-4ec1-bd51-1160fb1f8d52" providerId="ADAL" clId="{B705D536-E799-47E6-87CC-D10E55DC616A}" dt="2022-06-14T15:16:08.543" v="909" actId="47"/>
        <pc:sldMkLst>
          <pc:docMk/>
          <pc:sldMk cId="1339137287" sldId="275"/>
        </pc:sldMkLst>
      </pc:sldChg>
      <pc:sldChg chg="del">
        <pc:chgData name="McElmeel, Steven" userId="36f0e077-421f-4ec1-bd51-1160fb1f8d52" providerId="ADAL" clId="{B705D536-E799-47E6-87CC-D10E55DC616A}" dt="2022-06-14T15:16:06.554" v="907" actId="47"/>
        <pc:sldMkLst>
          <pc:docMk/>
          <pc:sldMk cId="2105601613" sldId="280"/>
        </pc:sldMkLst>
      </pc:sldChg>
      <pc:sldChg chg="del">
        <pc:chgData name="McElmeel, Steven" userId="36f0e077-421f-4ec1-bd51-1160fb1f8d52" providerId="ADAL" clId="{B705D536-E799-47E6-87CC-D10E55DC616A}" dt="2022-06-14T15:16:19.787" v="916" actId="47"/>
        <pc:sldMkLst>
          <pc:docMk/>
          <pc:sldMk cId="1031479043" sldId="316"/>
        </pc:sldMkLst>
      </pc:sldChg>
      <pc:sldChg chg="addSp delSp modSp mod ord">
        <pc:chgData name="McElmeel, Steven" userId="36f0e077-421f-4ec1-bd51-1160fb1f8d52" providerId="ADAL" clId="{B705D536-E799-47E6-87CC-D10E55DC616A}" dt="2022-06-14T15:03:33.586" v="883" actId="20577"/>
        <pc:sldMkLst>
          <pc:docMk/>
          <pc:sldMk cId="2960094930" sldId="327"/>
        </pc:sldMkLst>
        <pc:spChg chg="del mod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18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19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0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1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2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3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4" creationId="{00000000-0000-0000-0000-000000000000}"/>
          </ac:spMkLst>
        </pc:spChg>
        <pc:spChg chg="add del">
          <ac:chgData name="McElmeel, Steven" userId="36f0e077-421f-4ec1-bd51-1160fb1f8d52" providerId="ADAL" clId="{B705D536-E799-47E6-87CC-D10E55DC616A}" dt="2022-06-14T14:24:44.105" v="154" actId="478"/>
          <ac:spMkLst>
            <pc:docMk/>
            <pc:sldMk cId="2960094930" sldId="327"/>
            <ac:spMk id="25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3:57:11.468" v="147" actId="478"/>
          <ac:spMkLst>
            <pc:docMk/>
            <pc:sldMk cId="2960094930" sldId="327"/>
            <ac:spMk id="26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29:28.768" v="238" actId="1076"/>
          <ac:spMkLst>
            <pc:docMk/>
            <pc:sldMk cId="2960094930" sldId="327"/>
            <ac:spMk id="28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40:12.866" v="825" actId="1076"/>
          <ac:spMkLst>
            <pc:docMk/>
            <pc:sldMk cId="2960094930" sldId="327"/>
            <ac:spMk id="29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29:28.768" v="238" actId="1076"/>
          <ac:spMkLst>
            <pc:docMk/>
            <pc:sldMk cId="2960094930" sldId="327"/>
            <ac:spMk id="30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29:28.768" v="238" actId="1076"/>
          <ac:spMkLst>
            <pc:docMk/>
            <pc:sldMk cId="2960094930" sldId="327"/>
            <ac:spMk id="31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34:47.385" v="466" actId="14100"/>
          <ac:spMkLst>
            <pc:docMk/>
            <pc:sldMk cId="2960094930" sldId="327"/>
            <ac:spMk id="32" creationId="{00000000-0000-0000-0000-000000000000}"/>
          </ac:spMkLst>
        </pc:spChg>
        <pc:spChg chg="mod">
          <ac:chgData name="McElmeel, Steven" userId="36f0e077-421f-4ec1-bd51-1160fb1f8d52" providerId="ADAL" clId="{B705D536-E799-47E6-87CC-D10E55DC616A}" dt="2022-06-14T14:35:50.637" v="521" actId="20577"/>
          <ac:spMkLst>
            <pc:docMk/>
            <pc:sldMk cId="2960094930" sldId="327"/>
            <ac:spMk id="35" creationId="{00000000-0000-0000-0000-000000000000}"/>
          </ac:spMkLst>
        </pc:spChg>
        <pc:spChg chg="add mod">
          <ac:chgData name="McElmeel, Steven" userId="36f0e077-421f-4ec1-bd51-1160fb1f8d52" providerId="ADAL" clId="{B705D536-E799-47E6-87CC-D10E55DC616A}" dt="2022-06-14T14:34:50.713" v="467" actId="14100"/>
          <ac:spMkLst>
            <pc:docMk/>
            <pc:sldMk cId="2960094930" sldId="327"/>
            <ac:spMk id="38" creationId="{DF03FDFA-D4D7-4B18-AA74-A71F0CDE9979}"/>
          </ac:spMkLst>
        </pc:spChg>
        <pc:spChg chg="mod">
          <ac:chgData name="McElmeel, Steven" userId="36f0e077-421f-4ec1-bd51-1160fb1f8d52" providerId="ADAL" clId="{B705D536-E799-47E6-87CC-D10E55DC616A}" dt="2022-06-14T14:29:28.768" v="238" actId="1076"/>
          <ac:spMkLst>
            <pc:docMk/>
            <pc:sldMk cId="2960094930" sldId="327"/>
            <ac:spMk id="39" creationId="{00000000-0000-0000-0000-000000000000}"/>
          </ac:spMkLst>
        </pc:spChg>
        <pc:spChg chg="del">
          <ac:chgData name="McElmeel, Steven" userId="36f0e077-421f-4ec1-bd51-1160fb1f8d52" providerId="ADAL" clId="{B705D536-E799-47E6-87CC-D10E55DC616A}" dt="2022-06-14T14:25:50.468" v="156" actId="478"/>
          <ac:spMkLst>
            <pc:docMk/>
            <pc:sldMk cId="2960094930" sldId="327"/>
            <ac:spMk id="40" creationId="{7EFB323C-DE13-4723-B93F-1746A7FDDA79}"/>
          </ac:spMkLst>
        </pc:spChg>
        <pc:spChg chg="add del mod">
          <ac:chgData name="McElmeel, Steven" userId="36f0e077-421f-4ec1-bd51-1160fb1f8d52" providerId="ADAL" clId="{B705D536-E799-47E6-87CC-D10E55DC616A}" dt="2022-06-14T14:28:39.334" v="233" actId="478"/>
          <ac:spMkLst>
            <pc:docMk/>
            <pc:sldMk cId="2960094930" sldId="327"/>
            <ac:spMk id="41" creationId="{771B9584-2477-4A93-8753-55A9165BD9D2}"/>
          </ac:spMkLst>
        </pc:spChg>
        <pc:spChg chg="add mod">
          <ac:chgData name="McElmeel, Steven" userId="36f0e077-421f-4ec1-bd51-1160fb1f8d52" providerId="ADAL" clId="{B705D536-E799-47E6-87CC-D10E55DC616A}" dt="2022-06-14T14:36:35.860" v="578" actId="20577"/>
          <ac:spMkLst>
            <pc:docMk/>
            <pc:sldMk cId="2960094930" sldId="327"/>
            <ac:spMk id="42" creationId="{900FD780-F1FC-4F98-B33B-0CDDFEA647E6}"/>
          </ac:spMkLst>
        </pc:spChg>
        <pc:spChg chg="add mod">
          <ac:chgData name="McElmeel, Steven" userId="36f0e077-421f-4ec1-bd51-1160fb1f8d52" providerId="ADAL" clId="{B705D536-E799-47E6-87CC-D10E55DC616A}" dt="2022-06-14T14:30:20.594" v="245" actId="1076"/>
          <ac:spMkLst>
            <pc:docMk/>
            <pc:sldMk cId="2960094930" sldId="327"/>
            <ac:spMk id="43" creationId="{11EF5B44-1E57-4ECD-84C9-D29C090193E6}"/>
          </ac:spMkLst>
        </pc:spChg>
        <pc:spChg chg="add mod">
          <ac:chgData name="McElmeel, Steven" userId="36f0e077-421f-4ec1-bd51-1160fb1f8d52" providerId="ADAL" clId="{B705D536-E799-47E6-87CC-D10E55DC616A}" dt="2022-06-14T14:40:09.931" v="824" actId="1076"/>
          <ac:spMkLst>
            <pc:docMk/>
            <pc:sldMk cId="2960094930" sldId="327"/>
            <ac:spMk id="44" creationId="{20F01573-01E6-4476-B1E2-7D6184EDC58A}"/>
          </ac:spMkLst>
        </pc:spChg>
        <pc:spChg chg="add mod">
          <ac:chgData name="McElmeel, Steven" userId="36f0e077-421f-4ec1-bd51-1160fb1f8d52" providerId="ADAL" clId="{B705D536-E799-47E6-87CC-D10E55DC616A}" dt="2022-06-14T14:30:20.594" v="245" actId="1076"/>
          <ac:spMkLst>
            <pc:docMk/>
            <pc:sldMk cId="2960094930" sldId="327"/>
            <ac:spMk id="45" creationId="{4E77C67B-A091-42F0-81D5-AFA71F5EDA6F}"/>
          </ac:spMkLst>
        </pc:spChg>
        <pc:spChg chg="add mod">
          <ac:chgData name="McElmeel, Steven" userId="36f0e077-421f-4ec1-bd51-1160fb1f8d52" providerId="ADAL" clId="{B705D536-E799-47E6-87CC-D10E55DC616A}" dt="2022-06-14T14:30:20.594" v="245" actId="1076"/>
          <ac:spMkLst>
            <pc:docMk/>
            <pc:sldMk cId="2960094930" sldId="327"/>
            <ac:spMk id="46" creationId="{F4B8FA67-0FFD-45C9-A236-B4A4A297A3E5}"/>
          </ac:spMkLst>
        </pc:spChg>
        <pc:spChg chg="add mod">
          <ac:chgData name="McElmeel, Steven" userId="36f0e077-421f-4ec1-bd51-1160fb1f8d52" providerId="ADAL" clId="{B705D536-E799-47E6-87CC-D10E55DC616A}" dt="2022-06-14T14:37:36.696" v="653" actId="20577"/>
          <ac:spMkLst>
            <pc:docMk/>
            <pc:sldMk cId="2960094930" sldId="327"/>
            <ac:spMk id="47" creationId="{867483B3-36EA-4610-A6C2-7EB09A723BD0}"/>
          </ac:spMkLst>
        </pc:spChg>
        <pc:spChg chg="add mod">
          <ac:chgData name="McElmeel, Steven" userId="36f0e077-421f-4ec1-bd51-1160fb1f8d52" providerId="ADAL" clId="{B705D536-E799-47E6-87CC-D10E55DC616A}" dt="2022-06-14T14:39:45.206" v="823" actId="20577"/>
          <ac:spMkLst>
            <pc:docMk/>
            <pc:sldMk cId="2960094930" sldId="327"/>
            <ac:spMk id="48" creationId="{0C132BA5-8CB9-4926-AE43-5CF0A7A5CF59}"/>
          </ac:spMkLst>
        </pc:spChg>
        <pc:spChg chg="add mod">
          <ac:chgData name="McElmeel, Steven" userId="36f0e077-421f-4ec1-bd51-1160fb1f8d52" providerId="ADAL" clId="{B705D536-E799-47E6-87CC-D10E55DC616A}" dt="2022-06-14T14:30:20.594" v="245" actId="1076"/>
          <ac:spMkLst>
            <pc:docMk/>
            <pc:sldMk cId="2960094930" sldId="327"/>
            <ac:spMk id="49" creationId="{7C689BAD-C718-427C-8436-15E49C15E99C}"/>
          </ac:spMkLst>
        </pc:spChg>
        <pc:spChg chg="add mod">
          <ac:chgData name="McElmeel, Steven" userId="36f0e077-421f-4ec1-bd51-1160fb1f8d52" providerId="ADAL" clId="{B705D536-E799-47E6-87CC-D10E55DC616A}" dt="2022-06-14T14:38:48.362" v="729" actId="20577"/>
          <ac:spMkLst>
            <pc:docMk/>
            <pc:sldMk cId="2960094930" sldId="327"/>
            <ac:spMk id="50" creationId="{3C8C8D06-72F9-4896-91E2-670EC33A8596}"/>
          </ac:spMkLst>
        </pc:spChg>
        <pc:spChg chg="add del mod">
          <ac:chgData name="McElmeel, Steven" userId="36f0e077-421f-4ec1-bd51-1160fb1f8d52" providerId="ADAL" clId="{B705D536-E799-47E6-87CC-D10E55DC616A}" dt="2022-06-14T14:37:44.165" v="654" actId="478"/>
          <ac:spMkLst>
            <pc:docMk/>
            <pc:sldMk cId="2960094930" sldId="327"/>
            <ac:spMk id="51" creationId="{126958E8-DEA9-413E-ADEA-6879FD355786}"/>
          </ac:spMkLst>
        </pc:spChg>
        <pc:spChg chg="add mod">
          <ac:chgData name="McElmeel, Steven" userId="36f0e077-421f-4ec1-bd51-1160fb1f8d52" providerId="ADAL" clId="{B705D536-E799-47E6-87CC-D10E55DC616A}" dt="2022-06-14T14:31:38.127" v="268" actId="20577"/>
          <ac:spMkLst>
            <pc:docMk/>
            <pc:sldMk cId="2960094930" sldId="327"/>
            <ac:spMk id="52" creationId="{A4FF1405-DE37-43EB-A80D-96B470D26D87}"/>
          </ac:spMkLst>
        </pc:spChg>
        <pc:spChg chg="add mod">
          <ac:chgData name="McElmeel, Steven" userId="36f0e077-421f-4ec1-bd51-1160fb1f8d52" providerId="ADAL" clId="{B705D536-E799-47E6-87CC-D10E55DC616A}" dt="2022-06-14T15:03:33.586" v="883" actId="20577"/>
          <ac:spMkLst>
            <pc:docMk/>
            <pc:sldMk cId="2960094930" sldId="327"/>
            <ac:spMk id="53" creationId="{E9F2D3B0-960B-443F-A4FA-ED14282468C7}"/>
          </ac:spMkLst>
        </pc:spChg>
        <pc:cxnChg chg="add mod">
          <ac:chgData name="McElmeel, Steven" userId="36f0e077-421f-4ec1-bd51-1160fb1f8d52" providerId="ADAL" clId="{B705D536-E799-47E6-87CC-D10E55DC616A}" dt="2022-06-14T14:41:19.132" v="832" actId="13822"/>
          <ac:cxnSpMkLst>
            <pc:docMk/>
            <pc:sldMk cId="2960094930" sldId="327"/>
            <ac:cxnSpMk id="3" creationId="{14CF120D-FCB2-4425-BDB4-1087262FA7BC}"/>
          </ac:cxnSpMkLst>
        </pc:cxnChg>
      </pc:sldChg>
      <pc:sldChg chg="del">
        <pc:chgData name="McElmeel, Steven" userId="36f0e077-421f-4ec1-bd51-1160fb1f8d52" providerId="ADAL" clId="{B705D536-E799-47E6-87CC-D10E55DC616A}" dt="2022-06-14T15:16:07.403" v="908" actId="47"/>
        <pc:sldMkLst>
          <pc:docMk/>
          <pc:sldMk cId="2327613140" sldId="328"/>
        </pc:sldMkLst>
      </pc:sldChg>
      <pc:sldChg chg="addSp delSp modSp add mod">
        <pc:chgData name="McElmeel, Steven" userId="36f0e077-421f-4ec1-bd51-1160fb1f8d52" providerId="ADAL" clId="{B705D536-E799-47E6-87CC-D10E55DC616A}" dt="2022-06-14T15:17:37.976" v="920" actId="1076"/>
        <pc:sldMkLst>
          <pc:docMk/>
          <pc:sldMk cId="3680183164" sldId="328"/>
        </pc:sldMkLst>
        <pc:picChg chg="add mod">
          <ac:chgData name="McElmeel, Steven" userId="36f0e077-421f-4ec1-bd51-1160fb1f8d52" providerId="ADAL" clId="{B705D536-E799-47E6-87CC-D10E55DC616A}" dt="2022-06-14T15:17:37.976" v="920" actId="1076"/>
          <ac:picMkLst>
            <pc:docMk/>
            <pc:sldMk cId="3680183164" sldId="328"/>
            <ac:picMk id="3" creationId="{0DC0AA80-CED6-418A-8910-660358F3FAD8}"/>
          </ac:picMkLst>
        </pc:picChg>
        <pc:picChg chg="del">
          <ac:chgData name="McElmeel, Steven" userId="36f0e077-421f-4ec1-bd51-1160fb1f8d52" providerId="ADAL" clId="{B705D536-E799-47E6-87CC-D10E55DC616A}" dt="2022-06-14T15:16:28.420" v="918" actId="478"/>
          <ac:picMkLst>
            <pc:docMk/>
            <pc:sldMk cId="3680183164" sldId="328"/>
            <ac:picMk id="7" creationId="{194797D8-7DD5-4771-8295-A583468073A5}"/>
          </ac:picMkLst>
        </pc:picChg>
      </pc:sldChg>
      <pc:sldChg chg="del">
        <pc:chgData name="McElmeel, Steven" userId="36f0e077-421f-4ec1-bd51-1160fb1f8d52" providerId="ADAL" clId="{B705D536-E799-47E6-87CC-D10E55DC616A}" dt="2022-06-14T15:16:05.668" v="906" actId="47"/>
        <pc:sldMkLst>
          <pc:docMk/>
          <pc:sldMk cId="1032176760" sldId="329"/>
        </pc:sldMkLst>
      </pc:sldChg>
      <pc:sldChg chg="del">
        <pc:chgData name="McElmeel, Steven" userId="36f0e077-421f-4ec1-bd51-1160fb1f8d52" providerId="ADAL" clId="{B705D536-E799-47E6-87CC-D10E55DC616A}" dt="2022-06-14T15:16:04.713" v="905" actId="47"/>
        <pc:sldMkLst>
          <pc:docMk/>
          <pc:sldMk cId="148656329" sldId="330"/>
        </pc:sldMkLst>
      </pc:sldChg>
      <pc:sldChg chg="del">
        <pc:chgData name="McElmeel, Steven" userId="36f0e077-421f-4ec1-bd51-1160fb1f8d52" providerId="ADAL" clId="{B705D536-E799-47E6-87CC-D10E55DC616A}" dt="2022-06-14T15:16:14.033" v="913" actId="47"/>
        <pc:sldMkLst>
          <pc:docMk/>
          <pc:sldMk cId="3161613736" sldId="331"/>
        </pc:sldMkLst>
      </pc:sldChg>
      <pc:sldChg chg="del">
        <pc:chgData name="McElmeel, Steven" userId="36f0e077-421f-4ec1-bd51-1160fb1f8d52" providerId="ADAL" clId="{B705D536-E799-47E6-87CC-D10E55DC616A}" dt="2022-06-14T15:16:15.127" v="914" actId="47"/>
        <pc:sldMkLst>
          <pc:docMk/>
          <pc:sldMk cId="1626982024" sldId="332"/>
        </pc:sldMkLst>
      </pc:sldChg>
      <pc:sldMasterChg chg="modSldLayout">
        <pc:chgData name="McElmeel, Steven" userId="36f0e077-421f-4ec1-bd51-1160fb1f8d52" providerId="ADAL" clId="{B705D536-E799-47E6-87CC-D10E55DC616A}" dt="2022-06-14T13:13:31.584" v="141" actId="20577"/>
        <pc:sldMasterMkLst>
          <pc:docMk/>
          <pc:sldMasterMk cId="1127218640" sldId="2147483648"/>
        </pc:sldMasterMkLst>
        <pc:sldLayoutChg chg="modSp mod">
          <pc:chgData name="McElmeel, Steven" userId="36f0e077-421f-4ec1-bd51-1160fb1f8d52" providerId="ADAL" clId="{B705D536-E799-47E6-87CC-D10E55DC616A}" dt="2022-06-14T13:13:31.584" v="141" actId="20577"/>
          <pc:sldLayoutMkLst>
            <pc:docMk/>
            <pc:sldMasterMk cId="1127218640" sldId="2147483648"/>
            <pc:sldLayoutMk cId="768281146" sldId="2147483650"/>
          </pc:sldLayoutMkLst>
          <pc:spChg chg="mod">
            <ac:chgData name="McElmeel, Steven" userId="36f0e077-421f-4ec1-bd51-1160fb1f8d52" providerId="ADAL" clId="{B705D536-E799-47E6-87CC-D10E55DC616A}" dt="2022-06-14T13:13:31.584" v="141" actId="20577"/>
            <ac:spMkLst>
              <pc:docMk/>
              <pc:sldMasterMk cId="1127218640" sldId="2147483648"/>
              <pc:sldLayoutMk cId="768281146" sldId="2147483650"/>
              <ac:spMk id="7" creationId="{CE0F805B-ABC8-4A8B-B9D4-5845341EB6C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5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Upcoming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5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14655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4692" y="2571291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 </a:t>
            </a:r>
            <a:r>
              <a:rPr lang="en-US" b="1" dirty="0"/>
              <a:t>McElmeel</a:t>
            </a:r>
          </a:p>
          <a:p>
            <a:pPr algn="ctr"/>
            <a:r>
              <a:rPr lang="en-US" sz="1000" dirty="0"/>
              <a:t>Assistant District Engineer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8871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887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993" y="3772488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Nora </a:t>
            </a:r>
            <a:r>
              <a:rPr lang="en-US" b="1" dirty="0"/>
              <a:t>Lind</a:t>
            </a:r>
          </a:p>
          <a:p>
            <a:pPr algn="ctr"/>
            <a:r>
              <a:rPr lang="en-US" sz="1000" dirty="0"/>
              <a:t>EOT (Permits) - Central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7048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91064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189" y="3772488"/>
            <a:ext cx="1832303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Bonnie </a:t>
            </a:r>
            <a:r>
              <a:rPr lang="en-US" b="1" dirty="0"/>
              <a:t>Clancy</a:t>
            </a:r>
          </a:p>
          <a:p>
            <a:pPr algn="ctr"/>
            <a:r>
              <a:rPr lang="en-US" sz="1000" dirty="0"/>
              <a:t>District Utility Coordinator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5280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79296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615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1B30DB7-9120-4472-9CE8-56B94EAF7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F03FDFA-D4D7-4B18-AA74-A71F0CDE9979}"/>
              </a:ext>
            </a:extLst>
          </p:cNvPr>
          <p:cNvSpPr/>
          <p:nvPr/>
        </p:nvSpPr>
        <p:spPr>
          <a:xfrm>
            <a:off x="250993" y="4973685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Bryan </a:t>
            </a:r>
            <a:r>
              <a:rPr lang="en-US" b="1" dirty="0"/>
              <a:t>Archer</a:t>
            </a:r>
          </a:p>
          <a:p>
            <a:pPr algn="ctr"/>
            <a:r>
              <a:rPr lang="en-US" sz="1000" dirty="0"/>
              <a:t>EOT (Permits) - East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0FD780-F1FC-4F98-B33B-0CDDFEA647E6}"/>
              </a:ext>
            </a:extLst>
          </p:cNvPr>
          <p:cNvSpPr/>
          <p:nvPr/>
        </p:nvSpPr>
        <p:spPr>
          <a:xfrm>
            <a:off x="2458926" y="4973685"/>
            <a:ext cx="1861404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Dale </a:t>
            </a:r>
            <a:r>
              <a:rPr lang="en-US" b="1" dirty="0"/>
              <a:t>O’Brien</a:t>
            </a:r>
          </a:p>
          <a:p>
            <a:pPr algn="ctr"/>
            <a:r>
              <a:rPr lang="en-US" sz="1000" dirty="0"/>
              <a:t>EOT (Permits) – West</a:t>
            </a:r>
          </a:p>
          <a:p>
            <a:pPr algn="ctr"/>
            <a:r>
              <a:rPr lang="en-US" sz="1000" dirty="0"/>
              <a:t>On Leave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EF5B44-1E57-4ECD-84C9-D29C090193E6}"/>
              </a:ext>
            </a:extLst>
          </p:cNvPr>
          <p:cNvSpPr txBox="1"/>
          <p:nvPr/>
        </p:nvSpPr>
        <p:spPr>
          <a:xfrm>
            <a:off x="5407379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F01573-01E6-4476-B1E2-7D6184EDC58A}"/>
              </a:ext>
            </a:extLst>
          </p:cNvPr>
          <p:cNvSpPr/>
          <p:nvPr/>
        </p:nvSpPr>
        <p:spPr>
          <a:xfrm>
            <a:off x="5763923" y="2572044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Jim Webb</a:t>
            </a:r>
          </a:p>
          <a:p>
            <a:pPr algn="ctr"/>
            <a:r>
              <a:rPr lang="en-US" sz="1000" dirty="0"/>
              <a:t>District Construction Engineer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7C67B-A091-42F0-81D5-AFA71F5EDA6F}"/>
              </a:ext>
            </a:extLst>
          </p:cNvPr>
          <p:cNvSpPr txBox="1"/>
          <p:nvPr/>
        </p:nvSpPr>
        <p:spPr>
          <a:xfrm>
            <a:off x="7351595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B8FA67-0FFD-45C9-A236-B4A4A297A3E5}"/>
              </a:ext>
            </a:extLst>
          </p:cNvPr>
          <p:cNvSpPr txBox="1"/>
          <p:nvPr/>
        </p:nvSpPr>
        <p:spPr>
          <a:xfrm>
            <a:off x="7495611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7483B3-36EA-4610-A6C2-7EB09A723BD0}"/>
              </a:ext>
            </a:extLst>
          </p:cNvPr>
          <p:cNvSpPr/>
          <p:nvPr/>
        </p:nvSpPr>
        <p:spPr>
          <a:xfrm>
            <a:off x="4771948" y="3772488"/>
            <a:ext cx="180407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Liz </a:t>
            </a:r>
            <a:r>
              <a:rPr lang="en-US" b="1" dirty="0"/>
              <a:t>Finarty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132BA5-8CB9-4926-AE43-5CF0A7A5CF59}"/>
              </a:ext>
            </a:extLst>
          </p:cNvPr>
          <p:cNvSpPr/>
          <p:nvPr/>
        </p:nvSpPr>
        <p:spPr>
          <a:xfrm>
            <a:off x="7032476" y="3772488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Kyle </a:t>
            </a:r>
            <a:r>
              <a:rPr lang="en-US" b="1" dirty="0"/>
              <a:t>Hardin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689BAD-C718-427C-8436-15E49C15E99C}"/>
              </a:ext>
            </a:extLst>
          </p:cNvPr>
          <p:cNvSpPr txBox="1"/>
          <p:nvPr/>
        </p:nvSpPr>
        <p:spPr>
          <a:xfrm>
            <a:off x="4904339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8C8D06-72F9-4896-91E2-670EC33A8596}"/>
              </a:ext>
            </a:extLst>
          </p:cNvPr>
          <p:cNvSpPr/>
          <p:nvPr/>
        </p:nvSpPr>
        <p:spPr>
          <a:xfrm>
            <a:off x="4771947" y="4973685"/>
            <a:ext cx="180407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Darrick </a:t>
            </a:r>
            <a:r>
              <a:rPr lang="en-US" b="1" dirty="0"/>
              <a:t>Bielser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FF1405-DE37-43EB-A80D-96B470D26D87}"/>
              </a:ext>
            </a:extLst>
          </p:cNvPr>
          <p:cNvSpPr/>
          <p:nvPr/>
        </p:nvSpPr>
        <p:spPr>
          <a:xfrm>
            <a:off x="3479676" y="1371600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 </a:t>
            </a:r>
            <a:r>
              <a:rPr lang="en-US" b="1" dirty="0"/>
              <a:t>Younie</a:t>
            </a:r>
          </a:p>
          <a:p>
            <a:pPr algn="ctr"/>
            <a:r>
              <a:rPr lang="en-US" sz="1000" dirty="0"/>
              <a:t>District Engineer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F2D3B0-960B-443F-A4FA-ED14282468C7}"/>
              </a:ext>
            </a:extLst>
          </p:cNvPr>
          <p:cNvSpPr/>
          <p:nvPr/>
        </p:nvSpPr>
        <p:spPr>
          <a:xfrm>
            <a:off x="7027637" y="4971365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Anthony </a:t>
            </a:r>
            <a:r>
              <a:rPr lang="en-US" b="1" dirty="0"/>
              <a:t>Blint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CF120D-FCB2-4425-BDB4-1087262FA7BC}"/>
              </a:ext>
            </a:extLst>
          </p:cNvPr>
          <p:cNvCxnSpPr>
            <a:cxnSpLocks/>
          </p:cNvCxnSpPr>
          <p:nvPr/>
        </p:nvCxnSpPr>
        <p:spPr>
          <a:xfrm>
            <a:off x="4523971" y="2571291"/>
            <a:ext cx="30068" cy="4134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33571198-D5F6-439D-89A7-6E21FF165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009A1-E9F5-4169-AE7B-BC1ED573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9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01230B5-79CD-4AD5-BD02-CDF3A31AB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055A7AAA-5448-4A65-9A9D-D0E37529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199"/>
            <a:ext cx="7086600" cy="54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797D8-7DD5-4771-8295-A5834680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61"/>
            <a:ext cx="9144000" cy="57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C0AA80-CED6-418A-8910-660358F3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" y="1143000"/>
            <a:ext cx="9144000" cy="58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2752" y="54452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155</TotalTime>
  <Words>107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McElmeel, Steven</cp:lastModifiedBy>
  <cp:revision>2</cp:revision>
  <dcterms:created xsi:type="dcterms:W3CDTF">2021-04-01T15:53:52Z</dcterms:created>
  <dcterms:modified xsi:type="dcterms:W3CDTF">2022-06-14T15:17:39Z</dcterms:modified>
</cp:coreProperties>
</file>