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48" r:id="rId2"/>
    <p:sldId id="349" r:id="rId3"/>
    <p:sldId id="356" r:id="rId4"/>
    <p:sldId id="352" r:id="rId5"/>
    <p:sldId id="353" r:id="rId6"/>
    <p:sldId id="355" r:id="rId7"/>
    <p:sldId id="341" r:id="rId8"/>
    <p:sldId id="354" r:id="rId9"/>
    <p:sldId id="357" r:id="rId10"/>
    <p:sldId id="35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ckhart, Steven" initials="FS" lastIdx="3" clrIdx="0">
    <p:extLst>
      <p:ext uri="{19B8F6BF-5375-455C-9EA6-DF929625EA0E}">
        <p15:presenceInfo xmlns:p15="http://schemas.microsoft.com/office/powerpoint/2012/main" userId="S::Steven.Flockhart@iowadot.us::de856010-861e-4f97-865e-b39a78aca8b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7F"/>
    <a:srgbClr val="B55813"/>
    <a:srgbClr val="B1B3B3"/>
    <a:srgbClr val="53565A"/>
    <a:srgbClr val="871721"/>
    <a:srgbClr val="FF9966"/>
    <a:srgbClr val="FF0066"/>
    <a:srgbClr val="69686D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F98FA3-626D-41D6-B80A-BA513BEB869A}" v="2" dt="2022-04-27T18:31:45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>
      <p:cViewPr varScale="1">
        <p:scale>
          <a:sx n="108" d="100"/>
          <a:sy n="108" d="100"/>
        </p:scale>
        <p:origin x="4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ckhart, Steven" userId="de856010-861e-4f97-865e-b39a78aca8b0" providerId="ADAL" clId="{3EF98FA3-626D-41D6-B80A-BA513BEB869A}"/>
    <pc:docChg chg="modSld">
      <pc:chgData name="Flockhart, Steven" userId="de856010-861e-4f97-865e-b39a78aca8b0" providerId="ADAL" clId="{3EF98FA3-626D-41D6-B80A-BA513BEB869A}" dt="2022-04-27T18:32:02.691" v="5" actId="14100"/>
      <pc:docMkLst>
        <pc:docMk/>
      </pc:docMkLst>
      <pc:sldChg chg="modSp mod">
        <pc:chgData name="Flockhart, Steven" userId="de856010-861e-4f97-865e-b39a78aca8b0" providerId="ADAL" clId="{3EF98FA3-626D-41D6-B80A-BA513BEB869A}" dt="2022-04-27T18:32:02.691" v="5" actId="14100"/>
        <pc:sldMkLst>
          <pc:docMk/>
          <pc:sldMk cId="1015896740" sldId="355"/>
        </pc:sldMkLst>
        <pc:picChg chg="mod">
          <ac:chgData name="Flockhart, Steven" userId="de856010-861e-4f97-865e-b39a78aca8b0" providerId="ADAL" clId="{3EF98FA3-626D-41D6-B80A-BA513BEB869A}" dt="2022-04-27T18:32:02.691" v="5" actId="14100"/>
          <ac:picMkLst>
            <pc:docMk/>
            <pc:sldMk cId="1015896740" sldId="355"/>
            <ac:picMk id="13" creationId="{00DE5075-494B-405D-B74C-3FEE58F77045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23T14:28:28.281" idx="3">
    <p:pos x="5472" y="309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District 2 Upcoming Projects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2000">
                <a:solidFill>
                  <a:schemeClr val="bg2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NAME OF PRESENTATION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2000">
                <a:solidFill>
                  <a:schemeClr val="bg2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grass, light&#10;&#10;Description automatically generated">
            <a:extLst>
              <a:ext uri="{FF2B5EF4-FFF2-40B4-BE49-F238E27FC236}">
                <a16:creationId xmlns:a16="http://schemas.microsoft.com/office/drawing/2014/main" id="{4D30C5CB-C25E-4EC3-959C-701646DEB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t="7692" r="-219" b="1756"/>
          <a:stretch/>
        </p:blipFill>
        <p:spPr>
          <a:xfrm>
            <a:off x="533400" y="906088"/>
            <a:ext cx="5429817" cy="3665911"/>
          </a:xfrm>
          <a:prstGeom prst="rect">
            <a:avLst/>
          </a:prstGeom>
        </p:spPr>
      </p:pic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4A5C8AA-291F-4688-AEC3-B5B5CCABF4EF}"/>
              </a:ext>
            </a:extLst>
          </p:cNvPr>
          <p:cNvSpPr txBox="1"/>
          <p:nvPr/>
        </p:nvSpPr>
        <p:spPr>
          <a:xfrm>
            <a:off x="5892799" y="11082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District 6 Projects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FD766D-63F5-4E25-B204-61C49115F9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" t="-1733" b="1916"/>
          <a:stretch/>
        </p:blipFill>
        <p:spPr>
          <a:xfrm>
            <a:off x="446478" y="457200"/>
            <a:ext cx="8250174" cy="54577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296C02-5B33-4D96-A012-800CEF46037E}"/>
              </a:ext>
            </a:extLst>
          </p:cNvPr>
          <p:cNvSpPr txBox="1"/>
          <p:nvPr/>
        </p:nvSpPr>
        <p:spPr>
          <a:xfrm>
            <a:off x="5396049" y="7620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lgerian" panose="04020705040A02060702" pitchFamily="82" charset="0"/>
              </a:rPr>
              <a:t>District 6 Project Information</a:t>
            </a:r>
          </a:p>
        </p:txBody>
      </p:sp>
    </p:spTree>
    <p:extLst>
      <p:ext uri="{BB962C8B-B14F-4D97-AF65-F5344CB8AC3E}">
        <p14:creationId xmlns:p14="http://schemas.microsoft.com/office/powerpoint/2010/main" val="638892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4A5C8AA-291F-4688-AEC3-B5B5CCABF4EF}"/>
              </a:ext>
            </a:extLst>
          </p:cNvPr>
          <p:cNvSpPr txBox="1"/>
          <p:nvPr/>
        </p:nvSpPr>
        <p:spPr>
          <a:xfrm>
            <a:off x="5892799" y="11082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District 6 Projects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976E26-8197-4133-A873-78E76FAFD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980E70-AD3D-4422-BF5D-6596F90AAEE9}"/>
              </a:ext>
            </a:extLst>
          </p:cNvPr>
          <p:cNvSpPr txBox="1"/>
          <p:nvPr/>
        </p:nvSpPr>
        <p:spPr>
          <a:xfrm>
            <a:off x="838200" y="4485750"/>
            <a:ext cx="2145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latin typeface="Berlin Sans FB Demi" panose="020E0802020502020306" pitchFamily="34" charset="0"/>
              </a:rPr>
              <a:t>Steve Flockhart</a:t>
            </a:r>
          </a:p>
          <a:p>
            <a:r>
              <a:rPr lang="en-US" sz="1200" b="1" i="1" dirty="0">
                <a:latin typeface="Berlin Sans FB Demi" panose="020E0802020502020306" pitchFamily="34" charset="0"/>
              </a:rPr>
              <a:t>District 6 Utility Coordinator</a:t>
            </a:r>
          </a:p>
          <a:p>
            <a:r>
              <a:rPr lang="en-US" sz="1200" b="1" i="1" dirty="0">
                <a:latin typeface="Berlin Sans FB Demi" panose="020E0802020502020306" pitchFamily="34" charset="0"/>
              </a:rPr>
              <a:t>515-450-3063</a:t>
            </a:r>
          </a:p>
          <a:p>
            <a:r>
              <a:rPr lang="en-US" sz="1200" b="1" i="1" dirty="0">
                <a:latin typeface="Berlin Sans FB Demi" panose="020E0802020502020306" pitchFamily="34" charset="0"/>
              </a:rPr>
              <a:t>steven.flockhart@iowadot.us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DF16D-633B-4301-92F4-9AA870D42CBB}"/>
              </a:ext>
            </a:extLst>
          </p:cNvPr>
          <p:cNvSpPr txBox="1"/>
          <p:nvPr/>
        </p:nvSpPr>
        <p:spPr>
          <a:xfrm>
            <a:off x="3352800" y="3443609"/>
            <a:ext cx="214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064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4A5C8AA-291F-4688-AEC3-B5B5CCABF4EF}"/>
              </a:ext>
            </a:extLst>
          </p:cNvPr>
          <p:cNvSpPr txBox="1"/>
          <p:nvPr/>
        </p:nvSpPr>
        <p:spPr>
          <a:xfrm>
            <a:off x="5892799" y="11082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District 6 Projects</a:t>
            </a:r>
          </a:p>
        </p:txBody>
      </p:sp>
      <p:pic>
        <p:nvPicPr>
          <p:cNvPr id="5" name="Picture 4" descr="A picture containing grass, outdoor, sky&#10;&#10;Description automatically generated">
            <a:extLst>
              <a:ext uri="{FF2B5EF4-FFF2-40B4-BE49-F238E27FC236}">
                <a16:creationId xmlns:a16="http://schemas.microsoft.com/office/drawing/2014/main" id="{63FD766D-63F5-4E25-B204-61C49115F9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76" y="551953"/>
            <a:ext cx="8250175" cy="53999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296C02-5B33-4D96-A012-800CEF46037E}"/>
              </a:ext>
            </a:extLst>
          </p:cNvPr>
          <p:cNvSpPr txBox="1"/>
          <p:nvPr/>
        </p:nvSpPr>
        <p:spPr>
          <a:xfrm>
            <a:off x="5791200" y="1108277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District 6 Project Information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20D5F8-3F94-4716-9B4C-7B2749582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534" y="213366"/>
            <a:ext cx="7690057" cy="58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0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4A5C8AA-291F-4688-AEC3-B5B5CCABF4EF}"/>
              </a:ext>
            </a:extLst>
          </p:cNvPr>
          <p:cNvSpPr txBox="1"/>
          <p:nvPr/>
        </p:nvSpPr>
        <p:spPr>
          <a:xfrm>
            <a:off x="5892799" y="11082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District 6 Projects</a:t>
            </a:r>
          </a:p>
        </p:txBody>
      </p:sp>
      <p:pic>
        <p:nvPicPr>
          <p:cNvPr id="5" name="Picture 4" descr="A picture containing grass, outdoor, sky&#10;&#10;Description automatically generated">
            <a:extLst>
              <a:ext uri="{FF2B5EF4-FFF2-40B4-BE49-F238E27FC236}">
                <a16:creationId xmlns:a16="http://schemas.microsoft.com/office/drawing/2014/main" id="{63FD766D-63F5-4E25-B204-61C49115F9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76" y="551953"/>
            <a:ext cx="8250175" cy="53999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296C02-5B33-4D96-A012-800CEF46037E}"/>
              </a:ext>
            </a:extLst>
          </p:cNvPr>
          <p:cNvSpPr txBox="1"/>
          <p:nvPr/>
        </p:nvSpPr>
        <p:spPr>
          <a:xfrm>
            <a:off x="5791200" y="1108277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District 6 Project Information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20D5F8-3F94-4716-9B4C-7B2749582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347" y="450300"/>
            <a:ext cx="8249304" cy="55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06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4A5C8AA-291F-4688-AEC3-B5B5CCABF4EF}"/>
              </a:ext>
            </a:extLst>
          </p:cNvPr>
          <p:cNvSpPr txBox="1"/>
          <p:nvPr/>
        </p:nvSpPr>
        <p:spPr>
          <a:xfrm>
            <a:off x="5892799" y="11082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District 6 Projects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57B7CC0-A79B-4C78-983F-3A3ED5E94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48" y="551960"/>
            <a:ext cx="8249304" cy="538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82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4A5C8AA-291F-4688-AEC3-B5B5CCABF4EF}"/>
              </a:ext>
            </a:extLst>
          </p:cNvPr>
          <p:cNvSpPr txBox="1"/>
          <p:nvPr/>
        </p:nvSpPr>
        <p:spPr>
          <a:xfrm>
            <a:off x="5892799" y="11082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District 6 Projects</a:t>
            </a: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24B53734-9512-4DAE-8B3C-263F2CB8C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48" y="589740"/>
            <a:ext cx="8249304" cy="536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38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4A5C8AA-291F-4688-AEC3-B5B5CCABF4EF}"/>
              </a:ext>
            </a:extLst>
          </p:cNvPr>
          <p:cNvSpPr txBox="1"/>
          <p:nvPr/>
        </p:nvSpPr>
        <p:spPr>
          <a:xfrm>
            <a:off x="5892799" y="11082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District 6 Projects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E3F150-732B-4B1A-A202-7BEBB962F909}"/>
              </a:ext>
            </a:extLst>
          </p:cNvPr>
          <p:cNvSpPr txBox="1"/>
          <p:nvPr/>
        </p:nvSpPr>
        <p:spPr>
          <a:xfrm>
            <a:off x="2093960" y="1372074"/>
            <a:ext cx="4878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District 6 Overview – Unique (</a:t>
            </a:r>
            <a:r>
              <a:rPr lang="en-US" sz="2000" b="1" dirty="0" err="1"/>
              <a:t>ish</a:t>
            </a:r>
            <a:r>
              <a:rPr lang="en-US" sz="2000" b="1" dirty="0"/>
              <a:t>) Traits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DE5075-494B-405D-B74C-3FEE58F77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" y="2150042"/>
            <a:ext cx="7188199" cy="211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96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4A5C8AA-291F-4688-AEC3-B5B5CCABF4EF}"/>
              </a:ext>
            </a:extLst>
          </p:cNvPr>
          <p:cNvSpPr txBox="1"/>
          <p:nvPr/>
        </p:nvSpPr>
        <p:spPr>
          <a:xfrm>
            <a:off x="5892799" y="11082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District 6 Projects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825B80-D3CE-4807-ADC7-0E71E68D2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480" y="551960"/>
            <a:ext cx="8250172" cy="539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44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2595BD-D346-4605-B1B2-4CD5B96E5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3" b="9553"/>
          <a:stretch/>
        </p:blipFill>
        <p:spPr>
          <a:xfrm>
            <a:off x="348934" y="1295400"/>
            <a:ext cx="8338301" cy="4343398"/>
          </a:xfrm>
          <a:prstGeom prst="rect">
            <a:avLst/>
          </a:prstGeom>
        </p:spPr>
      </p:pic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4A5C8AA-291F-4688-AEC3-B5B5CCABF4EF}"/>
              </a:ext>
            </a:extLst>
          </p:cNvPr>
          <p:cNvSpPr txBox="1"/>
          <p:nvPr/>
        </p:nvSpPr>
        <p:spPr>
          <a:xfrm>
            <a:off x="5892799" y="11082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District 6 Projects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57EA88-FF70-48A1-A08D-E5A145A03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" b="3498"/>
          <a:stretch/>
        </p:blipFill>
        <p:spPr>
          <a:xfrm>
            <a:off x="437931" y="528229"/>
            <a:ext cx="8222244" cy="5418293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57772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2595BD-D346-4605-B1B2-4CD5B96E5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3" b="9553"/>
          <a:stretch/>
        </p:blipFill>
        <p:spPr>
          <a:xfrm>
            <a:off x="348934" y="1295400"/>
            <a:ext cx="8338301" cy="4343398"/>
          </a:xfrm>
          <a:prstGeom prst="rect">
            <a:avLst/>
          </a:prstGeom>
        </p:spPr>
      </p:pic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4A5C8AA-291F-4688-AEC3-B5B5CCABF4EF}"/>
              </a:ext>
            </a:extLst>
          </p:cNvPr>
          <p:cNvSpPr txBox="1"/>
          <p:nvPr/>
        </p:nvSpPr>
        <p:spPr>
          <a:xfrm>
            <a:off x="5892799" y="11082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District 6 Projects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57EA88-FF70-48A1-A08D-E5A145A03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r="1108"/>
          <a:stretch/>
        </p:blipFill>
        <p:spPr>
          <a:xfrm>
            <a:off x="451460" y="513107"/>
            <a:ext cx="8245191" cy="5433415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236221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etting-you-there-PowerPoint-Template.potm [Read-Only]" id="{EF08A2F2-4E95-47A6-870B-27180581EC73}" vid="{9218BD09-7C4D-4EC1-B417-5EBD8DF7DE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66</Words>
  <Application>Microsoft Office PowerPoint</Application>
  <PresentationFormat>On-screen Show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Algerian</vt:lpstr>
      <vt:lpstr>Arial</vt:lpstr>
      <vt:lpstr>Berlin Sans FB Demi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Flockhart, Steven</dc:creator>
  <cp:lastModifiedBy>Popp, Deanne</cp:lastModifiedBy>
  <cp:revision>19</cp:revision>
  <dcterms:created xsi:type="dcterms:W3CDTF">2021-03-22T18:07:43Z</dcterms:created>
  <dcterms:modified xsi:type="dcterms:W3CDTF">2022-06-07T14:11:24Z</dcterms:modified>
</cp:coreProperties>
</file>