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27" r:id="rId3"/>
    <p:sldId id="263" r:id="rId4"/>
    <p:sldId id="258" r:id="rId5"/>
    <p:sldId id="264" r:id="rId6"/>
    <p:sldId id="329" r:id="rId7"/>
    <p:sldId id="328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D1E1E-5928-4260-A8C8-E15C4C30CC23}" v="14" dt="2023-02-14T21:19:38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8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5DBB62E-C41B-4525-96E9-DCB856141B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District 5 Upcoming Projects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Upcoming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5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472877B-776B-44C8-86C0-2939DA8DA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6315"/>
            <a:ext cx="2133605" cy="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14655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14692" y="2571291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Steve </a:t>
            </a:r>
            <a:r>
              <a:rPr lang="en-US" b="1" dirty="0"/>
              <a:t>McElmeel</a:t>
            </a:r>
          </a:p>
          <a:p>
            <a:pPr algn="ctr"/>
            <a:r>
              <a:rPr lang="en-US" sz="1000" dirty="0"/>
              <a:t>Assistant District Engineer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58871" y="5333726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2887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0993" y="3772488"/>
            <a:ext cx="183230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Nora </a:t>
            </a:r>
            <a:r>
              <a:rPr lang="en-US" b="1" dirty="0"/>
              <a:t>Lind</a:t>
            </a:r>
          </a:p>
          <a:p>
            <a:pPr algn="ctr"/>
            <a:r>
              <a:rPr lang="en-US" sz="1000" dirty="0"/>
              <a:t>EOT (Permits) - Central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47048" y="4561383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91064" y="4797152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483189" y="3772488"/>
            <a:ext cx="1832303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Bonnie </a:t>
            </a:r>
            <a:r>
              <a:rPr lang="en-US" b="1" dirty="0"/>
              <a:t>Clancy</a:t>
            </a:r>
          </a:p>
          <a:p>
            <a:pPr algn="ctr"/>
            <a:r>
              <a:rPr lang="en-US" sz="1000" dirty="0"/>
              <a:t>District Utility Coordinator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35280" y="4561383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79296" y="4797152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1615" y="533372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31B30DB7-9120-4472-9CE8-56B94EAF7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F03FDFA-D4D7-4B18-AA74-A71F0CDE9979}"/>
              </a:ext>
            </a:extLst>
          </p:cNvPr>
          <p:cNvSpPr/>
          <p:nvPr/>
        </p:nvSpPr>
        <p:spPr>
          <a:xfrm>
            <a:off x="250993" y="4973685"/>
            <a:ext cx="183230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Bryan </a:t>
            </a:r>
            <a:r>
              <a:rPr lang="en-US" b="1" dirty="0"/>
              <a:t>Archer</a:t>
            </a:r>
          </a:p>
          <a:p>
            <a:pPr algn="ctr"/>
            <a:r>
              <a:rPr lang="en-US" sz="1000" dirty="0"/>
              <a:t>EOT (Permits) - East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0FD780-F1FC-4F98-B33B-0CDDFEA647E6}"/>
              </a:ext>
            </a:extLst>
          </p:cNvPr>
          <p:cNvSpPr/>
          <p:nvPr/>
        </p:nvSpPr>
        <p:spPr>
          <a:xfrm>
            <a:off x="2458926" y="4973685"/>
            <a:ext cx="1861404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VACANT</a:t>
            </a:r>
          </a:p>
          <a:p>
            <a:pPr algn="ctr"/>
            <a:r>
              <a:rPr lang="en-US" sz="1000" dirty="0"/>
              <a:t>EOT (Permits) – West</a:t>
            </a:r>
          </a:p>
          <a:p>
            <a:pPr algn="ctr"/>
            <a:endParaRPr 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EF5B44-1E57-4ECD-84C9-D29C090193E6}"/>
              </a:ext>
            </a:extLst>
          </p:cNvPr>
          <p:cNvSpPr txBox="1"/>
          <p:nvPr/>
        </p:nvSpPr>
        <p:spPr>
          <a:xfrm>
            <a:off x="5407379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F01573-01E6-4476-B1E2-7D6184EDC58A}"/>
              </a:ext>
            </a:extLst>
          </p:cNvPr>
          <p:cNvSpPr/>
          <p:nvPr/>
        </p:nvSpPr>
        <p:spPr>
          <a:xfrm>
            <a:off x="5763923" y="2572044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Darrick </a:t>
            </a:r>
            <a:r>
              <a:rPr lang="en-US" b="1" dirty="0"/>
              <a:t>Bielser</a:t>
            </a:r>
            <a:endParaRPr lang="en-US" dirty="0"/>
          </a:p>
          <a:p>
            <a:pPr algn="ctr"/>
            <a:r>
              <a:rPr lang="en-US" sz="1000" dirty="0"/>
              <a:t>District Construction Engineer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7C67B-A091-42F0-81D5-AFA71F5EDA6F}"/>
              </a:ext>
            </a:extLst>
          </p:cNvPr>
          <p:cNvSpPr txBox="1"/>
          <p:nvPr/>
        </p:nvSpPr>
        <p:spPr>
          <a:xfrm>
            <a:off x="7351595" y="5333726"/>
            <a:ext cx="15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B8FA67-0FFD-45C9-A236-B4A4A297A3E5}"/>
              </a:ext>
            </a:extLst>
          </p:cNvPr>
          <p:cNvSpPr txBox="1"/>
          <p:nvPr/>
        </p:nvSpPr>
        <p:spPr>
          <a:xfrm>
            <a:off x="7495611" y="5569495"/>
            <a:ext cx="151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manager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7483B3-36EA-4610-A6C2-7EB09A723BD0}"/>
              </a:ext>
            </a:extLst>
          </p:cNvPr>
          <p:cNvSpPr/>
          <p:nvPr/>
        </p:nvSpPr>
        <p:spPr>
          <a:xfrm>
            <a:off x="4771948" y="3772488"/>
            <a:ext cx="1804072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Liz </a:t>
            </a:r>
            <a:r>
              <a:rPr lang="en-US" b="1" dirty="0"/>
              <a:t>Finarty</a:t>
            </a:r>
          </a:p>
          <a:p>
            <a:pPr algn="ctr"/>
            <a:r>
              <a:rPr lang="en-US" sz="1000" dirty="0"/>
              <a:t>Res. Construction Eng.</a:t>
            </a:r>
          </a:p>
          <a:p>
            <a:pPr algn="ctr"/>
            <a:r>
              <a:rPr lang="en-US" sz="1000" dirty="0"/>
              <a:t>Chariton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132BA5-8CB9-4926-AE43-5CF0A7A5CF59}"/>
              </a:ext>
            </a:extLst>
          </p:cNvPr>
          <p:cNvSpPr/>
          <p:nvPr/>
        </p:nvSpPr>
        <p:spPr>
          <a:xfrm>
            <a:off x="7032476" y="3772488"/>
            <a:ext cx="180407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Kyle </a:t>
            </a:r>
            <a:r>
              <a:rPr lang="en-US" b="1" dirty="0"/>
              <a:t>Hardin</a:t>
            </a:r>
          </a:p>
          <a:p>
            <a:pPr algn="ctr"/>
            <a:r>
              <a:rPr lang="en-US" sz="1000" dirty="0"/>
              <a:t>Construction Tech </a:t>
            </a:r>
            <a:r>
              <a:rPr lang="en-US" sz="1000" dirty="0" err="1"/>
              <a:t>Supvsr</a:t>
            </a:r>
            <a:r>
              <a:rPr lang="en-US" sz="1000" dirty="0"/>
              <a:t>.</a:t>
            </a:r>
          </a:p>
          <a:p>
            <a:pPr algn="ctr"/>
            <a:r>
              <a:rPr lang="en-US" sz="1000" dirty="0"/>
              <a:t>Chariton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689BAD-C718-427C-8436-15E49C15E99C}"/>
              </a:ext>
            </a:extLst>
          </p:cNvPr>
          <p:cNvSpPr txBox="1"/>
          <p:nvPr/>
        </p:nvSpPr>
        <p:spPr>
          <a:xfrm>
            <a:off x="4904339" y="5333725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8C8D06-72F9-4896-91E2-670EC33A8596}"/>
              </a:ext>
            </a:extLst>
          </p:cNvPr>
          <p:cNvSpPr/>
          <p:nvPr/>
        </p:nvSpPr>
        <p:spPr>
          <a:xfrm>
            <a:off x="4771947" y="4973685"/>
            <a:ext cx="1804073" cy="720080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VACANT</a:t>
            </a:r>
          </a:p>
          <a:p>
            <a:pPr algn="ctr"/>
            <a:r>
              <a:rPr lang="en-US" sz="1000" dirty="0"/>
              <a:t>Res. Construction Eng.</a:t>
            </a:r>
          </a:p>
          <a:p>
            <a:pPr algn="ctr"/>
            <a:r>
              <a:rPr lang="en-US" sz="1000" dirty="0"/>
              <a:t>Fairfield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4FF1405-DE37-43EB-A80D-96B470D26D87}"/>
              </a:ext>
            </a:extLst>
          </p:cNvPr>
          <p:cNvSpPr/>
          <p:nvPr/>
        </p:nvSpPr>
        <p:spPr>
          <a:xfrm>
            <a:off x="3479676" y="1371600"/>
            <a:ext cx="2184648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 </a:t>
            </a:r>
            <a:r>
              <a:rPr lang="en-US" b="1" dirty="0"/>
              <a:t>Younie</a:t>
            </a:r>
          </a:p>
          <a:p>
            <a:pPr algn="ctr"/>
            <a:r>
              <a:rPr lang="en-US" sz="1000" dirty="0"/>
              <a:t>District Engineer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F2D3B0-960B-443F-A4FA-ED14282468C7}"/>
              </a:ext>
            </a:extLst>
          </p:cNvPr>
          <p:cNvSpPr/>
          <p:nvPr/>
        </p:nvSpPr>
        <p:spPr>
          <a:xfrm>
            <a:off x="7027637" y="4971365"/>
            <a:ext cx="1804072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Anthony </a:t>
            </a:r>
            <a:r>
              <a:rPr lang="en-US" b="1" dirty="0"/>
              <a:t>Blint</a:t>
            </a:r>
          </a:p>
          <a:p>
            <a:pPr algn="ctr"/>
            <a:r>
              <a:rPr lang="en-US" sz="1000" dirty="0"/>
              <a:t>Construction Tech </a:t>
            </a:r>
            <a:r>
              <a:rPr lang="en-US" sz="1000" dirty="0" err="1"/>
              <a:t>Supvsr</a:t>
            </a:r>
            <a:r>
              <a:rPr lang="en-US" sz="1000" dirty="0"/>
              <a:t>.</a:t>
            </a:r>
          </a:p>
          <a:p>
            <a:pPr algn="ctr"/>
            <a:r>
              <a:rPr lang="en-US" sz="1000" dirty="0"/>
              <a:t>Fairfield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CF120D-FCB2-4425-BDB4-1087262FA7BC}"/>
              </a:ext>
            </a:extLst>
          </p:cNvPr>
          <p:cNvCxnSpPr>
            <a:cxnSpLocks/>
          </p:cNvCxnSpPr>
          <p:nvPr/>
        </p:nvCxnSpPr>
        <p:spPr>
          <a:xfrm>
            <a:off x="4523971" y="2571291"/>
            <a:ext cx="30068" cy="4134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9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33571198-D5F6-439D-89A7-6E21FF165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4" name="Picture 3" descr="Diagram, map&#10;&#10;Description automatically generated">
            <a:extLst>
              <a:ext uri="{FF2B5EF4-FFF2-40B4-BE49-F238E27FC236}">
                <a16:creationId xmlns:a16="http://schemas.microsoft.com/office/drawing/2014/main" id="{BF95D395-5BBA-4315-A184-DD2CB69DA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2" y="969185"/>
            <a:ext cx="8839200" cy="57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01230B5-79CD-4AD5-BD02-CDF3A31AB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620D2AC-34FC-485A-8C44-56DAAA189D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3554"/>
            <a:ext cx="8229600" cy="55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D608AC4-D186-4EEB-A0C0-5B0DFC8D5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BC74F174-0670-43AF-A4AF-EA8E0A9C14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D608AC4-D186-4EEB-A0C0-5B0DFC8D5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4F48379-D07E-43AB-95B8-5B1407BE3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5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FD608AC4-D186-4EEB-A0C0-5B0DFC8D5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97" y="152400"/>
            <a:ext cx="1676405" cy="304801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B9E95B3-829B-433F-B057-E4113DE6B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8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82752" y="544522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 FOR YOUR TIME AND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" id="{0F673E8D-E71B-4D36-9A44-FD1AA4472C87}" vid="{671D0BB7-0170-4E7D-9070-3DF1C2C6BF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187</TotalTime>
  <Words>103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McElmeel, Steven</cp:lastModifiedBy>
  <cp:revision>3</cp:revision>
  <dcterms:created xsi:type="dcterms:W3CDTF">2021-04-01T15:53:52Z</dcterms:created>
  <dcterms:modified xsi:type="dcterms:W3CDTF">2023-02-14T21:21:15Z</dcterms:modified>
</cp:coreProperties>
</file>