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327" r:id="rId3"/>
    <p:sldId id="263" r:id="rId4"/>
    <p:sldId id="330" r:id="rId5"/>
    <p:sldId id="258" r:id="rId6"/>
    <p:sldId id="264" r:id="rId7"/>
    <p:sldId id="329" r:id="rId8"/>
    <p:sldId id="328" r:id="rId9"/>
    <p:sldId id="28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7F"/>
    <a:srgbClr val="B55813"/>
    <a:srgbClr val="B1B3B3"/>
    <a:srgbClr val="53565A"/>
    <a:srgbClr val="871721"/>
    <a:srgbClr val="FF9966"/>
    <a:srgbClr val="FF0066"/>
    <a:srgbClr val="69686D"/>
    <a:srgbClr val="34495E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578AC8-CC93-4CB7-A536-DD7C2F00EDCC}" v="1" dt="2025-02-04T14:47:48.2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1" d="100"/>
          <a:sy n="111" d="100"/>
        </p:scale>
        <p:origin x="15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Elmeel, Steven" userId="36f0e077-421f-4ec1-bd51-1160fb1f8d52" providerId="ADAL" clId="{78578AC8-CC93-4CB7-A536-DD7C2F00EDCC}"/>
    <pc:docChg chg="undo custSel addSld modSld sldOrd">
      <pc:chgData name="McElmeel, Steven" userId="36f0e077-421f-4ec1-bd51-1160fb1f8d52" providerId="ADAL" clId="{78578AC8-CC93-4CB7-A536-DD7C2F00EDCC}" dt="2025-02-04T15:06:58.370" v="107" actId="20577"/>
      <pc:docMkLst>
        <pc:docMk/>
      </pc:docMkLst>
      <pc:sldChg chg="addSp delSp modSp mod">
        <pc:chgData name="McElmeel, Steven" userId="36f0e077-421f-4ec1-bd51-1160fb1f8d52" providerId="ADAL" clId="{78578AC8-CC93-4CB7-A536-DD7C2F00EDCC}" dt="2025-02-04T14:58:59.193" v="94" actId="478"/>
        <pc:sldMkLst>
          <pc:docMk/>
          <pc:sldMk cId="744208262" sldId="258"/>
        </pc:sldMkLst>
        <pc:picChg chg="add mod">
          <ac:chgData name="McElmeel, Steven" userId="36f0e077-421f-4ec1-bd51-1160fb1f8d52" providerId="ADAL" clId="{78578AC8-CC93-4CB7-A536-DD7C2F00EDCC}" dt="2025-02-04T14:58:56.102" v="93" actId="14100"/>
          <ac:picMkLst>
            <pc:docMk/>
            <pc:sldMk cId="744208262" sldId="258"/>
            <ac:picMk id="3" creationId="{5425507E-86C8-5881-B90A-3048925DD113}"/>
          </ac:picMkLst>
        </pc:picChg>
        <pc:picChg chg="del">
          <ac:chgData name="McElmeel, Steven" userId="36f0e077-421f-4ec1-bd51-1160fb1f8d52" providerId="ADAL" clId="{78578AC8-CC93-4CB7-A536-DD7C2F00EDCC}" dt="2025-02-04T14:58:59.193" v="94" actId="478"/>
          <ac:picMkLst>
            <pc:docMk/>
            <pc:sldMk cId="744208262" sldId="258"/>
            <ac:picMk id="6" creationId="{A620D2AC-34FC-485A-8C44-56DAAA189D80}"/>
          </ac:picMkLst>
        </pc:picChg>
      </pc:sldChg>
      <pc:sldChg chg="addSp modSp mod">
        <pc:chgData name="McElmeel, Steven" userId="36f0e077-421f-4ec1-bd51-1160fb1f8d52" providerId="ADAL" clId="{78578AC8-CC93-4CB7-A536-DD7C2F00EDCC}" dt="2025-02-04T14:35:16.672" v="2" actId="14100"/>
        <pc:sldMkLst>
          <pc:docMk/>
          <pc:sldMk cId="1927710079" sldId="263"/>
        </pc:sldMkLst>
        <pc:picChg chg="add mod">
          <ac:chgData name="McElmeel, Steven" userId="36f0e077-421f-4ec1-bd51-1160fb1f8d52" providerId="ADAL" clId="{78578AC8-CC93-4CB7-A536-DD7C2F00EDCC}" dt="2025-02-04T14:35:16.672" v="2" actId="14100"/>
          <ac:picMkLst>
            <pc:docMk/>
            <pc:sldMk cId="1927710079" sldId="263"/>
            <ac:picMk id="3" creationId="{BA4C6DB3-054F-D60A-8785-079BA19151BE}"/>
          </ac:picMkLst>
        </pc:picChg>
      </pc:sldChg>
      <pc:sldChg chg="addSp delSp modSp mod">
        <pc:chgData name="McElmeel, Steven" userId="36f0e077-421f-4ec1-bd51-1160fb1f8d52" providerId="ADAL" clId="{78578AC8-CC93-4CB7-A536-DD7C2F00EDCC}" dt="2025-02-04T14:56:37.553" v="86" actId="1076"/>
        <pc:sldMkLst>
          <pc:docMk/>
          <pc:sldMk cId="293921685" sldId="264"/>
        </pc:sldMkLst>
        <pc:picChg chg="add mod">
          <ac:chgData name="McElmeel, Steven" userId="36f0e077-421f-4ec1-bd51-1160fb1f8d52" providerId="ADAL" clId="{78578AC8-CC93-4CB7-A536-DD7C2F00EDCC}" dt="2025-02-04T14:56:37.553" v="86" actId="1076"/>
          <ac:picMkLst>
            <pc:docMk/>
            <pc:sldMk cId="293921685" sldId="264"/>
            <ac:picMk id="3" creationId="{6CDE97B5-6BCB-0CF8-FE67-E11A7782EC8C}"/>
          </ac:picMkLst>
        </pc:picChg>
        <pc:picChg chg="del">
          <ac:chgData name="McElmeel, Steven" userId="36f0e077-421f-4ec1-bd51-1160fb1f8d52" providerId="ADAL" clId="{78578AC8-CC93-4CB7-A536-DD7C2F00EDCC}" dt="2025-02-04T14:56:29.034" v="84" actId="478"/>
          <ac:picMkLst>
            <pc:docMk/>
            <pc:sldMk cId="293921685" sldId="264"/>
            <ac:picMk id="6" creationId="{BC74F174-0670-43AF-A4AF-EA8E0A9C1422}"/>
          </ac:picMkLst>
        </pc:picChg>
      </pc:sldChg>
      <pc:sldChg chg="modSp mod">
        <pc:chgData name="McElmeel, Steven" userId="36f0e077-421f-4ec1-bd51-1160fb1f8d52" providerId="ADAL" clId="{78578AC8-CC93-4CB7-A536-DD7C2F00EDCC}" dt="2025-02-04T15:06:58.370" v="107" actId="20577"/>
        <pc:sldMkLst>
          <pc:docMk/>
          <pc:sldMk cId="2960094930" sldId="327"/>
        </pc:sldMkLst>
        <pc:spChg chg="mod">
          <ac:chgData name="McElmeel, Steven" userId="36f0e077-421f-4ec1-bd51-1160fb1f8d52" providerId="ADAL" clId="{78578AC8-CC93-4CB7-A536-DD7C2F00EDCC}" dt="2025-02-04T15:06:58.370" v="107" actId="20577"/>
          <ac:spMkLst>
            <pc:docMk/>
            <pc:sldMk cId="2960094930" sldId="327"/>
            <ac:spMk id="42" creationId="{900FD780-F1FC-4F98-B33B-0CDDFEA647E6}"/>
          </ac:spMkLst>
        </pc:spChg>
      </pc:sldChg>
      <pc:sldChg chg="addSp delSp modSp mod">
        <pc:chgData name="McElmeel, Steven" userId="36f0e077-421f-4ec1-bd51-1160fb1f8d52" providerId="ADAL" clId="{78578AC8-CC93-4CB7-A536-DD7C2F00EDCC}" dt="2025-02-04T14:40:05.149" v="7" actId="1076"/>
        <pc:sldMkLst>
          <pc:docMk/>
          <pc:sldMk cId="3680183164" sldId="328"/>
        </pc:sldMkLst>
        <pc:picChg chg="add mod">
          <ac:chgData name="McElmeel, Steven" userId="36f0e077-421f-4ec1-bd51-1160fb1f8d52" providerId="ADAL" clId="{78578AC8-CC93-4CB7-A536-DD7C2F00EDCC}" dt="2025-02-04T14:40:05.149" v="7" actId="1076"/>
          <ac:picMkLst>
            <pc:docMk/>
            <pc:sldMk cId="3680183164" sldId="328"/>
            <ac:picMk id="3" creationId="{2B2AAC59-115C-98BC-AB31-7FF813FCC498}"/>
          </ac:picMkLst>
        </pc:picChg>
        <pc:picChg chg="add del">
          <ac:chgData name="McElmeel, Steven" userId="36f0e077-421f-4ec1-bd51-1160fb1f8d52" providerId="ADAL" clId="{78578AC8-CC93-4CB7-A536-DD7C2F00EDCC}" dt="2025-02-04T14:39:57.503" v="6" actId="478"/>
          <ac:picMkLst>
            <pc:docMk/>
            <pc:sldMk cId="3680183164" sldId="328"/>
            <ac:picMk id="4" creationId="{9B9E95B3-829B-433F-B057-E4113DE6B340}"/>
          </ac:picMkLst>
        </pc:picChg>
      </pc:sldChg>
      <pc:sldChg chg="addSp delSp modSp mod">
        <pc:chgData name="McElmeel, Steven" userId="36f0e077-421f-4ec1-bd51-1160fb1f8d52" providerId="ADAL" clId="{78578AC8-CC93-4CB7-A536-DD7C2F00EDCC}" dt="2025-02-04T14:55:18.302" v="83" actId="1076"/>
        <pc:sldMkLst>
          <pc:docMk/>
          <pc:sldMk cId="504057618" sldId="329"/>
        </pc:sldMkLst>
        <pc:spChg chg="add del mod">
          <ac:chgData name="McElmeel, Steven" userId="36f0e077-421f-4ec1-bd51-1160fb1f8d52" providerId="ADAL" clId="{78578AC8-CC93-4CB7-A536-DD7C2F00EDCC}" dt="2025-02-04T14:55:13.580" v="82" actId="478"/>
          <ac:spMkLst>
            <pc:docMk/>
            <pc:sldMk cId="504057618" sldId="329"/>
            <ac:spMk id="11" creationId="{B71BCCF4-AEEA-3597-7398-2576D34215F9}"/>
          </ac:spMkLst>
        </pc:spChg>
        <pc:picChg chg="add del">
          <ac:chgData name="McElmeel, Steven" userId="36f0e077-421f-4ec1-bd51-1160fb1f8d52" providerId="ADAL" clId="{78578AC8-CC93-4CB7-A536-DD7C2F00EDCC}" dt="2025-02-04T14:47:09.855" v="21" actId="478"/>
          <ac:picMkLst>
            <pc:docMk/>
            <pc:sldMk cId="504057618" sldId="329"/>
            <ac:picMk id="3" creationId="{F4F48379-D07E-43AB-95B8-5B1407BE33E9}"/>
          </ac:picMkLst>
        </pc:picChg>
        <pc:picChg chg="add del mod">
          <ac:chgData name="McElmeel, Steven" userId="36f0e077-421f-4ec1-bd51-1160fb1f8d52" providerId="ADAL" clId="{78578AC8-CC93-4CB7-A536-DD7C2F00EDCC}" dt="2025-02-04T14:54:43.796" v="76" actId="478"/>
          <ac:picMkLst>
            <pc:docMk/>
            <pc:sldMk cId="504057618" sldId="329"/>
            <ac:picMk id="4" creationId="{7ED22916-9EE5-A61F-6424-458F8C3FDD54}"/>
          </ac:picMkLst>
        </pc:picChg>
        <pc:picChg chg="add del mod">
          <ac:chgData name="McElmeel, Steven" userId="36f0e077-421f-4ec1-bd51-1160fb1f8d52" providerId="ADAL" clId="{78578AC8-CC93-4CB7-A536-DD7C2F00EDCC}" dt="2025-02-04T14:45:52.316" v="17" actId="478"/>
          <ac:picMkLst>
            <pc:docMk/>
            <pc:sldMk cId="504057618" sldId="329"/>
            <ac:picMk id="6" creationId="{F138CEC1-4675-F01B-9D53-0F320A092812}"/>
          </ac:picMkLst>
        </pc:picChg>
        <pc:picChg chg="add del mod">
          <ac:chgData name="McElmeel, Steven" userId="36f0e077-421f-4ec1-bd51-1160fb1f8d52" providerId="ADAL" clId="{78578AC8-CC93-4CB7-A536-DD7C2F00EDCC}" dt="2025-02-04T14:54:48.266" v="78" actId="478"/>
          <ac:picMkLst>
            <pc:docMk/>
            <pc:sldMk cId="504057618" sldId="329"/>
            <ac:picMk id="8" creationId="{CC52F990-8DB1-F7BB-CB14-8C6931FFC92C}"/>
          </ac:picMkLst>
        </pc:picChg>
        <pc:picChg chg="add del mod">
          <ac:chgData name="McElmeel, Steven" userId="36f0e077-421f-4ec1-bd51-1160fb1f8d52" providerId="ADAL" clId="{78578AC8-CC93-4CB7-A536-DD7C2F00EDCC}" dt="2025-02-04T14:54:46.024" v="77" actId="478"/>
          <ac:picMkLst>
            <pc:docMk/>
            <pc:sldMk cId="504057618" sldId="329"/>
            <ac:picMk id="10" creationId="{F0117A24-5F95-CC8C-1F23-BB62BD23C040}"/>
          </ac:picMkLst>
        </pc:picChg>
        <pc:picChg chg="add mod">
          <ac:chgData name="McElmeel, Steven" userId="36f0e077-421f-4ec1-bd51-1160fb1f8d52" providerId="ADAL" clId="{78578AC8-CC93-4CB7-A536-DD7C2F00EDCC}" dt="2025-02-04T14:55:18.302" v="83" actId="1076"/>
          <ac:picMkLst>
            <pc:docMk/>
            <pc:sldMk cId="504057618" sldId="329"/>
            <ac:picMk id="13" creationId="{4B48ED80-CA39-8CEA-BBB2-01FE0C830E53}"/>
          </ac:picMkLst>
        </pc:picChg>
      </pc:sldChg>
      <pc:sldChg chg="addSp modSp new mod ord">
        <pc:chgData name="McElmeel, Steven" userId="36f0e077-421f-4ec1-bd51-1160fb1f8d52" providerId="ADAL" clId="{78578AC8-CC93-4CB7-A536-DD7C2F00EDCC}" dt="2025-02-04T14:52:36.511" v="74"/>
        <pc:sldMkLst>
          <pc:docMk/>
          <pc:sldMk cId="3486299574" sldId="330"/>
        </pc:sldMkLst>
        <pc:picChg chg="add mod">
          <ac:chgData name="McElmeel, Steven" userId="36f0e077-421f-4ec1-bd51-1160fb1f8d52" providerId="ADAL" clId="{78578AC8-CC93-4CB7-A536-DD7C2F00EDCC}" dt="2025-02-04T14:52:18.372" v="72" actId="1076"/>
          <ac:picMkLst>
            <pc:docMk/>
            <pc:sldMk cId="3486299574" sldId="330"/>
            <ac:picMk id="3" creationId="{76698360-2D2C-1BC8-839C-C31C083ADC1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5DBB62E-C41B-4525-96E9-DCB856141BD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96315"/>
            <a:ext cx="2133605" cy="38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District 5 Upcoming Projects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0" y="26064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2000">
                <a:solidFill>
                  <a:schemeClr val="bg2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NAME OF PRESENTATION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0" y="26064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2000">
                <a:solidFill>
                  <a:schemeClr val="bg2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023F2D-63D7-4790-8BDE-2DFA6C8EF409}"/>
              </a:ext>
            </a:extLst>
          </p:cNvPr>
          <p:cNvSpPr txBox="1"/>
          <p:nvPr/>
        </p:nvSpPr>
        <p:spPr>
          <a:xfrm>
            <a:off x="323528" y="5301208"/>
            <a:ext cx="5114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Upcoming Projects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323528" y="4941168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DISTRICT 5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472877B-776B-44C8-86C0-2939DA8DA2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96315"/>
            <a:ext cx="2133605" cy="38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914655" y="5569495"/>
            <a:ext cx="1513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manager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14692" y="2571291"/>
            <a:ext cx="2184648" cy="72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Steve </a:t>
            </a:r>
            <a:r>
              <a:rPr lang="en-US" b="1" dirty="0"/>
              <a:t>McElmeel</a:t>
            </a:r>
          </a:p>
          <a:p>
            <a:pPr algn="ctr"/>
            <a:r>
              <a:rPr lang="en-US" sz="1000" dirty="0"/>
              <a:t>Assistant District Engineer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58871" y="5333726"/>
            <a:ext cx="151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John </a:t>
            </a: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02887" y="5569495"/>
            <a:ext cx="1513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manager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50993" y="3772488"/>
            <a:ext cx="1832303" cy="720080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Nora </a:t>
            </a:r>
            <a:r>
              <a:rPr lang="en-US" b="1" dirty="0"/>
              <a:t>Lind</a:t>
            </a:r>
          </a:p>
          <a:p>
            <a:pPr algn="ctr"/>
            <a:r>
              <a:rPr lang="en-US" sz="1000" dirty="0"/>
              <a:t>EOT (Permits) - Central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47048" y="4561383"/>
            <a:ext cx="151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John </a:t>
            </a: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291064" y="4797152"/>
            <a:ext cx="1513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manager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483189" y="3772488"/>
            <a:ext cx="1832303" cy="7200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Bonnie </a:t>
            </a:r>
            <a:r>
              <a:rPr lang="en-US" b="1" dirty="0"/>
              <a:t>Clancy</a:t>
            </a:r>
          </a:p>
          <a:p>
            <a:pPr algn="ctr"/>
            <a:r>
              <a:rPr lang="en-US" sz="1000" dirty="0"/>
              <a:t>District Utility Coordinator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235280" y="4561383"/>
            <a:ext cx="151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John </a:t>
            </a: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79296" y="4797152"/>
            <a:ext cx="1513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manager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11615" y="5333725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John </a:t>
            </a: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Doe</a:t>
            </a:r>
          </a:p>
        </p:txBody>
      </p:sp>
      <p:pic>
        <p:nvPicPr>
          <p:cNvPr id="27" name="Picture 26" descr="A picture containing text&#10;&#10;Description automatically generated">
            <a:extLst>
              <a:ext uri="{FF2B5EF4-FFF2-40B4-BE49-F238E27FC236}">
                <a16:creationId xmlns:a16="http://schemas.microsoft.com/office/drawing/2014/main" id="{31B30DB7-9120-4472-9CE8-56B94EAF7E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197" y="152400"/>
            <a:ext cx="1676405" cy="304801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F03FDFA-D4D7-4B18-AA74-A71F0CDE9979}"/>
              </a:ext>
            </a:extLst>
          </p:cNvPr>
          <p:cNvSpPr/>
          <p:nvPr/>
        </p:nvSpPr>
        <p:spPr>
          <a:xfrm>
            <a:off x="250993" y="4973685"/>
            <a:ext cx="1832303" cy="720080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Bryan </a:t>
            </a:r>
            <a:r>
              <a:rPr lang="en-US" b="1" dirty="0"/>
              <a:t>Archer</a:t>
            </a:r>
          </a:p>
          <a:p>
            <a:pPr algn="ctr"/>
            <a:r>
              <a:rPr lang="en-US" sz="1000" dirty="0"/>
              <a:t>EOT (Permits) - East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00FD780-F1FC-4F98-B33B-0CDDFEA647E6}"/>
              </a:ext>
            </a:extLst>
          </p:cNvPr>
          <p:cNvSpPr/>
          <p:nvPr/>
        </p:nvSpPr>
        <p:spPr>
          <a:xfrm>
            <a:off x="2458926" y="4973685"/>
            <a:ext cx="1861404" cy="720080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Beau </a:t>
            </a:r>
            <a:r>
              <a:rPr lang="en-US" b="1" dirty="0"/>
              <a:t>Burgher</a:t>
            </a:r>
          </a:p>
          <a:p>
            <a:pPr algn="ctr"/>
            <a:r>
              <a:rPr lang="en-US" sz="1000" dirty="0"/>
              <a:t>EOT (Permits) </a:t>
            </a:r>
            <a:r>
              <a:rPr lang="en-US" sz="1000"/>
              <a:t>– West</a:t>
            </a:r>
            <a:endParaRPr lang="en-US" sz="1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1EF5B44-1E57-4ECD-84C9-D29C090193E6}"/>
              </a:ext>
            </a:extLst>
          </p:cNvPr>
          <p:cNvSpPr txBox="1"/>
          <p:nvPr/>
        </p:nvSpPr>
        <p:spPr>
          <a:xfrm>
            <a:off x="5407379" y="5569495"/>
            <a:ext cx="1513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manager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0F01573-01E6-4476-B1E2-7D6184EDC58A}"/>
              </a:ext>
            </a:extLst>
          </p:cNvPr>
          <p:cNvSpPr/>
          <p:nvPr/>
        </p:nvSpPr>
        <p:spPr>
          <a:xfrm>
            <a:off x="5763923" y="2572044"/>
            <a:ext cx="2184648" cy="72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Darrick </a:t>
            </a:r>
            <a:r>
              <a:rPr lang="en-US" b="1" dirty="0"/>
              <a:t>Bielser</a:t>
            </a:r>
            <a:endParaRPr lang="en-US" dirty="0"/>
          </a:p>
          <a:p>
            <a:pPr algn="ctr"/>
            <a:r>
              <a:rPr lang="en-US" sz="1000" dirty="0"/>
              <a:t>District Construction Engineer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E77C67B-A091-42F0-81D5-AFA71F5EDA6F}"/>
              </a:ext>
            </a:extLst>
          </p:cNvPr>
          <p:cNvSpPr txBox="1"/>
          <p:nvPr/>
        </p:nvSpPr>
        <p:spPr>
          <a:xfrm>
            <a:off x="7351595" y="5333726"/>
            <a:ext cx="151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John </a:t>
            </a: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4B8FA67-0FFD-45C9-A236-B4A4A297A3E5}"/>
              </a:ext>
            </a:extLst>
          </p:cNvPr>
          <p:cNvSpPr txBox="1"/>
          <p:nvPr/>
        </p:nvSpPr>
        <p:spPr>
          <a:xfrm>
            <a:off x="7495611" y="5569495"/>
            <a:ext cx="1513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manager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67483B3-36EA-4610-A6C2-7EB09A723BD0}"/>
              </a:ext>
            </a:extLst>
          </p:cNvPr>
          <p:cNvSpPr/>
          <p:nvPr/>
        </p:nvSpPr>
        <p:spPr>
          <a:xfrm>
            <a:off x="4771948" y="3772488"/>
            <a:ext cx="1804072" cy="720080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Liz </a:t>
            </a:r>
            <a:r>
              <a:rPr lang="en-US" b="1" dirty="0"/>
              <a:t>Finarty</a:t>
            </a:r>
          </a:p>
          <a:p>
            <a:pPr algn="ctr"/>
            <a:r>
              <a:rPr lang="en-US" sz="1000" dirty="0"/>
              <a:t>Res. Construction Eng.</a:t>
            </a:r>
          </a:p>
          <a:p>
            <a:pPr algn="ctr"/>
            <a:r>
              <a:rPr lang="en-US" sz="1000" dirty="0"/>
              <a:t>Chariton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C132BA5-8CB9-4926-AE43-5CF0A7A5CF59}"/>
              </a:ext>
            </a:extLst>
          </p:cNvPr>
          <p:cNvSpPr/>
          <p:nvPr/>
        </p:nvSpPr>
        <p:spPr>
          <a:xfrm>
            <a:off x="7032476" y="3772488"/>
            <a:ext cx="1804072" cy="7200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Kyle </a:t>
            </a:r>
            <a:r>
              <a:rPr lang="en-US" b="1" dirty="0"/>
              <a:t>Hardin</a:t>
            </a:r>
          </a:p>
          <a:p>
            <a:pPr algn="ctr"/>
            <a:r>
              <a:rPr lang="en-US" sz="1000" dirty="0"/>
              <a:t>Construction Tech </a:t>
            </a:r>
            <a:r>
              <a:rPr lang="en-US" sz="1000" dirty="0" err="1"/>
              <a:t>Supvsr</a:t>
            </a:r>
            <a:r>
              <a:rPr lang="en-US" sz="1000" dirty="0"/>
              <a:t>.</a:t>
            </a:r>
          </a:p>
          <a:p>
            <a:pPr algn="ctr"/>
            <a:r>
              <a:rPr lang="en-US" sz="1000" dirty="0"/>
              <a:t>Chariton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C689BAD-C718-427C-8436-15E49C15E99C}"/>
              </a:ext>
            </a:extLst>
          </p:cNvPr>
          <p:cNvSpPr txBox="1"/>
          <p:nvPr/>
        </p:nvSpPr>
        <p:spPr>
          <a:xfrm>
            <a:off x="4904339" y="5333725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John </a:t>
            </a: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C8C8D06-72F9-4896-91E2-670EC33A8596}"/>
              </a:ext>
            </a:extLst>
          </p:cNvPr>
          <p:cNvSpPr/>
          <p:nvPr/>
        </p:nvSpPr>
        <p:spPr>
          <a:xfrm>
            <a:off x="4771947" y="4973684"/>
            <a:ext cx="1804073" cy="842031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Christy Vanbuskirk </a:t>
            </a:r>
          </a:p>
          <a:p>
            <a:pPr algn="ctr"/>
            <a:r>
              <a:rPr lang="en-US" sz="1000" dirty="0"/>
              <a:t>Res. Construction Eng.</a:t>
            </a:r>
          </a:p>
          <a:p>
            <a:pPr algn="ctr"/>
            <a:r>
              <a:rPr lang="en-US" sz="1000" dirty="0"/>
              <a:t>Fairfield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4FF1405-DE37-43EB-A80D-96B470D26D87}"/>
              </a:ext>
            </a:extLst>
          </p:cNvPr>
          <p:cNvSpPr/>
          <p:nvPr/>
        </p:nvSpPr>
        <p:spPr>
          <a:xfrm>
            <a:off x="3479676" y="1371600"/>
            <a:ext cx="2184648" cy="72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Bob </a:t>
            </a:r>
            <a:r>
              <a:rPr lang="en-US" b="1" dirty="0"/>
              <a:t>Younie</a:t>
            </a:r>
          </a:p>
          <a:p>
            <a:pPr algn="ctr"/>
            <a:r>
              <a:rPr lang="en-US" sz="1000" dirty="0"/>
              <a:t>District Engineer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9F2D3B0-960B-443F-A4FA-ED14282468C7}"/>
              </a:ext>
            </a:extLst>
          </p:cNvPr>
          <p:cNvSpPr/>
          <p:nvPr/>
        </p:nvSpPr>
        <p:spPr>
          <a:xfrm>
            <a:off x="7027637" y="4971365"/>
            <a:ext cx="1804072" cy="7200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Anthony </a:t>
            </a:r>
            <a:r>
              <a:rPr lang="en-US" b="1" dirty="0"/>
              <a:t>Blint</a:t>
            </a:r>
          </a:p>
          <a:p>
            <a:pPr algn="ctr"/>
            <a:r>
              <a:rPr lang="en-US" sz="1000" dirty="0"/>
              <a:t>Construction Tech </a:t>
            </a:r>
            <a:r>
              <a:rPr lang="en-US" sz="1000" dirty="0" err="1"/>
              <a:t>Supvsr</a:t>
            </a:r>
            <a:r>
              <a:rPr lang="en-US" sz="1000" dirty="0"/>
              <a:t>.</a:t>
            </a:r>
          </a:p>
          <a:p>
            <a:pPr algn="ctr"/>
            <a:r>
              <a:rPr lang="en-US" sz="1000" dirty="0"/>
              <a:t>Fairfield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4CF120D-FCB2-4425-BDB4-1087262FA7BC}"/>
              </a:ext>
            </a:extLst>
          </p:cNvPr>
          <p:cNvCxnSpPr>
            <a:cxnSpLocks/>
          </p:cNvCxnSpPr>
          <p:nvPr/>
        </p:nvCxnSpPr>
        <p:spPr>
          <a:xfrm>
            <a:off x="4523971" y="2571291"/>
            <a:ext cx="30068" cy="41343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094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33571198-D5F6-439D-89A7-6E21FF165B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197" y="152400"/>
            <a:ext cx="1676405" cy="304801"/>
          </a:xfrm>
          <a:prstGeom prst="rect">
            <a:avLst/>
          </a:prstGeom>
        </p:spPr>
      </p:pic>
      <p:pic>
        <p:nvPicPr>
          <p:cNvPr id="4" name="Picture 3" descr="Diagram, map&#10;&#10;Description automatically generated">
            <a:extLst>
              <a:ext uri="{FF2B5EF4-FFF2-40B4-BE49-F238E27FC236}">
                <a16:creationId xmlns:a16="http://schemas.microsoft.com/office/drawing/2014/main" id="{BF95D395-5BBA-4315-A184-DD2CB69DA8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02" y="969185"/>
            <a:ext cx="8839200" cy="57194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4C6DB3-054F-D60A-8785-079BA1915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98" y="969186"/>
            <a:ext cx="8705802" cy="562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10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698360-2D2C-1BC8-839C-C31C083AD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75" y="974560"/>
            <a:ext cx="9144000" cy="591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99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01230B5-79CD-4AD5-BD02-CDF3A31ABC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197" y="152400"/>
            <a:ext cx="1676405" cy="3048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25507E-86C8-5881-B90A-3048925DD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019854"/>
            <a:ext cx="7755613" cy="583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08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FD608AC4-D186-4EEB-A0C0-5B0DFC8D5C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197" y="152400"/>
            <a:ext cx="1676405" cy="3048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DE97B5-6BCB-0CF8-FE67-E11A7782E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3993"/>
            <a:ext cx="9144000" cy="590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1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FD608AC4-D186-4EEB-A0C0-5B0DFC8D5C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197" y="152400"/>
            <a:ext cx="1676405" cy="3048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48ED80-CA39-8CEA-BBB2-01FE0C830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9144000" cy="5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57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FD608AC4-D186-4EEB-A0C0-5B0DFC8D5C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197" y="152400"/>
            <a:ext cx="1676405" cy="3048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2AAC59-115C-98BC-AB31-7FF813FCC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3645"/>
            <a:ext cx="9144000" cy="588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83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1864" y="4066456"/>
            <a:ext cx="2286000" cy="370656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47864" y="4066456"/>
            <a:ext cx="2286000" cy="370656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3864" y="4066456"/>
            <a:ext cx="2286000" cy="37065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482752" y="5445224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Contact Information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11247-CDAF-4DD5-BE81-B56FBF4D67D9}"/>
              </a:ext>
            </a:extLst>
          </p:cNvPr>
          <p:cNvSpPr txBox="1"/>
          <p:nvPr/>
        </p:nvSpPr>
        <p:spPr>
          <a:xfrm>
            <a:off x="107504" y="357301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THANK YOU FOR YOUR TIME AND ATTENTION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48D6-E5EE-44F0-BED6-59197E46C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3" y="983876"/>
            <a:ext cx="2471142" cy="20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19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etting-you-there-PowerPoint-Template" id="{0F673E8D-E71B-4D36-9A44-FD1AA4472C87}" vid="{671D0BB7-0170-4E7D-9070-3DF1C2C6BF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Getting-you-there-PowerPoint-Template</Template>
  <TotalTime>426</TotalTime>
  <Words>105</Words>
  <Application>Microsoft Office PowerPoint</Application>
  <PresentationFormat>On-screen Show (4:3)</PresentationFormat>
  <Paragraphs>43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Andersen, Christina</dc:creator>
  <cp:lastModifiedBy>McElmeel, Steven</cp:lastModifiedBy>
  <cp:revision>4</cp:revision>
  <dcterms:created xsi:type="dcterms:W3CDTF">2021-04-01T15:53:52Z</dcterms:created>
  <dcterms:modified xsi:type="dcterms:W3CDTF">2025-02-04T15:06:59Z</dcterms:modified>
</cp:coreProperties>
</file>