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16"/>
  </p:notesMasterIdLst>
  <p:handoutMasterIdLst>
    <p:handoutMasterId r:id="rId17"/>
  </p:handoutMasterIdLst>
  <p:sldIdLst>
    <p:sldId id="256" r:id="rId5"/>
    <p:sldId id="257" r:id="rId6"/>
    <p:sldId id="298" r:id="rId7"/>
    <p:sldId id="287" r:id="rId8"/>
    <p:sldId id="299" r:id="rId9"/>
    <p:sldId id="264" r:id="rId10"/>
    <p:sldId id="301" r:id="rId11"/>
    <p:sldId id="302" r:id="rId12"/>
    <p:sldId id="285" r:id="rId13"/>
    <p:sldId id="303" r:id="rId14"/>
    <p:sldId id="270" r:id="rId15"/>
  </p:sldIdLst>
  <p:sldSz cx="9144000" cy="6858000" type="screen4x3"/>
  <p:notesSz cx="6858000" cy="9144000"/>
  <p:embeddedFontLst>
    <p:embeddedFont>
      <p:font typeface="PT Sans" panose="020B0503020203020204" pitchFamily="34" charset="0"/>
      <p:regular r:id="rId18"/>
      <p:bold r:id="rId19"/>
      <p:italic r:id="rId20"/>
      <p:boldItalic r:id="rId21"/>
    </p:embeddedFont>
    <p:embeddedFont>
      <p:font typeface="Roboto Slab" pitchFamily="50" charset="0"/>
      <p:regular r:id="rId22"/>
      <p:bold r:id="rId23"/>
    </p:embeddedFont>
  </p:embeddedFontLst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B8BF"/>
    <a:srgbClr val="58696B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46DAE61-64AC-49B0-A745-839657ADD0CA}" v="49" dt="2026-03-04T14:51:02.878"/>
  </p1510:revLst>
</p1510:revInfo>
</file>

<file path=ppt/tableStyles.xml><?xml version="1.0" encoding="utf-8"?>
<a:tblStyleLst xmlns:a="http://schemas.openxmlformats.org/drawingml/2006/main" def="{5C22544A-7EE6-4342-B048-85BDC9FD1C3A}"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623" autoAdjust="0"/>
    <p:restoredTop sz="86320" autoAdjust="0"/>
  </p:normalViewPr>
  <p:slideViewPr>
    <p:cSldViewPr snapToGrid="0">
      <p:cViewPr varScale="1">
        <p:scale>
          <a:sx n="95" d="100"/>
          <a:sy n="95" d="100"/>
        </p:scale>
        <p:origin x="1662" y="108"/>
      </p:cViewPr>
      <p:guideLst/>
    </p:cSldViewPr>
  </p:slideViewPr>
  <p:outlineViewPr>
    <p:cViewPr>
      <p:scale>
        <a:sx n="33" d="100"/>
        <a:sy n="33" d="100"/>
      </p:scale>
      <p:origin x="0" y="-400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3744" y="105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1.fntdata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font" Target="fonts/font4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gs" Target="tags/tag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6.fntdata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font" Target="fonts/font2.fntdata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5.fntdata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right, Caleb" userId="f0ffe9d7-920e-482d-bb3f-5a344eecae1f" providerId="ADAL" clId="{646DAE61-64AC-49B0-A745-839657ADD0CA}"/>
    <pc:docChg chg="undo redo custSel addSld delSld modSld sldOrd modMainMaster">
      <pc:chgData name="Wright, Caleb" userId="f0ffe9d7-920e-482d-bb3f-5a344eecae1f" providerId="ADAL" clId="{646DAE61-64AC-49B0-A745-839657ADD0CA}" dt="2026-03-06T14:44:09.757" v="1199" actId="2696"/>
      <pc:docMkLst>
        <pc:docMk/>
      </pc:docMkLst>
      <pc:sldChg chg="delSp modSp mod">
        <pc:chgData name="Wright, Caleb" userId="f0ffe9d7-920e-482d-bb3f-5a344eecae1f" providerId="ADAL" clId="{646DAE61-64AC-49B0-A745-839657ADD0CA}" dt="2026-03-03T19:01:01.781" v="478" actId="18131"/>
        <pc:sldMkLst>
          <pc:docMk/>
          <pc:sldMk cId="1401199327" sldId="256"/>
        </pc:sldMkLst>
        <pc:spChg chg="mod">
          <ac:chgData name="Wright, Caleb" userId="f0ffe9d7-920e-482d-bb3f-5a344eecae1f" providerId="ADAL" clId="{646DAE61-64AC-49B0-A745-839657ADD0CA}" dt="2026-03-03T16:23:04.170" v="115" actId="33524"/>
          <ac:spMkLst>
            <pc:docMk/>
            <pc:sldMk cId="1401199327" sldId="256"/>
            <ac:spMk id="2" creationId="{81C0747B-1E0F-1C17-3F2A-F9A51F93016E}"/>
          </ac:spMkLst>
        </pc:spChg>
        <pc:spChg chg="mod">
          <ac:chgData name="Wright, Caleb" userId="f0ffe9d7-920e-482d-bb3f-5a344eecae1f" providerId="ADAL" clId="{646DAE61-64AC-49B0-A745-839657ADD0CA}" dt="2026-03-03T16:24:40.756" v="164" actId="20577"/>
          <ac:spMkLst>
            <pc:docMk/>
            <pc:sldMk cId="1401199327" sldId="256"/>
            <ac:spMk id="3" creationId="{D113D586-C6E6-7B45-9233-B1CAD626612A}"/>
          </ac:spMkLst>
        </pc:spChg>
        <pc:spChg chg="mod">
          <ac:chgData name="Wright, Caleb" userId="f0ffe9d7-920e-482d-bb3f-5a344eecae1f" providerId="ADAL" clId="{646DAE61-64AC-49B0-A745-839657ADD0CA}" dt="2026-03-03T16:16:42.688" v="103" actId="20577"/>
          <ac:spMkLst>
            <pc:docMk/>
            <pc:sldMk cId="1401199327" sldId="256"/>
            <ac:spMk id="22" creationId="{59AF3B16-3FC2-FE84-6EFE-7C8664AE9746}"/>
          </ac:spMkLst>
        </pc:spChg>
        <pc:picChg chg="mod ord modCrop">
          <ac:chgData name="Wright, Caleb" userId="f0ffe9d7-920e-482d-bb3f-5a344eecae1f" providerId="ADAL" clId="{646DAE61-64AC-49B0-A745-839657ADD0CA}" dt="2026-03-03T19:01:01.781" v="478" actId="18131"/>
          <ac:picMkLst>
            <pc:docMk/>
            <pc:sldMk cId="1401199327" sldId="256"/>
            <ac:picMk id="14" creationId="{71399701-353F-22EB-42A6-506D7450D4E2}"/>
          </ac:picMkLst>
        </pc:picChg>
      </pc:sldChg>
      <pc:sldChg chg="modSp mod">
        <pc:chgData name="Wright, Caleb" userId="f0ffe9d7-920e-482d-bb3f-5a344eecae1f" providerId="ADAL" clId="{646DAE61-64AC-49B0-A745-839657ADD0CA}" dt="2026-03-04T14:15:22.354" v="1161" actId="20577"/>
        <pc:sldMkLst>
          <pc:docMk/>
          <pc:sldMk cId="744007362" sldId="257"/>
        </pc:sldMkLst>
        <pc:spChg chg="mod">
          <ac:chgData name="Wright, Caleb" userId="f0ffe9d7-920e-482d-bb3f-5a344eecae1f" providerId="ADAL" clId="{646DAE61-64AC-49B0-A745-839657ADD0CA}" dt="2026-03-03T16:46:13.428" v="405" actId="20577"/>
          <ac:spMkLst>
            <pc:docMk/>
            <pc:sldMk cId="744007362" sldId="257"/>
            <ac:spMk id="12" creationId="{F65992C7-775C-F3EA-8B14-D5835A98766F}"/>
          </ac:spMkLst>
        </pc:spChg>
        <pc:spChg chg="mod">
          <ac:chgData name="Wright, Caleb" userId="f0ffe9d7-920e-482d-bb3f-5a344eecae1f" providerId="ADAL" clId="{646DAE61-64AC-49B0-A745-839657ADD0CA}" dt="2026-03-04T14:15:22.354" v="1161" actId="20577"/>
          <ac:spMkLst>
            <pc:docMk/>
            <pc:sldMk cId="744007362" sldId="257"/>
            <ac:spMk id="14" creationId="{660A45C8-9983-35E6-92FD-150E62A43D77}"/>
          </ac:spMkLst>
        </pc:spChg>
        <pc:picChg chg="mod">
          <ac:chgData name="Wright, Caleb" userId="f0ffe9d7-920e-482d-bb3f-5a344eecae1f" providerId="ADAL" clId="{646DAE61-64AC-49B0-A745-839657ADD0CA}" dt="2026-03-03T16:53:41.052" v="406" actId="14826"/>
          <ac:picMkLst>
            <pc:docMk/>
            <pc:sldMk cId="744007362" sldId="257"/>
            <ac:picMk id="6" creationId="{CFE8BD60-AC5F-1235-3197-FB9752AB823A}"/>
          </ac:picMkLst>
        </pc:picChg>
      </pc:sldChg>
      <pc:sldChg chg="del">
        <pc:chgData name="Wright, Caleb" userId="f0ffe9d7-920e-482d-bb3f-5a344eecae1f" providerId="ADAL" clId="{646DAE61-64AC-49B0-A745-839657ADD0CA}" dt="2026-03-04T04:27:19.497" v="592" actId="47"/>
        <pc:sldMkLst>
          <pc:docMk/>
          <pc:sldMk cId="3037267292" sldId="260"/>
        </pc:sldMkLst>
      </pc:sldChg>
      <pc:sldChg chg="del">
        <pc:chgData name="Wright, Caleb" userId="f0ffe9d7-920e-482d-bb3f-5a344eecae1f" providerId="ADAL" clId="{646DAE61-64AC-49B0-A745-839657ADD0CA}" dt="2026-03-04T14:13:37.354" v="1139" actId="47"/>
        <pc:sldMkLst>
          <pc:docMk/>
          <pc:sldMk cId="1670197522" sldId="261"/>
        </pc:sldMkLst>
      </pc:sldChg>
      <pc:sldChg chg="del">
        <pc:chgData name="Wright, Caleb" userId="f0ffe9d7-920e-482d-bb3f-5a344eecae1f" providerId="ADAL" clId="{646DAE61-64AC-49B0-A745-839657ADD0CA}" dt="2026-03-03T19:05:19.179" v="480" actId="47"/>
        <pc:sldMkLst>
          <pc:docMk/>
          <pc:sldMk cId="4111861533" sldId="263"/>
        </pc:sldMkLst>
      </pc:sldChg>
      <pc:sldChg chg="addSp delSp modSp mod ord">
        <pc:chgData name="Wright, Caleb" userId="f0ffe9d7-920e-482d-bb3f-5a344eecae1f" providerId="ADAL" clId="{646DAE61-64AC-49B0-A745-839657ADD0CA}" dt="2026-03-04T12:45:14.967" v="894" actId="20577"/>
        <pc:sldMkLst>
          <pc:docMk/>
          <pc:sldMk cId="4056131397" sldId="264"/>
        </pc:sldMkLst>
        <pc:spChg chg="add mod">
          <ac:chgData name="Wright, Caleb" userId="f0ffe9d7-920e-482d-bb3f-5a344eecae1f" providerId="ADAL" clId="{646DAE61-64AC-49B0-A745-839657ADD0CA}" dt="2026-03-04T12:36:54.799" v="651" actId="1076"/>
          <ac:spMkLst>
            <pc:docMk/>
            <pc:sldMk cId="4056131397" sldId="264"/>
            <ac:spMk id="3" creationId="{A4A0D797-0712-0BD7-9AB1-0F49DCD3AA24}"/>
          </ac:spMkLst>
        </pc:spChg>
        <pc:spChg chg="add mod">
          <ac:chgData name="Wright, Caleb" userId="f0ffe9d7-920e-482d-bb3f-5a344eecae1f" providerId="ADAL" clId="{646DAE61-64AC-49B0-A745-839657ADD0CA}" dt="2026-03-04T12:37:19.665" v="668" actId="20577"/>
          <ac:spMkLst>
            <pc:docMk/>
            <pc:sldMk cId="4056131397" sldId="264"/>
            <ac:spMk id="4" creationId="{790A94BE-571C-9DB7-AEC3-4AE240E37655}"/>
          </ac:spMkLst>
        </pc:spChg>
        <pc:spChg chg="add mod">
          <ac:chgData name="Wright, Caleb" userId="f0ffe9d7-920e-482d-bb3f-5a344eecae1f" providerId="ADAL" clId="{646DAE61-64AC-49B0-A745-839657ADD0CA}" dt="2026-03-04T12:39:10.603" v="817" actId="20577"/>
          <ac:spMkLst>
            <pc:docMk/>
            <pc:sldMk cId="4056131397" sldId="264"/>
            <ac:spMk id="9" creationId="{49D3B8A2-D127-137E-945C-800C7198C67A}"/>
          </ac:spMkLst>
        </pc:spChg>
        <pc:spChg chg="add mod">
          <ac:chgData name="Wright, Caleb" userId="f0ffe9d7-920e-482d-bb3f-5a344eecae1f" providerId="ADAL" clId="{646DAE61-64AC-49B0-A745-839657ADD0CA}" dt="2026-03-04T12:45:14.967" v="894" actId="20577"/>
          <ac:spMkLst>
            <pc:docMk/>
            <pc:sldMk cId="4056131397" sldId="264"/>
            <ac:spMk id="10" creationId="{73602E44-51B9-5807-62BC-762521B38513}"/>
          </ac:spMkLst>
        </pc:spChg>
        <pc:spChg chg="mod">
          <ac:chgData name="Wright, Caleb" userId="f0ffe9d7-920e-482d-bb3f-5a344eecae1f" providerId="ADAL" clId="{646DAE61-64AC-49B0-A745-839657ADD0CA}" dt="2026-03-04T12:44:57.626" v="877" actId="20577"/>
          <ac:spMkLst>
            <pc:docMk/>
            <pc:sldMk cId="4056131397" sldId="264"/>
            <ac:spMk id="13" creationId="{08C07903-C1F5-A486-062C-8F5503ED0B66}"/>
          </ac:spMkLst>
        </pc:spChg>
        <pc:picChg chg="mod">
          <ac:chgData name="Wright, Caleb" userId="f0ffe9d7-920e-482d-bb3f-5a344eecae1f" providerId="ADAL" clId="{646DAE61-64AC-49B0-A745-839657ADD0CA}" dt="2026-03-04T04:28:43.165" v="598" actId="1076"/>
          <ac:picMkLst>
            <pc:docMk/>
            <pc:sldMk cId="4056131397" sldId="264"/>
            <ac:picMk id="2" creationId="{EE760DDA-60D1-78BA-036F-F91A2E5B3BFC}"/>
          </ac:picMkLst>
        </pc:picChg>
        <pc:picChg chg="mod">
          <ac:chgData name="Wright, Caleb" userId="f0ffe9d7-920e-482d-bb3f-5a344eecae1f" providerId="ADAL" clId="{646DAE61-64AC-49B0-A745-839657ADD0CA}" dt="2026-03-04T04:28:37.585" v="597" actId="1076"/>
          <ac:picMkLst>
            <pc:docMk/>
            <pc:sldMk cId="4056131397" sldId="264"/>
            <ac:picMk id="6" creationId="{7A65F2FD-342F-0AF6-032A-0D8BCD5EDD31}"/>
          </ac:picMkLst>
        </pc:picChg>
        <pc:picChg chg="mod">
          <ac:chgData name="Wright, Caleb" userId="f0ffe9d7-920e-482d-bb3f-5a344eecae1f" providerId="ADAL" clId="{646DAE61-64AC-49B0-A745-839657ADD0CA}" dt="2026-03-04T04:28:51.693" v="599" actId="1076"/>
          <ac:picMkLst>
            <pc:docMk/>
            <pc:sldMk cId="4056131397" sldId="264"/>
            <ac:picMk id="7" creationId="{1BCC228F-859D-624B-E78D-C41437028F3D}"/>
          </ac:picMkLst>
        </pc:picChg>
        <pc:picChg chg="mod">
          <ac:chgData name="Wright, Caleb" userId="f0ffe9d7-920e-482d-bb3f-5a344eecae1f" providerId="ADAL" clId="{646DAE61-64AC-49B0-A745-839657ADD0CA}" dt="2026-03-04T12:44:19.518" v="856" actId="14826"/>
          <ac:picMkLst>
            <pc:docMk/>
            <pc:sldMk cId="4056131397" sldId="264"/>
            <ac:picMk id="24" creationId="{2D65A7D6-3FBD-B3E6-D4AA-984ECF195894}"/>
          </ac:picMkLst>
        </pc:picChg>
      </pc:sldChg>
      <pc:sldChg chg="del">
        <pc:chgData name="Wright, Caleb" userId="f0ffe9d7-920e-482d-bb3f-5a344eecae1f" providerId="ADAL" clId="{646DAE61-64AC-49B0-A745-839657ADD0CA}" dt="2026-03-04T04:27:15.146" v="591" actId="47"/>
        <pc:sldMkLst>
          <pc:docMk/>
          <pc:sldMk cId="3199711112" sldId="267"/>
        </pc:sldMkLst>
      </pc:sldChg>
      <pc:sldChg chg="modSp del mod ord">
        <pc:chgData name="Wright, Caleb" userId="f0ffe9d7-920e-482d-bb3f-5a344eecae1f" providerId="ADAL" clId="{646DAE61-64AC-49B0-A745-839657ADD0CA}" dt="2026-03-06T14:44:09.757" v="1199" actId="2696"/>
        <pc:sldMkLst>
          <pc:docMk/>
          <pc:sldMk cId="1355698788" sldId="268"/>
        </pc:sldMkLst>
      </pc:sldChg>
      <pc:sldChg chg="modSp del mod">
        <pc:chgData name="Wright, Caleb" userId="f0ffe9d7-920e-482d-bb3f-5a344eecae1f" providerId="ADAL" clId="{646DAE61-64AC-49B0-A745-839657ADD0CA}" dt="2026-03-04T14:16:38.239" v="1174" actId="47"/>
        <pc:sldMkLst>
          <pc:docMk/>
          <pc:sldMk cId="1281836439" sldId="269"/>
        </pc:sldMkLst>
      </pc:sldChg>
      <pc:sldChg chg="addSp delSp modSp mod">
        <pc:chgData name="Wright, Caleb" userId="f0ffe9d7-920e-482d-bb3f-5a344eecae1f" providerId="ADAL" clId="{646DAE61-64AC-49B0-A745-839657ADD0CA}" dt="2026-03-03T19:07:19.400" v="532" actId="478"/>
        <pc:sldMkLst>
          <pc:docMk/>
          <pc:sldMk cId="3260611352" sldId="270"/>
        </pc:sldMkLst>
        <pc:spChg chg="mod">
          <ac:chgData name="Wright, Caleb" userId="f0ffe9d7-920e-482d-bb3f-5a344eecae1f" providerId="ADAL" clId="{646DAE61-64AC-49B0-A745-839657ADD0CA}" dt="2026-03-03T19:05:52.903" v="524" actId="20577"/>
          <ac:spMkLst>
            <pc:docMk/>
            <pc:sldMk cId="3260611352" sldId="270"/>
            <ac:spMk id="10" creationId="{76A2679D-6071-424D-B3C5-5A49D6B5E468}"/>
          </ac:spMkLst>
        </pc:spChg>
      </pc:sldChg>
      <pc:sldChg chg="del">
        <pc:chgData name="Wright, Caleb" userId="f0ffe9d7-920e-482d-bb3f-5a344eecae1f" providerId="ADAL" clId="{646DAE61-64AC-49B0-A745-839657ADD0CA}" dt="2026-03-03T19:05:19.179" v="480" actId="47"/>
        <pc:sldMkLst>
          <pc:docMk/>
          <pc:sldMk cId="3384443138" sldId="282"/>
        </pc:sldMkLst>
      </pc:sldChg>
      <pc:sldChg chg="del">
        <pc:chgData name="Wright, Caleb" userId="f0ffe9d7-920e-482d-bb3f-5a344eecae1f" providerId="ADAL" clId="{646DAE61-64AC-49B0-A745-839657ADD0CA}" dt="2026-03-03T18:45:32.411" v="410" actId="47"/>
        <pc:sldMkLst>
          <pc:docMk/>
          <pc:sldMk cId="1141185493" sldId="284"/>
        </pc:sldMkLst>
      </pc:sldChg>
      <pc:sldChg chg="addSp modSp mod">
        <pc:chgData name="Wright, Caleb" userId="f0ffe9d7-920e-482d-bb3f-5a344eecae1f" providerId="ADAL" clId="{646DAE61-64AC-49B0-A745-839657ADD0CA}" dt="2026-03-04T15:18:13.031" v="1198" actId="20577"/>
        <pc:sldMkLst>
          <pc:docMk/>
          <pc:sldMk cId="1330442584" sldId="285"/>
        </pc:sldMkLst>
        <pc:spChg chg="mod">
          <ac:chgData name="Wright, Caleb" userId="f0ffe9d7-920e-482d-bb3f-5a344eecae1f" providerId="ADAL" clId="{646DAE61-64AC-49B0-A745-839657ADD0CA}" dt="2026-03-04T13:56:03.150" v="920" actId="20577"/>
          <ac:spMkLst>
            <pc:docMk/>
            <pc:sldMk cId="1330442584" sldId="285"/>
            <ac:spMk id="4" creationId="{B044C14B-6A8D-1815-8924-AC3753F822FD}"/>
          </ac:spMkLst>
        </pc:spChg>
        <pc:spChg chg="mod">
          <ac:chgData name="Wright, Caleb" userId="f0ffe9d7-920e-482d-bb3f-5a344eecae1f" providerId="ADAL" clId="{646DAE61-64AC-49B0-A745-839657ADD0CA}" dt="2026-03-04T15:18:13.031" v="1198" actId="20577"/>
          <ac:spMkLst>
            <pc:docMk/>
            <pc:sldMk cId="1330442584" sldId="285"/>
            <ac:spMk id="5" creationId="{303BCE30-A600-0BF3-4B30-38A26E0520CA}"/>
          </ac:spMkLst>
        </pc:spChg>
        <pc:picChg chg="add mod">
          <ac:chgData name="Wright, Caleb" userId="f0ffe9d7-920e-482d-bb3f-5a344eecae1f" providerId="ADAL" clId="{646DAE61-64AC-49B0-A745-839657ADD0CA}" dt="2026-03-04T14:07:22.870" v="1112" actId="1076"/>
          <ac:picMkLst>
            <pc:docMk/>
            <pc:sldMk cId="1330442584" sldId="285"/>
            <ac:picMk id="1026" creationId="{2CDA1509-A79D-4D2E-BBF0-73E06D273076}"/>
          </ac:picMkLst>
        </pc:picChg>
      </pc:sldChg>
      <pc:sldChg chg="del">
        <pc:chgData name="Wright, Caleb" userId="f0ffe9d7-920e-482d-bb3f-5a344eecae1f" providerId="ADAL" clId="{646DAE61-64AC-49B0-A745-839657ADD0CA}" dt="2026-03-03T18:45:33.699" v="411" actId="47"/>
        <pc:sldMkLst>
          <pc:docMk/>
          <pc:sldMk cId="2483225654" sldId="286"/>
        </pc:sldMkLst>
      </pc:sldChg>
      <pc:sldChg chg="addSp delSp modSp del mod">
        <pc:chgData name="Wright, Caleb" userId="f0ffe9d7-920e-482d-bb3f-5a344eecae1f" providerId="ADAL" clId="{646DAE61-64AC-49B0-A745-839657ADD0CA}" dt="2026-03-03T19:26:06.152" v="582" actId="962"/>
        <pc:sldMkLst>
          <pc:docMk/>
          <pc:sldMk cId="3058576975" sldId="287"/>
        </pc:sldMkLst>
        <pc:spChg chg="mod">
          <ac:chgData name="Wright, Caleb" userId="f0ffe9d7-920e-482d-bb3f-5a344eecae1f" providerId="ADAL" clId="{646DAE61-64AC-49B0-A745-839657ADD0CA}" dt="2026-03-03T19:24:10.270" v="566" actId="20577"/>
          <ac:spMkLst>
            <pc:docMk/>
            <pc:sldMk cId="3058576975" sldId="287"/>
            <ac:spMk id="6" creationId="{3A7D6D1A-90D2-23DC-C8CD-AEF5E47AF194}"/>
          </ac:spMkLst>
        </pc:spChg>
        <pc:picChg chg="add mod">
          <ac:chgData name="Wright, Caleb" userId="f0ffe9d7-920e-482d-bb3f-5a344eecae1f" providerId="ADAL" clId="{646DAE61-64AC-49B0-A745-839657ADD0CA}" dt="2026-03-03T19:26:06.152" v="582" actId="962"/>
          <ac:picMkLst>
            <pc:docMk/>
            <pc:sldMk cId="3058576975" sldId="287"/>
            <ac:picMk id="15" creationId="{E585AF75-B0CE-0FAC-742E-D1AEB9B9212D}"/>
          </ac:picMkLst>
        </pc:picChg>
      </pc:sldChg>
      <pc:sldChg chg="add del">
        <pc:chgData name="Wright, Caleb" userId="f0ffe9d7-920e-482d-bb3f-5a344eecae1f" providerId="ADAL" clId="{646DAE61-64AC-49B0-A745-839657ADD0CA}" dt="2026-03-03T18:43:16.185" v="409" actId="47"/>
        <pc:sldMkLst>
          <pc:docMk/>
          <pc:sldMk cId="3969582685" sldId="288"/>
        </pc:sldMkLst>
      </pc:sldChg>
      <pc:sldChg chg="del">
        <pc:chgData name="Wright, Caleb" userId="f0ffe9d7-920e-482d-bb3f-5a344eecae1f" providerId="ADAL" clId="{646DAE61-64AC-49B0-A745-839657ADD0CA}" dt="2026-03-03T19:05:19.179" v="480" actId="47"/>
        <pc:sldMkLst>
          <pc:docMk/>
          <pc:sldMk cId="2040078782" sldId="291"/>
        </pc:sldMkLst>
      </pc:sldChg>
      <pc:sldChg chg="del">
        <pc:chgData name="Wright, Caleb" userId="f0ffe9d7-920e-482d-bb3f-5a344eecae1f" providerId="ADAL" clId="{646DAE61-64AC-49B0-A745-839657ADD0CA}" dt="2026-03-04T14:14:11.784" v="1143" actId="47"/>
        <pc:sldMkLst>
          <pc:docMk/>
          <pc:sldMk cId="1922370339" sldId="293"/>
        </pc:sldMkLst>
      </pc:sldChg>
      <pc:sldChg chg="del">
        <pc:chgData name="Wright, Caleb" userId="f0ffe9d7-920e-482d-bb3f-5a344eecae1f" providerId="ADAL" clId="{646DAE61-64AC-49B0-A745-839657ADD0CA}" dt="2026-03-03T19:05:11.607" v="479" actId="47"/>
        <pc:sldMkLst>
          <pc:docMk/>
          <pc:sldMk cId="3399734806" sldId="294"/>
        </pc:sldMkLst>
      </pc:sldChg>
      <pc:sldChg chg="del">
        <pc:chgData name="Wright, Caleb" userId="f0ffe9d7-920e-482d-bb3f-5a344eecae1f" providerId="ADAL" clId="{646DAE61-64AC-49B0-A745-839657ADD0CA}" dt="2026-03-03T19:05:11.607" v="479" actId="47"/>
        <pc:sldMkLst>
          <pc:docMk/>
          <pc:sldMk cId="3706405951" sldId="295"/>
        </pc:sldMkLst>
      </pc:sldChg>
      <pc:sldChg chg="del">
        <pc:chgData name="Wright, Caleb" userId="f0ffe9d7-920e-482d-bb3f-5a344eecae1f" providerId="ADAL" clId="{646DAE61-64AC-49B0-A745-839657ADD0CA}" dt="2026-03-03T19:05:11.607" v="479" actId="47"/>
        <pc:sldMkLst>
          <pc:docMk/>
          <pc:sldMk cId="1743419205" sldId="296"/>
        </pc:sldMkLst>
      </pc:sldChg>
      <pc:sldChg chg="del">
        <pc:chgData name="Wright, Caleb" userId="f0ffe9d7-920e-482d-bb3f-5a344eecae1f" providerId="ADAL" clId="{646DAE61-64AC-49B0-A745-839657ADD0CA}" dt="2026-03-03T19:05:11.607" v="479" actId="47"/>
        <pc:sldMkLst>
          <pc:docMk/>
          <pc:sldMk cId="1815630281" sldId="297"/>
        </pc:sldMkLst>
      </pc:sldChg>
      <pc:sldChg chg="addSp delSp modSp mod">
        <pc:chgData name="Wright, Caleb" userId="f0ffe9d7-920e-482d-bb3f-5a344eecae1f" providerId="ADAL" clId="{646DAE61-64AC-49B0-A745-839657ADD0CA}" dt="2026-03-03T18:59:52.282" v="469" actId="14100"/>
        <pc:sldMkLst>
          <pc:docMk/>
          <pc:sldMk cId="92833526" sldId="298"/>
        </pc:sldMkLst>
        <pc:spChg chg="ord">
          <ac:chgData name="Wright, Caleb" userId="f0ffe9d7-920e-482d-bb3f-5a344eecae1f" providerId="ADAL" clId="{646DAE61-64AC-49B0-A745-839657ADD0CA}" dt="2026-03-03T18:52:31.935" v="444" actId="166"/>
          <ac:spMkLst>
            <pc:docMk/>
            <pc:sldMk cId="92833526" sldId="298"/>
            <ac:spMk id="9" creationId="{CBCBE9CB-5893-4B27-111E-0792A1A2F062}"/>
          </ac:spMkLst>
        </pc:spChg>
        <pc:spChg chg="add mod ord">
          <ac:chgData name="Wright, Caleb" userId="f0ffe9d7-920e-482d-bb3f-5a344eecae1f" providerId="ADAL" clId="{646DAE61-64AC-49B0-A745-839657ADD0CA}" dt="2026-03-03T18:59:52.282" v="469" actId="14100"/>
          <ac:spMkLst>
            <pc:docMk/>
            <pc:sldMk cId="92833526" sldId="298"/>
            <ac:spMk id="12" creationId="{FA776263-BF2E-13E2-55BB-6F39D840E243}"/>
          </ac:spMkLst>
        </pc:spChg>
        <pc:picChg chg="add mod ord">
          <ac:chgData name="Wright, Caleb" userId="f0ffe9d7-920e-482d-bb3f-5a344eecae1f" providerId="ADAL" clId="{646DAE61-64AC-49B0-A745-839657ADD0CA}" dt="2026-03-03T18:49:49.488" v="430" actId="14100"/>
          <ac:picMkLst>
            <pc:docMk/>
            <pc:sldMk cId="92833526" sldId="298"/>
            <ac:picMk id="4" creationId="{3DF25618-B26B-17F8-54BA-04BAD5498A66}"/>
          </ac:picMkLst>
        </pc:picChg>
        <pc:picChg chg="add mod">
          <ac:chgData name="Wright, Caleb" userId="f0ffe9d7-920e-482d-bb3f-5a344eecae1f" providerId="ADAL" clId="{646DAE61-64AC-49B0-A745-839657ADD0CA}" dt="2026-03-03T18:51:37.466" v="437" actId="14100"/>
          <ac:picMkLst>
            <pc:docMk/>
            <pc:sldMk cId="92833526" sldId="298"/>
            <ac:picMk id="11" creationId="{CEF8A7A4-824C-0EC7-8E4A-BB26856E3520}"/>
          </ac:picMkLst>
        </pc:picChg>
      </pc:sldChg>
      <pc:sldChg chg="addSp delSp modSp mod">
        <pc:chgData name="Wright, Caleb" userId="f0ffe9d7-920e-482d-bb3f-5a344eecae1f" providerId="ADAL" clId="{646DAE61-64AC-49B0-A745-839657ADD0CA}" dt="2026-03-04T12:34:28.037" v="603" actId="22"/>
        <pc:sldMkLst>
          <pc:docMk/>
          <pc:sldMk cId="1458770510" sldId="299"/>
        </pc:sldMkLst>
        <pc:picChg chg="mod modCrop">
          <ac:chgData name="Wright, Caleb" userId="f0ffe9d7-920e-482d-bb3f-5a344eecae1f" providerId="ADAL" clId="{646DAE61-64AC-49B0-A745-839657ADD0CA}" dt="2026-03-04T04:24:26.274" v="590" actId="732"/>
          <ac:picMkLst>
            <pc:docMk/>
            <pc:sldMk cId="1458770510" sldId="299"/>
            <ac:picMk id="101" creationId="{41016C9C-8DC3-A0A6-2FE8-31B12B55323E}"/>
          </ac:picMkLst>
        </pc:picChg>
      </pc:sldChg>
      <pc:sldChg chg="del">
        <pc:chgData name="Wright, Caleb" userId="f0ffe9d7-920e-482d-bb3f-5a344eecae1f" providerId="ADAL" clId="{646DAE61-64AC-49B0-A745-839657ADD0CA}" dt="2026-03-04T14:13:34.824" v="1138" actId="47"/>
        <pc:sldMkLst>
          <pc:docMk/>
          <pc:sldMk cId="1887163849" sldId="300"/>
        </pc:sldMkLst>
      </pc:sldChg>
      <pc:sldChg chg="delSp modSp mod">
        <pc:chgData name="Wright, Caleb" userId="f0ffe9d7-920e-482d-bb3f-5a344eecae1f" providerId="ADAL" clId="{646DAE61-64AC-49B0-A745-839657ADD0CA}" dt="2026-03-04T13:01:35.403" v="896" actId="14826"/>
        <pc:sldMkLst>
          <pc:docMk/>
          <pc:sldMk cId="2557465189" sldId="301"/>
        </pc:sldMkLst>
        <pc:picChg chg="mod">
          <ac:chgData name="Wright, Caleb" userId="f0ffe9d7-920e-482d-bb3f-5a344eecae1f" providerId="ADAL" clId="{646DAE61-64AC-49B0-A745-839657ADD0CA}" dt="2026-03-04T13:01:35.403" v="896" actId="14826"/>
          <ac:picMkLst>
            <pc:docMk/>
            <pc:sldMk cId="2557465189" sldId="301"/>
            <ac:picMk id="101" creationId="{84A08436-57F6-5EF5-30B9-7F484EAA418E}"/>
          </ac:picMkLst>
        </pc:picChg>
      </pc:sldChg>
      <pc:sldChg chg="modSp">
        <pc:chgData name="Wright, Caleb" userId="f0ffe9d7-920e-482d-bb3f-5a344eecae1f" providerId="ADAL" clId="{646DAE61-64AC-49B0-A745-839657ADD0CA}" dt="2026-03-04T13:43:26.513" v="897" actId="14826"/>
        <pc:sldMkLst>
          <pc:docMk/>
          <pc:sldMk cId="1557718289" sldId="302"/>
        </pc:sldMkLst>
        <pc:picChg chg="mod">
          <ac:chgData name="Wright, Caleb" userId="f0ffe9d7-920e-482d-bb3f-5a344eecae1f" providerId="ADAL" clId="{646DAE61-64AC-49B0-A745-839657ADD0CA}" dt="2026-03-04T13:43:26.513" v="897" actId="14826"/>
          <ac:picMkLst>
            <pc:docMk/>
            <pc:sldMk cId="1557718289" sldId="302"/>
            <ac:picMk id="101" creationId="{A0586DE0-85B3-80EB-10B6-889874819BC2}"/>
          </ac:picMkLst>
        </pc:picChg>
      </pc:sldChg>
      <pc:sldChg chg="addSp delSp modSp mod">
        <pc:chgData name="Wright, Caleb" userId="f0ffe9d7-920e-482d-bb3f-5a344eecae1f" providerId="ADAL" clId="{646DAE61-64AC-49B0-A745-839657ADD0CA}" dt="2026-03-04T14:13:10.829" v="1136" actId="167"/>
        <pc:sldMkLst>
          <pc:docMk/>
          <pc:sldMk cId="233058551" sldId="303"/>
        </pc:sldMkLst>
        <pc:picChg chg="add mod ord">
          <ac:chgData name="Wright, Caleb" userId="f0ffe9d7-920e-482d-bb3f-5a344eecae1f" providerId="ADAL" clId="{646DAE61-64AC-49B0-A745-839657ADD0CA}" dt="2026-03-04T14:13:05.708" v="1135" actId="167"/>
          <ac:picMkLst>
            <pc:docMk/>
            <pc:sldMk cId="233058551" sldId="303"/>
            <ac:picMk id="4" creationId="{307458CC-8337-6B92-4993-FE66800613F1}"/>
          </ac:picMkLst>
        </pc:picChg>
        <pc:picChg chg="add mod ord">
          <ac:chgData name="Wright, Caleb" userId="f0ffe9d7-920e-482d-bb3f-5a344eecae1f" providerId="ADAL" clId="{646DAE61-64AC-49B0-A745-839657ADD0CA}" dt="2026-03-04T14:13:10.829" v="1136" actId="167"/>
          <ac:picMkLst>
            <pc:docMk/>
            <pc:sldMk cId="233058551" sldId="303"/>
            <ac:picMk id="6" creationId="{0EAD67C7-0EF4-533D-6BEF-D5A0A139F484}"/>
          </ac:picMkLst>
        </pc:picChg>
      </pc:sldChg>
      <pc:sldMasterChg chg="modSldLayout">
        <pc:chgData name="Wright, Caleb" userId="f0ffe9d7-920e-482d-bb3f-5a344eecae1f" providerId="ADAL" clId="{646DAE61-64AC-49B0-A745-839657ADD0CA}" dt="2026-03-04T14:51:02.878" v="1177"/>
        <pc:sldMasterMkLst>
          <pc:docMk/>
          <pc:sldMasterMk cId="737433849" sldId="2147483648"/>
        </pc:sldMasterMkLst>
        <pc:sldLayoutChg chg="modSp">
          <pc:chgData name="Wright, Caleb" userId="f0ffe9d7-920e-482d-bb3f-5a344eecae1f" providerId="ADAL" clId="{646DAE61-64AC-49B0-A745-839657ADD0CA}" dt="2026-03-04T14:51:02.878" v="1177"/>
          <pc:sldLayoutMkLst>
            <pc:docMk/>
            <pc:sldMasterMk cId="737433849" sldId="2147483648"/>
            <pc:sldLayoutMk cId="3306421758" sldId="2147483686"/>
          </pc:sldLayoutMkLst>
          <pc:spChg chg="mod">
            <ac:chgData name="Wright, Caleb" userId="f0ffe9d7-920e-482d-bb3f-5a344eecae1f" providerId="ADAL" clId="{646DAE61-64AC-49B0-A745-839657ADD0CA}" dt="2026-03-04T14:51:02.878" v="1177"/>
            <ac:spMkLst>
              <pc:docMk/>
              <pc:sldMasterMk cId="737433849" sldId="2147483648"/>
              <pc:sldLayoutMk cId="3306421758" sldId="2147483686"/>
              <ac:spMk id="9" creationId="{B33F4350-BDB8-F442-158E-E9948ECD25BB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1A50702-3C68-4B14-B819-72B57D27F9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0F4880-E690-44D0-8356-A9E7BDBAB09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E6205E-B305-4B90-9534-3C5E99A0275E}" type="datetimeFigureOut">
              <a:rPr lang="en-US" smtClean="0"/>
              <a:t>3/6/2026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B4ACF6-39FD-4B08-A7D5-5BFDC37B462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7C9FD2-2C57-4DE7-8EA4-86DEE80B988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AC623C-86E0-4A85-83FB-F4A716956F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9555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3722F1-E430-42A1-A473-1759336AECCE}" type="datetimeFigureOut">
              <a:rPr lang="en-US" smtClean="0"/>
              <a:t>3/6/2026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7D7554-D10C-4E29-B8E6-BB7111FA61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347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7554-D10C-4E29-B8E6-BB7111FA614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92494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7554-D10C-4E29-B8E6-BB7111FA614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3019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ame"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DAF0714-05F3-0032-F5CA-3E9020090869}"/>
              </a:ext>
            </a:extLst>
          </p:cNvPr>
          <p:cNvSpPr>
            <a:spLocks/>
          </p:cNvSpPr>
          <p:nvPr userDrawn="1"/>
        </p:nvSpPr>
        <p:spPr>
          <a:xfrm rot="16200000">
            <a:off x="4120689" y="1833507"/>
            <a:ext cx="903803" cy="9145186"/>
          </a:xfrm>
          <a:custGeom>
            <a:avLst/>
            <a:gdLst>
              <a:gd name="connsiteX0" fmla="*/ 903803 w 903803"/>
              <a:gd name="connsiteY0" fmla="*/ 12193581 h 12193581"/>
              <a:gd name="connsiteX1" fmla="*/ 350824 w 903803"/>
              <a:gd name="connsiteY1" fmla="*/ 12192013 h 12193581"/>
              <a:gd name="connsiteX2" fmla="*/ 350824 w 903803"/>
              <a:gd name="connsiteY2" fmla="*/ 12192001 h 12193581"/>
              <a:gd name="connsiteX3" fmla="*/ 0 w 903803"/>
              <a:gd name="connsiteY3" fmla="*/ 12192001 h 12193581"/>
              <a:gd name="connsiteX4" fmla="*/ 1 w 903803"/>
              <a:gd name="connsiteY4" fmla="*/ 2 h 12193581"/>
              <a:gd name="connsiteX5" fmla="*/ 365759 w 903803"/>
              <a:gd name="connsiteY5" fmla="*/ 2 h 12193581"/>
              <a:gd name="connsiteX6" fmla="*/ 365759 w 903803"/>
              <a:gd name="connsiteY6" fmla="*/ 1533 h 12193581"/>
              <a:gd name="connsiteX7" fmla="*/ 903802 w 903803"/>
              <a:gd name="connsiteY7" fmla="*/ 0 h 12193581"/>
              <a:gd name="connsiteX8" fmla="*/ 365759 w 903803"/>
              <a:gd name="connsiteY8" fmla="*/ 6048638 h 12193581"/>
              <a:gd name="connsiteX9" fmla="*/ 365759 w 903803"/>
              <a:gd name="connsiteY9" fmla="*/ 6176118 h 12193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3803" h="12193581">
                <a:moveTo>
                  <a:pt x="903803" y="12193581"/>
                </a:moveTo>
                <a:lnTo>
                  <a:pt x="350824" y="12192013"/>
                </a:lnTo>
                <a:lnTo>
                  <a:pt x="350824" y="12192001"/>
                </a:lnTo>
                <a:lnTo>
                  <a:pt x="0" y="12192001"/>
                </a:lnTo>
                <a:lnTo>
                  <a:pt x="1" y="2"/>
                </a:lnTo>
                <a:lnTo>
                  <a:pt x="365759" y="2"/>
                </a:lnTo>
                <a:lnTo>
                  <a:pt x="365759" y="1533"/>
                </a:lnTo>
                <a:lnTo>
                  <a:pt x="903802" y="0"/>
                </a:lnTo>
                <a:lnTo>
                  <a:pt x="365759" y="6048638"/>
                </a:lnTo>
                <a:lnTo>
                  <a:pt x="365759" y="617611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3" name="Content Placeholder 15">
            <a:extLst>
              <a:ext uri="{FF2B5EF4-FFF2-40B4-BE49-F238E27FC236}">
                <a16:creationId xmlns:a16="http://schemas.microsoft.com/office/drawing/2014/main" id="{A25AFECF-0C52-4AD9-7A75-9BDCD4CDC9EB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754380" y="1920240"/>
            <a:ext cx="7610952" cy="3752963"/>
          </a:xfrm>
          <a:prstGeom prst="rect">
            <a:avLst/>
          </a:prstGeom>
        </p:spPr>
        <p:txBody>
          <a:bodyPr/>
          <a:lstStyle>
            <a:lvl1pPr marL="214313" indent="-214313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350" spc="38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27435" indent="-169069"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601266" indent="-173831"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50"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Click to add text</a:t>
            </a:r>
          </a:p>
          <a:p>
            <a:pPr lvl="2"/>
            <a:r>
              <a:rPr lang="en-US" dirty="0"/>
              <a:t>Click to add text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05A17F4-8DD1-4400-C949-ADC6D5E12907}"/>
              </a:ext>
            </a:extLst>
          </p:cNvPr>
          <p:cNvSpPr/>
          <p:nvPr userDrawn="1"/>
        </p:nvSpPr>
        <p:spPr>
          <a:xfrm>
            <a:off x="378621" y="631627"/>
            <a:ext cx="8386760" cy="6089848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33F4350-BDB8-F442-158E-E9948ECD25BB}"/>
              </a:ext>
            </a:extLst>
          </p:cNvPr>
          <p:cNvSpPr txBox="1">
            <a:spLocks/>
          </p:cNvSpPr>
          <p:nvPr userDrawn="1"/>
        </p:nvSpPr>
        <p:spPr>
          <a:xfrm>
            <a:off x="377410" y="6356353"/>
            <a:ext cx="2437442" cy="365125"/>
          </a:xfrm>
          <a:prstGeom prst="rect">
            <a:avLst/>
          </a:prstGeom>
        </p:spPr>
        <p:txBody>
          <a:bodyPr lIns="0" rIns="0" anchor="b"/>
          <a:lstStyle>
            <a:defPPr>
              <a:defRPr lang="en-US"/>
            </a:defPPr>
            <a:lvl1pPr marL="0" algn="l" defTabSz="914400" rtl="0" eaLnBrk="1" latinLnBrk="0" hangingPunct="1">
              <a:defRPr sz="800" kern="1200" spc="1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b="1" dirty="0">
                <a:solidFill>
                  <a:schemeClr val="bg1"/>
                </a:solidFill>
                <a:ea typeface="Roboto Slab" pitchFamily="2" charset="0"/>
              </a:rPr>
              <a:t>Construction &amp; Utility Coordination</a:t>
            </a:r>
            <a:endParaRPr lang="en-US" sz="600" spc="113" baseline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F952649-AA3B-C06C-E042-C84208E9F92E}"/>
              </a:ext>
            </a:extLst>
          </p:cNvPr>
          <p:cNvSpPr txBox="1">
            <a:spLocks/>
          </p:cNvSpPr>
          <p:nvPr userDrawn="1"/>
        </p:nvSpPr>
        <p:spPr>
          <a:xfrm>
            <a:off x="7882759" y="6356353"/>
            <a:ext cx="883814" cy="365125"/>
          </a:xfrm>
          <a:prstGeom prst="rect">
            <a:avLst/>
          </a:prstGeom>
        </p:spPr>
        <p:txBody>
          <a:bodyPr lIns="0" rIns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 spc="1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8D65601-5AE2-46FC-B138-694DDD2B510D}" type="slidenum">
              <a:rPr lang="en-US" sz="600" spc="113" baseline="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endParaRPr lang="en-US" sz="600" spc="113" baseline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718651-C97A-88C3-EF85-CF1B5EA5DB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4380" y="1018302"/>
            <a:ext cx="7610952" cy="761442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Headline Here</a:t>
            </a:r>
          </a:p>
        </p:txBody>
      </p:sp>
    </p:spTree>
    <p:extLst>
      <p:ext uri="{BB962C8B-B14F-4D97-AF65-F5344CB8AC3E}">
        <p14:creationId xmlns:p14="http://schemas.microsoft.com/office/powerpoint/2010/main" val="3306421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lor block">
    <p:bg>
      <p:bgPr>
        <a:solidFill>
          <a:schemeClr val="accent6">
            <a:lumMod val="20000"/>
            <a:lumOff val="80000"/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3515711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344BD20-CD77-6297-5667-62E9351976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82759" y="6356353"/>
            <a:ext cx="883814" cy="365125"/>
          </a:xfrm>
          <a:prstGeom prst="rect">
            <a:avLst/>
          </a:prstGeom>
        </p:spPr>
        <p:txBody>
          <a:bodyPr lIns="0" rIns="0" anchor="b"/>
          <a:lstStyle>
            <a:lvl1pPr algn="r">
              <a:defRPr sz="600" spc="113" baseline="0">
                <a:solidFill>
                  <a:schemeClr val="tx2"/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1752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75803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1">
    <p:bg>
      <p:bgPr>
        <a:solidFill>
          <a:schemeClr val="accent3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5A322BF-82BA-C699-B774-DC0222F4B15C}"/>
              </a:ext>
            </a:extLst>
          </p:cNvPr>
          <p:cNvSpPr/>
          <p:nvPr userDrawn="1"/>
        </p:nvSpPr>
        <p:spPr>
          <a:xfrm>
            <a:off x="3515710" y="0"/>
            <a:ext cx="562829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3515711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Arrow: Chevron 1">
            <a:extLst>
              <a:ext uri="{FF2B5EF4-FFF2-40B4-BE49-F238E27FC236}">
                <a16:creationId xmlns:a16="http://schemas.microsoft.com/office/drawing/2014/main" id="{FDC02647-34B5-00DF-A8EA-E7FC13A346D1}"/>
              </a:ext>
            </a:extLst>
          </p:cNvPr>
          <p:cNvSpPr/>
          <p:nvPr userDrawn="1"/>
        </p:nvSpPr>
        <p:spPr>
          <a:xfrm rot="16200000">
            <a:off x="548182" y="5100146"/>
            <a:ext cx="2419349" cy="3515710"/>
          </a:xfrm>
          <a:prstGeom prst="chevron">
            <a:avLst>
              <a:gd name="adj" fmla="val 47999"/>
            </a:avLst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81888F90-00E8-869F-17D4-E6C8DB714F42}"/>
              </a:ext>
            </a:extLst>
          </p:cNvPr>
          <p:cNvSpPr/>
          <p:nvPr userDrawn="1"/>
        </p:nvSpPr>
        <p:spPr>
          <a:xfrm rot="16200000">
            <a:off x="548182" y="4461977"/>
            <a:ext cx="2419349" cy="3515710"/>
          </a:xfrm>
          <a:prstGeom prst="chevron">
            <a:avLst>
              <a:gd name="adj" fmla="val 47999"/>
            </a:avLst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5E68AD97-B9A7-8FA7-0145-DF72EBC5F9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15709" y="0"/>
            <a:ext cx="5628084" cy="6858000"/>
          </a:xfrm>
          <a:prstGeom prst="rect">
            <a:avLst/>
          </a:prstGeom>
          <a:effectLst>
            <a:outerShdw blurRad="101600" dist="63500" dir="10800000" algn="r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C65001B-234E-098D-CFC9-735E184308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358573" y="3474720"/>
            <a:ext cx="480060" cy="0"/>
          </a:xfrm>
          <a:prstGeom prst="line">
            <a:avLst/>
          </a:prstGeom>
          <a:ln w="57150"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4">
            <a:extLst>
              <a:ext uri="{FF2B5EF4-FFF2-40B4-BE49-F238E27FC236}">
                <a16:creationId xmlns:a16="http://schemas.microsoft.com/office/drawing/2014/main" id="{58562183-189F-2A51-DD77-232421BC3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026" y="1487494"/>
            <a:ext cx="3215786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  <a:ea typeface="ADLaM Display" panose="020F0502020204030204" pitchFamily="2" charset="0"/>
                <a:cs typeface="ADLaM Display" panose="020F05020202040302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 descr="Iowa DOT logo">
            <a:extLst>
              <a:ext uri="{FF2B5EF4-FFF2-40B4-BE49-F238E27FC236}">
                <a16:creationId xmlns:a16="http://schemas.microsoft.com/office/drawing/2014/main" id="{A8F1760E-94E4-4B9E-1AC2-48C4482C65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6" y="280525"/>
            <a:ext cx="2173976" cy="54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730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2">
    <p:bg>
      <p:bgPr>
        <a:solidFill>
          <a:schemeClr val="accent5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78BC479-7D9E-D5B0-195B-3338C7ADE0FB}"/>
              </a:ext>
            </a:extLst>
          </p:cNvPr>
          <p:cNvSpPr/>
          <p:nvPr userDrawn="1"/>
        </p:nvSpPr>
        <p:spPr>
          <a:xfrm>
            <a:off x="3515710" y="0"/>
            <a:ext cx="5628084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351571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Arrow: Chevron 1">
            <a:extLst>
              <a:ext uri="{FF2B5EF4-FFF2-40B4-BE49-F238E27FC236}">
                <a16:creationId xmlns:a16="http://schemas.microsoft.com/office/drawing/2014/main" id="{FDC02647-34B5-00DF-A8EA-E7FC13A346D1}"/>
              </a:ext>
            </a:extLst>
          </p:cNvPr>
          <p:cNvSpPr/>
          <p:nvPr userDrawn="1"/>
        </p:nvSpPr>
        <p:spPr>
          <a:xfrm rot="16200000">
            <a:off x="548182" y="5100146"/>
            <a:ext cx="2419349" cy="3515710"/>
          </a:xfrm>
          <a:prstGeom prst="chevron">
            <a:avLst>
              <a:gd name="adj" fmla="val 47999"/>
            </a:avLst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81888F90-00E8-869F-17D4-E6C8DB714F42}"/>
              </a:ext>
            </a:extLst>
          </p:cNvPr>
          <p:cNvSpPr/>
          <p:nvPr userDrawn="1"/>
        </p:nvSpPr>
        <p:spPr>
          <a:xfrm rot="16200000">
            <a:off x="548182" y="4461977"/>
            <a:ext cx="2419349" cy="3515710"/>
          </a:xfrm>
          <a:prstGeom prst="chevron">
            <a:avLst>
              <a:gd name="adj" fmla="val 47999"/>
            </a:avLst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6B84F1BA-DF39-6E64-7400-15BE49C7D2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15916" y="0"/>
            <a:ext cx="5628084" cy="6858000"/>
          </a:xfrm>
          <a:prstGeom prst="rect">
            <a:avLst/>
          </a:prstGeom>
          <a:effectLst>
            <a:outerShdw blurRad="101600" dist="63500" dir="10800000" algn="r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9E10CA5-FDB4-73FB-60DF-F2ACF64B2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358573" y="3474720"/>
            <a:ext cx="480060" cy="0"/>
          </a:xfrm>
          <a:prstGeom prst="line">
            <a:avLst/>
          </a:prstGeom>
          <a:ln w="57150">
            <a:solidFill>
              <a:schemeClr val="accent5">
                <a:lumMod val="20000"/>
                <a:lumOff val="80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Iowa DOT logo">
            <a:extLst>
              <a:ext uri="{FF2B5EF4-FFF2-40B4-BE49-F238E27FC236}">
                <a16:creationId xmlns:a16="http://schemas.microsoft.com/office/drawing/2014/main" id="{9C187151-0FCD-00EB-4097-1B85C7A484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6" y="280525"/>
            <a:ext cx="2173976" cy="54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3914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3">
    <p:bg>
      <p:bgPr>
        <a:solidFill>
          <a:schemeClr val="accent2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398A732-26A8-A525-B413-7C704695F5B9}"/>
              </a:ext>
            </a:extLst>
          </p:cNvPr>
          <p:cNvSpPr/>
          <p:nvPr userDrawn="1"/>
        </p:nvSpPr>
        <p:spPr>
          <a:xfrm>
            <a:off x="3515710" y="0"/>
            <a:ext cx="5628084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3515711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Arrow: Chevron 1">
            <a:extLst>
              <a:ext uri="{FF2B5EF4-FFF2-40B4-BE49-F238E27FC236}">
                <a16:creationId xmlns:a16="http://schemas.microsoft.com/office/drawing/2014/main" id="{FDC02647-34B5-00DF-A8EA-E7FC13A346D1}"/>
              </a:ext>
            </a:extLst>
          </p:cNvPr>
          <p:cNvSpPr/>
          <p:nvPr userDrawn="1"/>
        </p:nvSpPr>
        <p:spPr>
          <a:xfrm rot="16200000">
            <a:off x="548182" y="5100146"/>
            <a:ext cx="2419349" cy="3515710"/>
          </a:xfrm>
          <a:prstGeom prst="chevron">
            <a:avLst>
              <a:gd name="adj" fmla="val 47999"/>
            </a:avLst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81888F90-00E8-869F-17D4-E6C8DB714F42}"/>
              </a:ext>
            </a:extLst>
          </p:cNvPr>
          <p:cNvSpPr/>
          <p:nvPr userDrawn="1"/>
        </p:nvSpPr>
        <p:spPr>
          <a:xfrm rot="16200000">
            <a:off x="548182" y="4461977"/>
            <a:ext cx="2419349" cy="3515710"/>
          </a:xfrm>
          <a:prstGeom prst="chevron">
            <a:avLst>
              <a:gd name="adj" fmla="val 47999"/>
            </a:avLst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6DA5683-EC86-E73C-75F8-1505F0EE50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15916" y="0"/>
            <a:ext cx="5628084" cy="6858000"/>
          </a:xfrm>
          <a:prstGeom prst="rect">
            <a:avLst/>
          </a:prstGeom>
          <a:effectLst>
            <a:outerShdw blurRad="101600" dist="63500" dir="10800000" algn="r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6BE8F04-90AC-5E1E-3470-33530C2217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358573" y="3474720"/>
            <a:ext cx="480060" cy="0"/>
          </a:xfrm>
          <a:prstGeom prst="line">
            <a:avLst/>
          </a:prstGeom>
          <a:ln w="57150"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Iowa DOT logo">
            <a:extLst>
              <a:ext uri="{FF2B5EF4-FFF2-40B4-BE49-F238E27FC236}">
                <a16:creationId xmlns:a16="http://schemas.microsoft.com/office/drawing/2014/main" id="{3E668645-0E33-266C-93E8-34F9B81347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6" y="280525"/>
            <a:ext cx="2173976" cy="54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8470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4">
    <p:bg>
      <p:bgPr>
        <a:solidFill>
          <a:schemeClr val="accent6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FC1E08E-31F3-0870-CE34-1BE1FD668A98}"/>
              </a:ext>
            </a:extLst>
          </p:cNvPr>
          <p:cNvSpPr/>
          <p:nvPr userDrawn="1"/>
        </p:nvSpPr>
        <p:spPr>
          <a:xfrm>
            <a:off x="3515710" y="0"/>
            <a:ext cx="5628084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3515711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Arrow: Chevron 1">
            <a:extLst>
              <a:ext uri="{FF2B5EF4-FFF2-40B4-BE49-F238E27FC236}">
                <a16:creationId xmlns:a16="http://schemas.microsoft.com/office/drawing/2014/main" id="{FDC02647-34B5-00DF-A8EA-E7FC13A346D1}"/>
              </a:ext>
            </a:extLst>
          </p:cNvPr>
          <p:cNvSpPr/>
          <p:nvPr userDrawn="1"/>
        </p:nvSpPr>
        <p:spPr>
          <a:xfrm rot="16200000">
            <a:off x="548182" y="5100146"/>
            <a:ext cx="2419349" cy="3515710"/>
          </a:xfrm>
          <a:prstGeom prst="chevron">
            <a:avLst>
              <a:gd name="adj" fmla="val 47999"/>
            </a:avLst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81888F90-00E8-869F-17D4-E6C8DB714F42}"/>
              </a:ext>
            </a:extLst>
          </p:cNvPr>
          <p:cNvSpPr/>
          <p:nvPr userDrawn="1"/>
        </p:nvSpPr>
        <p:spPr>
          <a:xfrm rot="16200000">
            <a:off x="548182" y="4461977"/>
            <a:ext cx="2419349" cy="3515710"/>
          </a:xfrm>
          <a:prstGeom prst="chevron">
            <a:avLst>
              <a:gd name="adj" fmla="val 47999"/>
            </a:avLst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0946A1BC-3827-B021-D2CE-5ED3AD4C7E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15709" y="0"/>
            <a:ext cx="5628084" cy="6858000"/>
          </a:xfrm>
          <a:prstGeom prst="rect">
            <a:avLst/>
          </a:prstGeom>
          <a:effectLst>
            <a:outerShdw blurRad="101600" dist="63500" dir="10800000" algn="r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86CCFF0-AF21-032B-328A-0ED34E654A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358573" y="3474720"/>
            <a:ext cx="480060" cy="0"/>
          </a:xfrm>
          <a:prstGeom prst="line">
            <a:avLst/>
          </a:prstGeom>
          <a:ln w="5715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Iowa DOT logo">
            <a:extLst>
              <a:ext uri="{FF2B5EF4-FFF2-40B4-BE49-F238E27FC236}">
                <a16:creationId xmlns:a16="http://schemas.microsoft.com/office/drawing/2014/main" id="{EC7C10B2-4107-FC55-493C-198AE5DA76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6" y="280525"/>
            <a:ext cx="2173976" cy="54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0967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block">
    <p:bg>
      <p:bgPr>
        <a:solidFill>
          <a:schemeClr val="accent5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1" y="0"/>
            <a:ext cx="351571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353CF9D-DF5C-B6A2-D308-E8A5E24C78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82759" y="6356353"/>
            <a:ext cx="883814" cy="365125"/>
          </a:xfrm>
          <a:prstGeom prst="rect">
            <a:avLst/>
          </a:prstGeom>
        </p:spPr>
        <p:txBody>
          <a:bodyPr lIns="0" rIns="0" anchor="b"/>
          <a:lstStyle>
            <a:lvl1pPr algn="r">
              <a:defRPr sz="600" spc="113" baseline="0">
                <a:solidFill>
                  <a:schemeClr val="bg1"/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4487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or block">
    <p:bg>
      <p:bgPr>
        <a:solidFill>
          <a:schemeClr val="accent2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3515711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61FBC4E-A834-3A9B-8A81-BDBC0D6422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82759" y="6356353"/>
            <a:ext cx="883814" cy="365125"/>
          </a:xfrm>
          <a:prstGeom prst="rect">
            <a:avLst/>
          </a:prstGeom>
        </p:spPr>
        <p:txBody>
          <a:bodyPr lIns="0" rIns="0" anchor="b"/>
          <a:lstStyle>
            <a:lvl1pPr algn="r">
              <a:defRPr sz="600" spc="113" baseline="0">
                <a:solidFill>
                  <a:schemeClr val="tx2"/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1926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lor block">
    <p:bg>
      <p:bgPr>
        <a:solidFill>
          <a:schemeClr val="accent3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3515711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DA67448-4435-D20A-B854-D1F45E3455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82759" y="6356353"/>
            <a:ext cx="883814" cy="365125"/>
          </a:xfrm>
          <a:prstGeom prst="rect">
            <a:avLst/>
          </a:prstGeom>
        </p:spPr>
        <p:txBody>
          <a:bodyPr lIns="0" rIns="0" anchor="b"/>
          <a:lstStyle>
            <a:lvl1pPr algn="r">
              <a:defRPr sz="600" spc="113" baseline="0">
                <a:solidFill>
                  <a:schemeClr val="tx2"/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41029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4571705-2E20-024A-15CB-E3138EDEC6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77410" y="6356353"/>
            <a:ext cx="2191106" cy="365125"/>
          </a:xfrm>
          <a:prstGeom prst="rect">
            <a:avLst/>
          </a:prstGeom>
        </p:spPr>
        <p:txBody>
          <a:bodyPr lIns="0" rIns="0" anchor="ctr"/>
          <a:lstStyle>
            <a:lvl1pPr algn="l">
              <a:defRPr sz="600" spc="113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30EE630-9E25-FA1D-173D-B34329DA95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82759" y="6356353"/>
            <a:ext cx="883814" cy="365125"/>
          </a:xfrm>
          <a:prstGeom prst="rect">
            <a:avLst/>
          </a:prstGeom>
        </p:spPr>
        <p:txBody>
          <a:bodyPr lIns="0" rIns="0" anchor="ctr"/>
          <a:lstStyle>
            <a:lvl1pPr algn="r">
              <a:defRPr sz="600" spc="113" baseline="0">
                <a:solidFill>
                  <a:schemeClr val="bg1"/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 descr="Iowa DOT logo">
            <a:extLst>
              <a:ext uri="{FF2B5EF4-FFF2-40B4-BE49-F238E27FC236}">
                <a16:creationId xmlns:a16="http://schemas.microsoft.com/office/drawing/2014/main" id="{4CBEDF8D-0D65-68EA-4D18-273C618DC7E3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843" y="136522"/>
            <a:ext cx="2103832" cy="52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433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49" r:id="rId2"/>
    <p:sldLayoutId id="2147483680" r:id="rId3"/>
    <p:sldLayoutId id="2147483681" r:id="rId4"/>
    <p:sldLayoutId id="2147483682" r:id="rId5"/>
    <p:sldLayoutId id="2147483683" r:id="rId6"/>
    <p:sldLayoutId id="2147483655" r:id="rId7"/>
    <p:sldLayoutId id="2147483668" r:id="rId8"/>
    <p:sldLayoutId id="2147483669" r:id="rId9"/>
    <p:sldLayoutId id="2147483670" r:id="rId10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29">
            <a:extLst>
              <a:ext uri="{FF2B5EF4-FFF2-40B4-BE49-F238E27FC236}">
                <a16:creationId xmlns:a16="http://schemas.microsoft.com/office/drawing/2014/main" id="{71399701-353F-22EB-42A6-506D7450D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710" t="7931" r="11455" b="5191"/>
          <a:stretch/>
        </p:blipFill>
        <p:spPr>
          <a:xfrm>
            <a:off x="-2551814" y="-28458"/>
            <a:ext cx="11695813" cy="6741234"/>
          </a:xfrm>
          <a:prstGeom prst="rect">
            <a:avLst/>
          </a:prstGeom>
        </p:spPr>
      </p:pic>
      <p:sp>
        <p:nvSpPr>
          <p:cNvPr id="15" name="Graphic 2">
            <a:extLst>
              <a:ext uri="{FF2B5EF4-FFF2-40B4-BE49-F238E27FC236}">
                <a16:creationId xmlns:a16="http://schemas.microsoft.com/office/drawing/2014/main" id="{0843006F-98F3-5378-ADE3-1EFEFEDDA1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-17511" y="4286250"/>
            <a:ext cx="9161510" cy="2455811"/>
          </a:xfrm>
          <a:custGeom>
            <a:avLst/>
            <a:gdLst>
              <a:gd name="T0" fmla="*/ 53211096 w 18294857"/>
              <a:gd name="T1" fmla="*/ 8668539 h 5362670"/>
              <a:gd name="T2" fmla="*/ 53211096 w 18294857"/>
              <a:gd name="T3" fmla="*/ 8726178 h 5362670"/>
              <a:gd name="T4" fmla="*/ 0 w 18294857"/>
              <a:gd name="T5" fmla="*/ 58264 h 5362670"/>
              <a:gd name="T6" fmla="*/ 0 w 18294857"/>
              <a:gd name="T7" fmla="*/ 26801920 h 5362670"/>
              <a:gd name="T8" fmla="*/ 53211096 w 18294857"/>
              <a:gd name="T9" fmla="*/ 35273730 h 5362670"/>
              <a:gd name="T10" fmla="*/ 53211096 w 18294857"/>
              <a:gd name="T11" fmla="*/ 35215464 h 5362670"/>
              <a:gd name="T12" fmla="*/ 106422181 w 18294857"/>
              <a:gd name="T13" fmla="*/ 26743646 h 5362670"/>
              <a:gd name="T14" fmla="*/ 106422181 w 18294857"/>
              <a:gd name="T15" fmla="*/ 0 h 5362670"/>
              <a:gd name="T16" fmla="*/ 53211096 w 18294857"/>
              <a:gd name="T17" fmla="*/ 8668539 h 536267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8294857" h="5362670">
                <a:moveTo>
                  <a:pt x="9147429" y="1317879"/>
                </a:moveTo>
                <a:lnTo>
                  <a:pt x="9147429" y="1326642"/>
                </a:lnTo>
                <a:lnTo>
                  <a:pt x="0" y="8858"/>
                </a:lnTo>
                <a:lnTo>
                  <a:pt x="0" y="4074700"/>
                </a:lnTo>
                <a:lnTo>
                  <a:pt x="9147429" y="5362671"/>
                </a:lnTo>
                <a:lnTo>
                  <a:pt x="9147429" y="5353812"/>
                </a:lnTo>
                <a:lnTo>
                  <a:pt x="18294858" y="4065841"/>
                </a:lnTo>
                <a:lnTo>
                  <a:pt x="18294858" y="0"/>
                </a:lnTo>
                <a:lnTo>
                  <a:pt x="9147429" y="1317879"/>
                </a:lnTo>
                <a:close/>
              </a:path>
            </a:pathLst>
          </a:custGeom>
          <a:solidFill>
            <a:srgbClr val="231F20">
              <a:alpha val="5686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z="135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113D586-C6E6-7B45-9233-B1CAD626612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00301" y="5005748"/>
            <a:ext cx="7886700" cy="594279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  <a:ea typeface="Roboto Slab" pitchFamily="2" charset="0"/>
              </a:rPr>
              <a:t>Construction &amp; Utility Coordination</a:t>
            </a:r>
            <a:endParaRPr lang="en-US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7842182-EE84-12E6-1390-BC1DD14536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258956" y="6032770"/>
            <a:ext cx="605815" cy="1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Graphic 26">
            <a:extLst>
              <a:ext uri="{FF2B5EF4-FFF2-40B4-BE49-F238E27FC236}">
                <a16:creationId xmlns:a16="http://schemas.microsoft.com/office/drawing/2014/main" id="{4A7719FD-1DC4-C482-4733-0F10D60002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17512" y="6103140"/>
            <a:ext cx="9167626" cy="754861"/>
          </a:xfrm>
          <a:prstGeom prst="rect">
            <a:avLst/>
          </a:prstGeom>
        </p:spPr>
      </p:pic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59AF3B16-3FC2-FE84-6EFE-7C8664AE97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797" y="6332738"/>
            <a:ext cx="1946372" cy="456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3700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22844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31988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41132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04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50276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54848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59420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1500"/>
              </a:spcBef>
              <a:spcAft>
                <a:spcPts val="450"/>
              </a:spcAft>
            </a:pPr>
            <a:r>
              <a:rPr lang="en-US" altLang="en-US" sz="900" dirty="0">
                <a:solidFill>
                  <a:schemeClr val="bg1"/>
                </a:solidFill>
                <a:latin typeface="+mn-lt"/>
                <a:ea typeface="PT Sans" panose="020B0503020203020204" pitchFamily="34" charset="0"/>
                <a:cs typeface="PT Sans" panose="020B0503020203020204" pitchFamily="34" charset="0"/>
              </a:rPr>
              <a:t>Caleb Wright, EIT</a:t>
            </a:r>
          </a:p>
          <a:p>
            <a:pPr>
              <a:spcAft>
                <a:spcPts val="450"/>
              </a:spcAft>
            </a:pPr>
            <a:r>
              <a:rPr lang="en-US" altLang="en-US" sz="900" dirty="0">
                <a:solidFill>
                  <a:schemeClr val="bg1"/>
                </a:solidFill>
                <a:latin typeface="+mn-lt"/>
                <a:ea typeface="PT Sans" panose="020B0503020203020204" pitchFamily="34" charset="0"/>
                <a:cs typeface="PT Sans" panose="020B0503020203020204" pitchFamily="34" charset="0"/>
              </a:rPr>
              <a:t>Transportation Engineer Associate</a:t>
            </a:r>
          </a:p>
        </p:txBody>
      </p:sp>
      <p:pic>
        <p:nvPicPr>
          <p:cNvPr id="29" name="Picture 28" descr="Iowa DOT">
            <a:extLst>
              <a:ext uri="{FF2B5EF4-FFF2-40B4-BE49-F238E27FC236}">
                <a16:creationId xmlns:a16="http://schemas.microsoft.com/office/drawing/2014/main" id="{17FF21B2-3928-7AEE-415D-1E68508271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9610" y="6131998"/>
            <a:ext cx="1764509" cy="441128"/>
          </a:xfrm>
          <a:prstGeom prst="rect">
            <a:avLst/>
          </a:prstGeo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81C0747B-1E0F-1C17-3F2A-F9A51F9301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6649" y="6408960"/>
            <a:ext cx="1162554" cy="303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3700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22844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31988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41132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04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50276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54848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59420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90000"/>
              </a:lnSpc>
              <a:spcBef>
                <a:spcPts val="1500"/>
              </a:spcBef>
              <a:spcAft>
                <a:spcPts val="450"/>
              </a:spcAft>
            </a:pPr>
            <a:r>
              <a:rPr lang="en-US" altLang="en-US" sz="900" dirty="0">
                <a:solidFill>
                  <a:schemeClr val="bg1"/>
                </a:solidFill>
                <a:latin typeface="+mn-lt"/>
                <a:ea typeface="PT Sans" panose="020B0503020203020204" pitchFamily="34" charset="0"/>
                <a:cs typeface="PT Sans" panose="020B0503020203020204" pitchFamily="34" charset="0"/>
              </a:rPr>
              <a:t>March 2026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11993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453B82D-2369-140A-FA3F-9AB39E1C02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EAD67C7-0EF4-533D-6BEF-D5A0A139F4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788" y="-1"/>
            <a:ext cx="4853212" cy="6011592"/>
          </a:xfrm>
          <a:prstGeom prst="rect">
            <a:avLst/>
          </a:prstGeom>
        </p:spPr>
      </p:pic>
      <p:pic>
        <p:nvPicPr>
          <p:cNvPr id="4" name="Picture 3" descr="A picture containing ground, outdoor, rock&#10;&#10;AI-generated content may be incorrect.">
            <a:extLst>
              <a:ext uri="{FF2B5EF4-FFF2-40B4-BE49-F238E27FC236}">
                <a16:creationId xmlns:a16="http://schemas.microsoft.com/office/drawing/2014/main" id="{307458CC-8337-6B92-4993-FE66800613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55807" cy="60174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810CAF-FB05-79E3-7C51-2CBDE5FF1E8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53561" y="-452753"/>
            <a:ext cx="2980944" cy="27699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350" dirty="0">
                <a:latin typeface="+mn-lt"/>
                <a:ea typeface="+mn-ea"/>
                <a:cs typeface="+mn-cs"/>
              </a:rPr>
              <a:t>Photo Slide</a:t>
            </a:r>
          </a:p>
        </p:txBody>
      </p:sp>
      <p:sp>
        <p:nvSpPr>
          <p:cNvPr id="8" name="Isosceles Triangle 30">
            <a:extLst>
              <a:ext uri="{FF2B5EF4-FFF2-40B4-BE49-F238E27FC236}">
                <a16:creationId xmlns:a16="http://schemas.microsoft.com/office/drawing/2014/main" id="{46D064A9-4033-7790-A198-E28D2ABE48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 flipH="1">
            <a:off x="2079043" y="4045096"/>
            <a:ext cx="422330" cy="4580413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/>
              <a:ea typeface="+mn-ea"/>
              <a:cs typeface="+mn-cs"/>
            </a:endParaRPr>
          </a:p>
        </p:txBody>
      </p:sp>
      <p:sp>
        <p:nvSpPr>
          <p:cNvPr id="9" name="Isosceles Triangle 30">
            <a:extLst>
              <a:ext uri="{FF2B5EF4-FFF2-40B4-BE49-F238E27FC236}">
                <a16:creationId xmlns:a16="http://schemas.microsoft.com/office/drawing/2014/main" id="{4183ABC1-923C-0D81-6925-37F6D30E30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6642628" y="4045093"/>
            <a:ext cx="422330" cy="4580417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585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C1B315FA-D4BE-46EE-F04E-730A253F49F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283666" y="2389798"/>
            <a:ext cx="2569702" cy="35837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1" kern="1200" spc="100" baseline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Questions?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6A2679D-6071-424D-B3C5-5A49D6B5E46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283666" y="3186029"/>
            <a:ext cx="4936331" cy="1343109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b="1" spc="150" dirty="0"/>
              <a:t>Caleb Wright</a:t>
            </a:r>
          </a:p>
          <a:p>
            <a:pPr marL="0" indent="0">
              <a:buNone/>
            </a:pPr>
            <a:r>
              <a:rPr lang="en-US" spc="0" dirty="0"/>
              <a:t>515-357-0244</a:t>
            </a:r>
          </a:p>
          <a:p>
            <a:pPr marL="0" indent="0">
              <a:buNone/>
            </a:pPr>
            <a:r>
              <a:rPr lang="en-US" spc="0" dirty="0"/>
              <a:t>caleb.wright@iowadot.us​</a:t>
            </a:r>
          </a:p>
          <a:p>
            <a:pPr marL="0" indent="0">
              <a:buNone/>
            </a:pPr>
            <a:r>
              <a:rPr lang="en-US" spc="0" dirty="0"/>
              <a:t>iowadot.gov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7DB2766-6174-6C85-533D-D7B70C53E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04936" y="0"/>
            <a:ext cx="0" cy="75438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774F402-33FE-5168-0A75-4212D4980B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20539" y="0"/>
            <a:ext cx="0" cy="75438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614C0CF-1A5F-A69A-2662-5A4F1E9BC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89334" y="0"/>
            <a:ext cx="0" cy="75438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176BF94-91AA-0F1D-0CEE-F51BD8940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350169" y="2962960"/>
            <a:ext cx="48006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06113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FE8BD60-AC5F-1235-3197-FB9752AB82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7" b="1597"/>
          <a:stretch/>
        </p:blipFill>
        <p:spPr>
          <a:xfrm>
            <a:off x="4572000" y="633047"/>
            <a:ext cx="4572000" cy="5908430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F65992C7-775C-F3EA-8B14-D5835A987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6413" y="1051548"/>
            <a:ext cx="3233810" cy="414528"/>
          </a:xfrm>
        </p:spPr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0A45C8-9983-35E6-92FD-150E62A43D77}"/>
              </a:ext>
            </a:extLst>
          </p:cNvPr>
          <p:cNvSpPr txBox="1"/>
          <p:nvPr/>
        </p:nvSpPr>
        <p:spPr bwMode="auto">
          <a:xfrm>
            <a:off x="797324" y="1635666"/>
            <a:ext cx="3425480" cy="1800493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>
              <a:spcBef>
                <a:spcPts val="900"/>
              </a:spcBef>
              <a:defRPr/>
            </a:pPr>
            <a:r>
              <a:rPr lang="en-US" sz="1350" b="1" spc="150" dirty="0">
                <a:latin typeface="Calibri" panose="020F0502020204030204" pitchFamily="34" charset="0"/>
                <a:ea typeface="PT Sans" panose="020B0503020203020204" pitchFamily="34" charset="0"/>
                <a:cs typeface="Calibri" panose="020F0502020204030204" pitchFamily="34" charset="0"/>
              </a:rPr>
              <a:t>Bonding Process &amp; Conflict Resolution</a:t>
            </a:r>
          </a:p>
          <a:p>
            <a:pPr>
              <a:spcBef>
                <a:spcPts val="900"/>
              </a:spcBef>
              <a:defRPr/>
            </a:pPr>
            <a:endParaRPr lang="en-US" sz="1350" b="1" spc="150" dirty="0">
              <a:latin typeface="Calibri" panose="020F0502020204030204" pitchFamily="34" charset="0"/>
              <a:ea typeface="PT Sans" panose="020B0503020203020204" pitchFamily="34" charset="0"/>
              <a:cs typeface="Calibri" panose="020F0502020204030204" pitchFamily="34" charset="0"/>
            </a:endParaRPr>
          </a:p>
          <a:p>
            <a:pPr>
              <a:spcBef>
                <a:spcPts val="900"/>
              </a:spcBef>
              <a:defRPr/>
            </a:pPr>
            <a:r>
              <a:rPr lang="en-US" sz="1350" b="1" spc="150" dirty="0">
                <a:latin typeface="Calibri" panose="020F0502020204030204" pitchFamily="34" charset="0"/>
                <a:ea typeface="PT Sans" panose="020B0503020203020204" pitchFamily="34" charset="0"/>
                <a:cs typeface="Calibri" panose="020F0502020204030204" pitchFamily="34" charset="0"/>
              </a:rPr>
              <a:t>Coordination Efforts</a:t>
            </a:r>
          </a:p>
          <a:p>
            <a:pPr>
              <a:spcBef>
                <a:spcPts val="900"/>
              </a:spcBef>
              <a:defRPr/>
            </a:pPr>
            <a:endParaRPr lang="en-US" sz="1350" b="1" spc="150" dirty="0">
              <a:latin typeface="Calibri" panose="020F0502020204030204" pitchFamily="34" charset="0"/>
              <a:ea typeface="PT Sans" panose="020B0503020203020204" pitchFamily="34" charset="0"/>
              <a:cs typeface="Calibri" panose="020F0502020204030204" pitchFamily="34" charset="0"/>
            </a:endParaRPr>
          </a:p>
          <a:p>
            <a:pPr>
              <a:spcBef>
                <a:spcPts val="900"/>
              </a:spcBef>
              <a:defRPr/>
            </a:pPr>
            <a:r>
              <a:rPr lang="en-US" sz="1350" b="1" spc="150" dirty="0">
                <a:latin typeface="Calibri" panose="020F0502020204030204" pitchFamily="34" charset="0"/>
                <a:ea typeface="PT Sans" panose="020B0503020203020204" pitchFamily="34" charset="0"/>
                <a:cs typeface="Calibri" panose="020F0502020204030204" pitchFamily="34" charset="0"/>
              </a:rPr>
              <a:t>Causes of Conflict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26283F5-6F08-B866-1753-2A00C1C1A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4380" y="1030711"/>
            <a:ext cx="342900" cy="414528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F98FF10-A6CB-49C1-BDDF-E0FD6E9F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54955" y="0"/>
            <a:ext cx="0" cy="75438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586EC07-AFE8-01E8-972B-4FC6481F5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70558" y="0"/>
            <a:ext cx="0" cy="75438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AA1F1D5-DEF2-53BE-B69C-0AE3B8BC42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39353" y="0"/>
            <a:ext cx="0" cy="75438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Isosceles Triangle 30">
            <a:extLst>
              <a:ext uri="{FF2B5EF4-FFF2-40B4-BE49-F238E27FC236}">
                <a16:creationId xmlns:a16="http://schemas.microsoft.com/office/drawing/2014/main" id="{76C13270-5480-8B03-B9D0-96D4C279CB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 rot="16200000">
            <a:off x="6569851" y="3987419"/>
            <a:ext cx="567889" cy="4580417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7440073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6B3A6C-415C-A39C-472E-3AE5F448EA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A776263-BF2E-13E2-55BB-6F39D840E243}"/>
              </a:ext>
            </a:extLst>
          </p:cNvPr>
          <p:cNvSpPr/>
          <p:nvPr/>
        </p:nvSpPr>
        <p:spPr>
          <a:xfrm>
            <a:off x="281610" y="4874829"/>
            <a:ext cx="8798780" cy="10516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Diagram&#10;&#10;AI-generated content may be incorrect.">
            <a:extLst>
              <a:ext uri="{FF2B5EF4-FFF2-40B4-BE49-F238E27FC236}">
                <a16:creationId xmlns:a16="http://schemas.microsoft.com/office/drawing/2014/main" id="{3DF25618-B26B-17F8-54BA-04BAD5498A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4564768" cy="58983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C31B6DB-4435-D706-19A5-F2ACF9E036C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53561" y="-452753"/>
            <a:ext cx="2980944" cy="27699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350" dirty="0">
                <a:latin typeface="+mn-lt"/>
                <a:ea typeface="+mn-ea"/>
                <a:cs typeface="+mn-cs"/>
              </a:rPr>
              <a:t>Photo Slide</a:t>
            </a:r>
          </a:p>
        </p:txBody>
      </p:sp>
      <p:sp>
        <p:nvSpPr>
          <p:cNvPr id="8" name="Isosceles Triangle 30">
            <a:extLst>
              <a:ext uri="{FF2B5EF4-FFF2-40B4-BE49-F238E27FC236}">
                <a16:creationId xmlns:a16="http://schemas.microsoft.com/office/drawing/2014/main" id="{1BEB2BB4-0040-8023-ED62-A2DEED358E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 flipH="1">
            <a:off x="2079043" y="4045096"/>
            <a:ext cx="422330" cy="4580413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/>
              <a:ea typeface="+mn-ea"/>
              <a:cs typeface="+mn-cs"/>
            </a:endParaRPr>
          </a:p>
        </p:txBody>
      </p:sp>
      <p:pic>
        <p:nvPicPr>
          <p:cNvPr id="11" name="Picture 10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EF8A7A4-824C-0EC7-8E4A-BB26856E35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443" y="0"/>
            <a:ext cx="4586557" cy="5174901"/>
          </a:xfrm>
          <a:prstGeom prst="rect">
            <a:avLst/>
          </a:prstGeom>
        </p:spPr>
      </p:pic>
      <p:sp>
        <p:nvSpPr>
          <p:cNvPr id="9" name="Isosceles Triangle 30">
            <a:extLst>
              <a:ext uri="{FF2B5EF4-FFF2-40B4-BE49-F238E27FC236}">
                <a16:creationId xmlns:a16="http://schemas.microsoft.com/office/drawing/2014/main" id="{CBCBE9CB-5893-4B27-111E-0792A1A2F0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6642628" y="4045093"/>
            <a:ext cx="422330" cy="4580417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8335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A7D6D1A-90D2-23DC-C8CD-AEF5E47AF19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9293" y="2211347"/>
            <a:ext cx="3059142" cy="994172"/>
          </a:xfrm>
          <a:prstGeom prst="rect">
            <a:avLst/>
          </a:prstGeom>
        </p:spPr>
        <p:txBody>
          <a:bodyPr/>
          <a:lstStyle/>
          <a:p>
            <a:r>
              <a:rPr lang="en-US" spc="38" dirty="0">
                <a:solidFill>
                  <a:schemeClr val="bg1"/>
                </a:solidFill>
              </a:rPr>
              <a:t>Construction Coordination</a:t>
            </a:r>
            <a:endParaRPr lang="en-US" b="1" spc="38" dirty="0">
              <a:solidFill>
                <a:schemeClr val="bg1"/>
              </a:solidFill>
            </a:endParaRPr>
          </a:p>
        </p:txBody>
      </p:sp>
      <p:pic>
        <p:nvPicPr>
          <p:cNvPr id="15" name="Picture Placeholder 14" descr="A picture containing outdoor, ground, sidewalk, curb&#10;&#10;AI-generated content may be incorrect.">
            <a:extLst>
              <a:ext uri="{FF2B5EF4-FFF2-40B4-BE49-F238E27FC236}">
                <a16:creationId xmlns:a16="http://schemas.microsoft.com/office/drawing/2014/main" id="{E585AF75-B0CE-0FAC-742E-D1AEB9B9212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7" r="19227"/>
          <a:stretch>
            <a:fillRect/>
          </a:stretch>
        </p:blipFill>
        <p:spPr/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9DF004C-54EC-05C3-B16E-BD71F4E10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8574" y="3463290"/>
            <a:ext cx="480060" cy="0"/>
          </a:xfrm>
          <a:prstGeom prst="line">
            <a:avLst/>
          </a:prstGeom>
          <a:ln w="57150">
            <a:solidFill>
              <a:schemeClr val="accent5">
                <a:lumMod val="20000"/>
                <a:lumOff val="80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5F5660-F6B8-485C-94CC-0A886850689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836571" y="5624514"/>
            <a:ext cx="2307431" cy="273844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D65601-5AE2-46FC-B138-694DDD2B510D}" type="slidenum">
              <a:rPr kumimoji="0" lang="en-US" sz="600" b="0" i="0" u="none" strike="noStrike" kern="1200" cap="none" spc="113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600" b="0" i="0" u="none" strike="noStrike" kern="1200" cap="none" spc="113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85769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4B3C29C-8299-25DC-F64D-9BEE6635EE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7DC54-3D3B-298A-72AB-9A7D184DB36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53561" y="-452753"/>
            <a:ext cx="2980944" cy="27699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350" dirty="0">
                <a:latin typeface="+mn-lt"/>
                <a:ea typeface="+mn-ea"/>
                <a:cs typeface="+mn-cs"/>
              </a:rPr>
              <a:t>Photo Slide</a:t>
            </a:r>
          </a:p>
        </p:txBody>
      </p:sp>
      <p:pic>
        <p:nvPicPr>
          <p:cNvPr id="101" name="Picture Placeholder 100">
            <a:extLst>
              <a:ext uri="{FF2B5EF4-FFF2-40B4-BE49-F238E27FC236}">
                <a16:creationId xmlns:a16="http://schemas.microsoft.com/office/drawing/2014/main" id="{41016C9C-8DC3-A0A6-2FE8-31B12B55323E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9" r="3849" b="9140"/>
          <a:stretch/>
        </p:blipFill>
        <p:spPr>
          <a:xfrm>
            <a:off x="0" y="-1"/>
            <a:ext cx="9144001" cy="5930781"/>
          </a:xfrm>
        </p:spPr>
      </p:pic>
      <p:sp>
        <p:nvSpPr>
          <p:cNvPr id="8" name="Isosceles Triangle 30">
            <a:extLst>
              <a:ext uri="{FF2B5EF4-FFF2-40B4-BE49-F238E27FC236}">
                <a16:creationId xmlns:a16="http://schemas.microsoft.com/office/drawing/2014/main" id="{ACBB1061-69B9-17BD-D9C9-9FC5FE5952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 flipH="1">
            <a:off x="2079043" y="4045096"/>
            <a:ext cx="422330" cy="4580413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/>
              <a:ea typeface="+mn-ea"/>
              <a:cs typeface="+mn-cs"/>
            </a:endParaRPr>
          </a:p>
        </p:txBody>
      </p:sp>
      <p:sp>
        <p:nvSpPr>
          <p:cNvPr id="9" name="Isosceles Triangle 30">
            <a:extLst>
              <a:ext uri="{FF2B5EF4-FFF2-40B4-BE49-F238E27FC236}">
                <a16:creationId xmlns:a16="http://schemas.microsoft.com/office/drawing/2014/main" id="{055A84A1-11C6-D6BE-1B8F-F02A34ED4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6642628" y="4045093"/>
            <a:ext cx="422330" cy="4580417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87705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2D65A7D6-3FBD-B3E6-D4AA-984ECF195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01" r="23601"/>
          <a:stretch/>
        </p:blipFill>
        <p:spPr>
          <a:xfrm>
            <a:off x="0" y="1078"/>
            <a:ext cx="4572000" cy="6495901"/>
          </a:xfrm>
          <a:prstGeom prst="rect">
            <a:avLst/>
          </a:prstGeom>
        </p:spPr>
      </p:pic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08C07903-C1F5-A486-062C-8F5503ED0B6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869182" y="1611632"/>
            <a:ext cx="3810476" cy="41339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400" b="1" spc="38" dirty="0">
                <a:solidFill>
                  <a:schemeClr val="accent1"/>
                </a:solidFill>
              </a:rPr>
              <a:t>Prior to Construction</a:t>
            </a:r>
          </a:p>
        </p:txBody>
      </p:sp>
      <p:pic>
        <p:nvPicPr>
          <p:cNvPr id="8" name="Graphic 7" descr="List number 1">
            <a:extLst>
              <a:ext uri="{FF2B5EF4-FFF2-40B4-BE49-F238E27FC236}">
                <a16:creationId xmlns:a16="http://schemas.microsoft.com/office/drawing/2014/main" id="{5CA5A6FE-21E3-C546-76B5-B2C06C92ACC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60094" y="2256717"/>
            <a:ext cx="322814" cy="322814"/>
          </a:xfrm>
          <a:prstGeom prst="rect">
            <a:avLst/>
          </a:prstGeom>
        </p:spPr>
      </p:pic>
      <p:pic>
        <p:nvPicPr>
          <p:cNvPr id="6" name="Graphic 5" descr="List item 2">
            <a:extLst>
              <a:ext uri="{FF2B5EF4-FFF2-40B4-BE49-F238E27FC236}">
                <a16:creationId xmlns:a16="http://schemas.microsoft.com/office/drawing/2014/main" id="{7A65F2FD-342F-0AF6-032A-0D8BCD5EDD3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72839" y="2937153"/>
            <a:ext cx="294942" cy="322814"/>
          </a:xfrm>
          <a:prstGeom prst="rect">
            <a:avLst/>
          </a:prstGeom>
        </p:spPr>
      </p:pic>
      <p:pic>
        <p:nvPicPr>
          <p:cNvPr id="7" name="Graphic 6" descr="List item 3">
            <a:extLst>
              <a:ext uri="{FF2B5EF4-FFF2-40B4-BE49-F238E27FC236}">
                <a16:creationId xmlns:a16="http://schemas.microsoft.com/office/drawing/2014/main" id="{1BCC228F-859D-624B-E78D-C41437028F3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69182" y="3617589"/>
            <a:ext cx="322814" cy="322814"/>
          </a:xfrm>
          <a:prstGeom prst="rect">
            <a:avLst/>
          </a:prstGeom>
        </p:spPr>
      </p:pic>
      <p:pic>
        <p:nvPicPr>
          <p:cNvPr id="2" name="Graphic 1" descr="List item 4&#10;">
            <a:extLst>
              <a:ext uri="{FF2B5EF4-FFF2-40B4-BE49-F238E27FC236}">
                <a16:creationId xmlns:a16="http://schemas.microsoft.com/office/drawing/2014/main" id="{EE760DDA-60D1-78BA-036F-F91A2E5B3BF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869182" y="4298025"/>
            <a:ext cx="322814" cy="322814"/>
          </a:xfrm>
          <a:prstGeom prst="rect">
            <a:avLst/>
          </a:prstGeom>
        </p:spPr>
      </p:pic>
      <p:sp>
        <p:nvSpPr>
          <p:cNvPr id="5" name="Isosceles Triangle 30">
            <a:extLst>
              <a:ext uri="{FF2B5EF4-FFF2-40B4-BE49-F238E27FC236}">
                <a16:creationId xmlns:a16="http://schemas.microsoft.com/office/drawing/2014/main" id="{C7187A0E-420E-7503-7F1F-ADF77094A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 flipH="1">
            <a:off x="2079043" y="4012801"/>
            <a:ext cx="422330" cy="4580413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A0D797-0712-0BD7-9AB1-0F49DCD3AA24}"/>
              </a:ext>
            </a:extLst>
          </p:cNvPr>
          <p:cNvSpPr txBox="1"/>
          <p:nvPr/>
        </p:nvSpPr>
        <p:spPr>
          <a:xfrm>
            <a:off x="5367866" y="2233458"/>
            <a:ext cx="147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Review Plans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0A94BE-571C-9DB7-AEC3-4AE240E37655}"/>
              </a:ext>
            </a:extLst>
          </p:cNvPr>
          <p:cNvSpPr txBox="1"/>
          <p:nvPr/>
        </p:nvSpPr>
        <p:spPr>
          <a:xfrm>
            <a:off x="5367866" y="2913894"/>
            <a:ext cx="1608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Call in Locates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D3B8A2-D127-137E-945C-800C7198C67A}"/>
              </a:ext>
            </a:extLst>
          </p:cNvPr>
          <p:cNvSpPr txBox="1"/>
          <p:nvPr/>
        </p:nvSpPr>
        <p:spPr>
          <a:xfrm>
            <a:off x="5367866" y="3594330"/>
            <a:ext cx="940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Pothole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602E44-51B9-5807-62BC-762521B38513}"/>
              </a:ext>
            </a:extLst>
          </p:cNvPr>
          <p:cNvSpPr txBox="1"/>
          <p:nvPr/>
        </p:nvSpPr>
        <p:spPr>
          <a:xfrm>
            <a:off x="5334552" y="4274766"/>
            <a:ext cx="1901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Contact Company</a:t>
            </a:r>
          </a:p>
        </p:txBody>
      </p:sp>
    </p:spTree>
    <p:extLst>
      <p:ext uri="{BB962C8B-B14F-4D97-AF65-F5344CB8AC3E}">
        <p14:creationId xmlns:p14="http://schemas.microsoft.com/office/powerpoint/2010/main" val="40561313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B5490D-F86E-0FC0-474C-7A7D9FAD56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74ACF-01B9-56CD-83B2-4A415D717AA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53561" y="-452753"/>
            <a:ext cx="2980944" cy="27699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350" dirty="0">
                <a:latin typeface="+mn-lt"/>
                <a:ea typeface="+mn-ea"/>
                <a:cs typeface="+mn-cs"/>
              </a:rPr>
              <a:t>Photo Slide</a:t>
            </a:r>
          </a:p>
        </p:txBody>
      </p:sp>
      <p:pic>
        <p:nvPicPr>
          <p:cNvPr id="101" name="Picture Placeholder 100">
            <a:extLst>
              <a:ext uri="{FF2B5EF4-FFF2-40B4-BE49-F238E27FC236}">
                <a16:creationId xmlns:a16="http://schemas.microsoft.com/office/drawing/2014/main" id="{84A08436-57F6-5EF5-30B9-7F484EAA418E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2" b="2382"/>
          <a:stretch/>
        </p:blipFill>
        <p:spPr>
          <a:xfrm>
            <a:off x="1" y="0"/>
            <a:ext cx="9144000" cy="6527393"/>
          </a:xfrm>
        </p:spPr>
      </p:pic>
      <p:sp>
        <p:nvSpPr>
          <p:cNvPr id="8" name="Isosceles Triangle 30">
            <a:extLst>
              <a:ext uri="{FF2B5EF4-FFF2-40B4-BE49-F238E27FC236}">
                <a16:creationId xmlns:a16="http://schemas.microsoft.com/office/drawing/2014/main" id="{B14A124A-C6D4-1862-5E71-74BC197130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 flipH="1">
            <a:off x="2079043" y="4045096"/>
            <a:ext cx="422330" cy="4580413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/>
              <a:ea typeface="+mn-ea"/>
              <a:cs typeface="+mn-cs"/>
            </a:endParaRPr>
          </a:p>
        </p:txBody>
      </p:sp>
      <p:sp>
        <p:nvSpPr>
          <p:cNvPr id="9" name="Isosceles Triangle 30">
            <a:extLst>
              <a:ext uri="{FF2B5EF4-FFF2-40B4-BE49-F238E27FC236}">
                <a16:creationId xmlns:a16="http://schemas.microsoft.com/office/drawing/2014/main" id="{0413A62F-008B-FD6F-B2CE-10D332630B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6642628" y="4045093"/>
            <a:ext cx="422330" cy="4580417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74651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D366EA-C418-6FE5-86FF-7B66006477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A70F4-52A2-3EE1-D172-DD5794DD770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53561" y="-452753"/>
            <a:ext cx="2980944" cy="27699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350" dirty="0">
                <a:latin typeface="+mn-lt"/>
                <a:ea typeface="+mn-ea"/>
                <a:cs typeface="+mn-cs"/>
              </a:rPr>
              <a:t>Photo Slide</a:t>
            </a:r>
          </a:p>
        </p:txBody>
      </p:sp>
      <p:pic>
        <p:nvPicPr>
          <p:cNvPr id="101" name="Picture Placeholder 100">
            <a:extLst>
              <a:ext uri="{FF2B5EF4-FFF2-40B4-BE49-F238E27FC236}">
                <a16:creationId xmlns:a16="http://schemas.microsoft.com/office/drawing/2014/main" id="{A0586DE0-85B3-80EB-10B6-889874819BC2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" r="1705"/>
          <a:stretch/>
        </p:blipFill>
        <p:spPr>
          <a:xfrm>
            <a:off x="1" y="0"/>
            <a:ext cx="9144000" cy="6527393"/>
          </a:xfrm>
        </p:spPr>
      </p:pic>
      <p:sp>
        <p:nvSpPr>
          <p:cNvPr id="8" name="Isosceles Triangle 30">
            <a:extLst>
              <a:ext uri="{FF2B5EF4-FFF2-40B4-BE49-F238E27FC236}">
                <a16:creationId xmlns:a16="http://schemas.microsoft.com/office/drawing/2014/main" id="{B0E28631-321D-DF8A-9488-CF43996336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 flipH="1">
            <a:off x="2079043" y="4045096"/>
            <a:ext cx="422330" cy="4580413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/>
              <a:ea typeface="+mn-ea"/>
              <a:cs typeface="+mn-cs"/>
            </a:endParaRPr>
          </a:p>
        </p:txBody>
      </p:sp>
      <p:sp>
        <p:nvSpPr>
          <p:cNvPr id="9" name="Isosceles Triangle 30">
            <a:extLst>
              <a:ext uri="{FF2B5EF4-FFF2-40B4-BE49-F238E27FC236}">
                <a16:creationId xmlns:a16="http://schemas.microsoft.com/office/drawing/2014/main" id="{2AFB1A06-9DFE-B151-5CBC-994DF71533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6642628" y="4045093"/>
            <a:ext cx="422330" cy="4580417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77182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46725D-2BB8-D597-D046-03F34CA6B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754380" y="2115775"/>
            <a:ext cx="48006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>
            <a:extLst>
              <a:ext uri="{FF2B5EF4-FFF2-40B4-BE49-F238E27FC236}">
                <a16:creationId xmlns:a16="http://schemas.microsoft.com/office/drawing/2014/main" id="{B044C14B-6A8D-1815-8924-AC3753F82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251" y="1635521"/>
            <a:ext cx="7610952" cy="571082"/>
          </a:xfrm>
        </p:spPr>
        <p:txBody>
          <a:bodyPr/>
          <a:lstStyle/>
          <a:p>
            <a:r>
              <a:rPr lang="en-US" dirty="0"/>
              <a:t>Main Causes of Conflict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03BCE30-A600-0BF3-4B30-38A26E0520CA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754380" y="2382465"/>
            <a:ext cx="7610952" cy="3752963"/>
          </a:xfrm>
        </p:spPr>
        <p:txBody>
          <a:bodyPr/>
          <a:lstStyle/>
          <a:p>
            <a:pPr lvl="0">
              <a:defRPr/>
            </a:pPr>
            <a:r>
              <a:rPr lang="en-US" sz="2000" dirty="0"/>
              <a:t>Incorrect depth of installation</a:t>
            </a:r>
          </a:p>
          <a:p>
            <a:pPr lvl="0">
              <a:defRPr/>
            </a:pPr>
            <a:r>
              <a:rPr lang="en-US" sz="2000" dirty="0"/>
              <a:t>Installation differs from approved permit</a:t>
            </a:r>
          </a:p>
          <a:p>
            <a:pPr lvl="0">
              <a:defRPr/>
            </a:pPr>
            <a:r>
              <a:rPr lang="en-US" sz="2000" dirty="0"/>
              <a:t>Unknown Installation</a:t>
            </a:r>
          </a:p>
          <a:p>
            <a:pPr lvl="0">
              <a:defRPr/>
            </a:pPr>
            <a:r>
              <a:rPr lang="en-US" sz="2000" dirty="0"/>
              <a:t>Existing installation requiring adjusted</a:t>
            </a:r>
          </a:p>
        </p:txBody>
      </p:sp>
      <p:pic>
        <p:nvPicPr>
          <p:cNvPr id="1026" name="x_Picture 20">
            <a:extLst>
              <a:ext uri="{FF2B5EF4-FFF2-40B4-BE49-F238E27FC236}">
                <a16:creationId xmlns:a16="http://schemas.microsoft.com/office/drawing/2014/main" id="{2CDA1509-A79D-4D2E-BBF0-73E06D273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151" y="2206603"/>
            <a:ext cx="2864598" cy="342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3044258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2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New Iowa Branding">
      <a:dk1>
        <a:sysClr val="windowText" lastClr="000000"/>
      </a:dk1>
      <a:lt1>
        <a:sysClr val="window" lastClr="FFFFFF"/>
      </a:lt1>
      <a:dk2>
        <a:srgbClr val="4D4D4F"/>
      </a:dk2>
      <a:lt2>
        <a:srgbClr val="BFBFBF"/>
      </a:lt2>
      <a:accent1>
        <a:srgbClr val="03617A"/>
      </a:accent1>
      <a:accent2>
        <a:srgbClr val="C6D667"/>
      </a:accent2>
      <a:accent3>
        <a:srgbClr val="E0A624"/>
      </a:accent3>
      <a:accent4>
        <a:srgbClr val="19405B"/>
      </a:accent4>
      <a:accent5>
        <a:srgbClr val="70C8B8"/>
      </a:accent5>
      <a:accent6>
        <a:srgbClr val="2A6357"/>
      </a:accent6>
      <a:hlink>
        <a:srgbClr val="1C5DBA"/>
      </a:hlink>
      <a:folHlink>
        <a:srgbClr val="694B5F"/>
      </a:folHlink>
    </a:clrScheme>
    <a:fontScheme name="Iowa DOT">
      <a:majorFont>
        <a:latin typeface="Neue Haas Grotesk Text Pro"/>
        <a:ea typeface=""/>
        <a:cs typeface=""/>
      </a:majorFont>
      <a:minorFont>
        <a:latin typeface="PT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accent5">
              <a:lumMod val="20000"/>
              <a:lumOff val="80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odern Conference PPT_TM78544816_Win32_JC_v2.potx" id="{35CB27CA-E61E-4531-88B2-D5572B8A3A01}" vid="{854ED03E-8373-4C81-B2CB-0118884FF57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1" ma:contentTypeDescription="Create a new document." ma:contentTypeScope="" ma:versionID="64dfb1555687e0874b4304b796b5b0c7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6e4c555b5e194d05b7203de9c4567b3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59B3369-3F0F-499C-9EE7-8EC46B6E8A79}">
  <ds:schemaRefs>
    <ds:schemaRef ds:uri="http://schemas.openxmlformats.org/package/2006/metadata/core-properties"/>
    <ds:schemaRef ds:uri="16c05727-aa75-4e4a-9b5f-8a80a1165891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sharepoint/v3"/>
    <ds:schemaRef ds:uri="230e9df3-be65-4c73-a93b-d1236ebd677e"/>
    <ds:schemaRef ds:uri="http://schemas.microsoft.com/office/2006/documentManagement/types"/>
    <ds:schemaRef ds:uri="71af3243-3dd4-4a8d-8c0d-dd76da1f02a5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DE3569-F02A-48B1-8F6E-F11E8BF8707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AC34B31-7353-4357-814E-0E5916A110F2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Modern conference presentation</Template>
  <TotalTime>15134</TotalTime>
  <Words>85</Words>
  <Application>Microsoft Office PowerPoint</Application>
  <PresentationFormat>On-screen Show (4:3)</PresentationFormat>
  <Paragraphs>34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Roboto Slab</vt:lpstr>
      <vt:lpstr>Calibri</vt:lpstr>
      <vt:lpstr>Arial</vt:lpstr>
      <vt:lpstr>PT Sans</vt:lpstr>
      <vt:lpstr>Office Theme</vt:lpstr>
      <vt:lpstr>Construction &amp; Utility Coordination</vt:lpstr>
      <vt:lpstr>Overview</vt:lpstr>
      <vt:lpstr>Photo Slide</vt:lpstr>
      <vt:lpstr>Construction Coordination</vt:lpstr>
      <vt:lpstr>Photo Slide</vt:lpstr>
      <vt:lpstr>Prior to Construction</vt:lpstr>
      <vt:lpstr>Photo Slide</vt:lpstr>
      <vt:lpstr>Photo Slide</vt:lpstr>
      <vt:lpstr>Main Causes of Conflict</vt:lpstr>
      <vt:lpstr>Photo Slide</vt:lpstr>
      <vt:lpstr>Questions?</vt:lpstr>
    </vt:vector>
  </TitlesOfParts>
  <Company>Iowa Department of Transportation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Iowa DOT PPT Template Widescreen</dc:title>
  <dc:creator>Meyer, Hillary</dc:creator>
  <cp:lastModifiedBy>Wright, Caleb</cp:lastModifiedBy>
  <cp:revision>74</cp:revision>
  <dcterms:created xsi:type="dcterms:W3CDTF">2023-12-21T16:39:01Z</dcterms:created>
  <dcterms:modified xsi:type="dcterms:W3CDTF">2026-03-06T14:44:12Z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  <property fmtid="{D5CDD505-2E9C-101B-9397-08002B2CF9AE}" pid="4" name="ArticulateGUID">
    <vt:lpwstr>6FB5558E-3215-4C3E-99A9-5E67875E08F7</vt:lpwstr>
  </property>
  <property fmtid="{D5CDD505-2E9C-101B-9397-08002B2CF9AE}" pid="5" name="ArticulatePath">
    <vt:lpwstr>Iowa-DOT-PPT-Template-Widescreen</vt:lpwstr>
  </property>
  <property fmtid="{D5CDD505-2E9C-101B-9397-08002B2CF9AE}" pid="6" name="MSIP_Label_0faac733-ded1-41e0-8ea6-961193f81247_Enabled">
    <vt:lpwstr>true</vt:lpwstr>
  </property>
  <property fmtid="{D5CDD505-2E9C-101B-9397-08002B2CF9AE}" pid="7" name="MSIP_Label_0faac733-ded1-41e0-8ea6-961193f81247_SetDate">
    <vt:lpwstr>2026-02-05T17:10:08Z</vt:lpwstr>
  </property>
  <property fmtid="{D5CDD505-2E9C-101B-9397-08002B2CF9AE}" pid="8" name="MSIP_Label_0faac733-ded1-41e0-8ea6-961193f81247_Method">
    <vt:lpwstr>Standard</vt:lpwstr>
  </property>
  <property fmtid="{D5CDD505-2E9C-101B-9397-08002B2CF9AE}" pid="9" name="MSIP_Label_0faac733-ded1-41e0-8ea6-961193f81247_Name">
    <vt:lpwstr>defa4170-0d19-0005-0004-bc88714345d2</vt:lpwstr>
  </property>
  <property fmtid="{D5CDD505-2E9C-101B-9397-08002B2CF9AE}" pid="10" name="MSIP_Label_0faac733-ded1-41e0-8ea6-961193f81247_SiteId">
    <vt:lpwstr>a1e65fcc-32fa-4fdd-8692-0cc2eb06676e</vt:lpwstr>
  </property>
  <property fmtid="{D5CDD505-2E9C-101B-9397-08002B2CF9AE}" pid="11" name="MSIP_Label_0faac733-ded1-41e0-8ea6-961193f81247_ActionId">
    <vt:lpwstr>e4222a91-02b9-445f-b604-c119eecbff9c</vt:lpwstr>
  </property>
  <property fmtid="{D5CDD505-2E9C-101B-9397-08002B2CF9AE}" pid="12" name="MSIP_Label_0faac733-ded1-41e0-8ea6-961193f81247_ContentBits">
    <vt:lpwstr>0</vt:lpwstr>
  </property>
</Properties>
</file>