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27" r:id="rId3"/>
    <p:sldId id="332" r:id="rId4"/>
    <p:sldId id="263" r:id="rId5"/>
    <p:sldId id="330" r:id="rId6"/>
    <p:sldId id="258" r:id="rId7"/>
    <p:sldId id="264" r:id="rId8"/>
    <p:sldId id="329" r:id="rId9"/>
    <p:sldId id="328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EB5EB-445D-469C-AC3F-28A2FD369119}" v="17" dt="2026-01-08T21:05:04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Elmeel, Steven" userId="36f0e077-421f-4ec1-bd51-1160fb1f8d52" providerId="ADAL" clId="{CC7B039B-B52F-42BB-9E64-2B372251D2C9}"/>
    <pc:docChg chg="addSld">
      <pc:chgData name="McElmeel, Steven" userId="36f0e077-421f-4ec1-bd51-1160fb1f8d52" providerId="ADAL" clId="{CC7B039B-B52F-42BB-9E64-2B372251D2C9}" dt="2025-03-04T16:40:06.788" v="1" actId="680"/>
      <pc:docMkLst>
        <pc:docMk/>
      </pc:docMkLst>
      <pc:sldChg chg="new">
        <pc:chgData name="McElmeel, Steven" userId="36f0e077-421f-4ec1-bd51-1160fb1f8d52" providerId="ADAL" clId="{CC7B039B-B52F-42BB-9E64-2B372251D2C9}" dt="2025-03-04T16:40:04.088" v="0" actId="680"/>
        <pc:sldMkLst>
          <pc:docMk/>
          <pc:sldMk cId="3021609952" sldId="331"/>
        </pc:sldMkLst>
      </pc:sldChg>
      <pc:sldChg chg="new">
        <pc:chgData name="McElmeel, Steven" userId="36f0e077-421f-4ec1-bd51-1160fb1f8d52" providerId="ADAL" clId="{CC7B039B-B52F-42BB-9E64-2B372251D2C9}" dt="2025-03-04T16:40:06.788" v="1" actId="680"/>
        <pc:sldMkLst>
          <pc:docMk/>
          <pc:sldMk cId="4247559407" sldId="332"/>
        </pc:sldMkLst>
      </pc:sldChg>
    </pc:docChg>
  </pc:docChgLst>
  <pc:docChgLst>
    <pc:chgData name="McElmeel, Steven" userId="36f0e077-421f-4ec1-bd51-1160fb1f8d52" providerId="ADAL" clId="{78578AC8-CC93-4CB7-A536-DD7C2F00EDCC}"/>
    <pc:docChg chg="undo custSel addSld modSld sldOrd">
      <pc:chgData name="McElmeel, Steven" userId="36f0e077-421f-4ec1-bd51-1160fb1f8d52" providerId="ADAL" clId="{78578AC8-CC93-4CB7-A536-DD7C2F00EDCC}" dt="2025-02-04T15:06:58.370" v="107" actId="20577"/>
      <pc:docMkLst>
        <pc:docMk/>
      </pc:docMkLst>
      <pc:sldChg chg="addSp delSp modSp mod">
        <pc:chgData name="McElmeel, Steven" userId="36f0e077-421f-4ec1-bd51-1160fb1f8d52" providerId="ADAL" clId="{78578AC8-CC93-4CB7-A536-DD7C2F00EDCC}" dt="2025-02-04T14:58:59.193" v="94" actId="478"/>
        <pc:sldMkLst>
          <pc:docMk/>
          <pc:sldMk cId="744208262" sldId="258"/>
        </pc:sldMkLst>
      </pc:sldChg>
      <pc:sldChg chg="addSp modSp mod">
        <pc:chgData name="McElmeel, Steven" userId="36f0e077-421f-4ec1-bd51-1160fb1f8d52" providerId="ADAL" clId="{78578AC8-CC93-4CB7-A536-DD7C2F00EDCC}" dt="2025-02-04T14:35:16.672" v="2" actId="14100"/>
        <pc:sldMkLst>
          <pc:docMk/>
          <pc:sldMk cId="1927710079" sldId="263"/>
        </pc:sldMkLst>
      </pc:sldChg>
      <pc:sldChg chg="addSp delSp modSp mod">
        <pc:chgData name="McElmeel, Steven" userId="36f0e077-421f-4ec1-bd51-1160fb1f8d52" providerId="ADAL" clId="{78578AC8-CC93-4CB7-A536-DD7C2F00EDCC}" dt="2025-02-04T14:56:37.553" v="86" actId="1076"/>
        <pc:sldMkLst>
          <pc:docMk/>
          <pc:sldMk cId="293921685" sldId="264"/>
        </pc:sldMkLst>
      </pc:sldChg>
      <pc:sldChg chg="modSp mod">
        <pc:chgData name="McElmeel, Steven" userId="36f0e077-421f-4ec1-bd51-1160fb1f8d52" providerId="ADAL" clId="{78578AC8-CC93-4CB7-A536-DD7C2F00EDCC}" dt="2025-02-04T15:06:58.370" v="107" actId="20577"/>
        <pc:sldMkLst>
          <pc:docMk/>
          <pc:sldMk cId="2960094930" sldId="327"/>
        </pc:sldMkLst>
      </pc:sldChg>
      <pc:sldChg chg="addSp delSp modSp mod">
        <pc:chgData name="McElmeel, Steven" userId="36f0e077-421f-4ec1-bd51-1160fb1f8d52" providerId="ADAL" clId="{78578AC8-CC93-4CB7-A536-DD7C2F00EDCC}" dt="2025-02-04T14:40:05.149" v="7" actId="1076"/>
        <pc:sldMkLst>
          <pc:docMk/>
          <pc:sldMk cId="3680183164" sldId="328"/>
        </pc:sldMkLst>
      </pc:sldChg>
      <pc:sldChg chg="addSp delSp modSp mod">
        <pc:chgData name="McElmeel, Steven" userId="36f0e077-421f-4ec1-bd51-1160fb1f8d52" providerId="ADAL" clId="{78578AC8-CC93-4CB7-A536-DD7C2F00EDCC}" dt="2025-02-04T14:55:18.302" v="83" actId="1076"/>
        <pc:sldMkLst>
          <pc:docMk/>
          <pc:sldMk cId="504057618" sldId="329"/>
        </pc:sldMkLst>
      </pc:sldChg>
      <pc:sldChg chg="addSp modSp new mod ord">
        <pc:chgData name="McElmeel, Steven" userId="36f0e077-421f-4ec1-bd51-1160fb1f8d52" providerId="ADAL" clId="{78578AC8-CC93-4CB7-A536-DD7C2F00EDCC}" dt="2025-02-04T14:52:36.511" v="74"/>
        <pc:sldMkLst>
          <pc:docMk/>
          <pc:sldMk cId="3486299574" sldId="330"/>
        </pc:sldMkLst>
      </pc:sldChg>
    </pc:docChg>
  </pc:docChgLst>
  <pc:docChgLst>
    <pc:chgData name="McElmeel, Steven" userId="36f0e077-421f-4ec1-bd51-1160fb1f8d52" providerId="ADAL" clId="{7E5EB5EB-445D-469C-AC3F-28A2FD369119}"/>
    <pc:docChg chg="undo custSel delSld modSld sldOrd">
      <pc:chgData name="McElmeel, Steven" userId="36f0e077-421f-4ec1-bd51-1160fb1f8d52" providerId="ADAL" clId="{7E5EB5EB-445D-469C-AC3F-28A2FD369119}" dt="2026-01-08T21:15:41.245" v="286" actId="1076"/>
      <pc:docMkLst>
        <pc:docMk/>
      </pc:docMkLst>
      <pc:sldChg chg="addSp delSp modSp mod">
        <pc:chgData name="McElmeel, Steven" userId="36f0e077-421f-4ec1-bd51-1160fb1f8d52" providerId="ADAL" clId="{7E5EB5EB-445D-469C-AC3F-28A2FD369119}" dt="2026-01-08T21:15:41.245" v="286" actId="1076"/>
        <pc:sldMkLst>
          <pc:docMk/>
          <pc:sldMk cId="744208262" sldId="258"/>
        </pc:sldMkLst>
        <pc:picChg chg="del">
          <ac:chgData name="McElmeel, Steven" userId="36f0e077-421f-4ec1-bd51-1160fb1f8d52" providerId="ADAL" clId="{7E5EB5EB-445D-469C-AC3F-28A2FD369119}" dt="2026-01-08T21:13:51.414" v="271" actId="478"/>
          <ac:picMkLst>
            <pc:docMk/>
            <pc:sldMk cId="744208262" sldId="258"/>
            <ac:picMk id="3" creationId="{5425507E-86C8-5881-B90A-3048925DD113}"/>
          </ac:picMkLst>
        </pc:picChg>
        <pc:picChg chg="add del mod">
          <ac:chgData name="McElmeel, Steven" userId="36f0e077-421f-4ec1-bd51-1160fb1f8d52" providerId="ADAL" clId="{7E5EB5EB-445D-469C-AC3F-28A2FD369119}" dt="2026-01-08T21:15:08.616" v="281" actId="478"/>
          <ac:picMkLst>
            <pc:docMk/>
            <pc:sldMk cId="744208262" sldId="258"/>
            <ac:picMk id="4" creationId="{8228F4D1-78E0-5A02-7170-21F12E507ED7}"/>
          </ac:picMkLst>
        </pc:picChg>
        <pc:picChg chg="add mod">
          <ac:chgData name="McElmeel, Steven" userId="36f0e077-421f-4ec1-bd51-1160fb1f8d52" providerId="ADAL" clId="{7E5EB5EB-445D-469C-AC3F-28A2FD369119}" dt="2026-01-08T21:15:41.245" v="286" actId="1076"/>
          <ac:picMkLst>
            <pc:docMk/>
            <pc:sldMk cId="744208262" sldId="258"/>
            <ac:picMk id="6" creationId="{16330420-5029-CD41-C1B8-22AD608803CA}"/>
          </ac:picMkLst>
        </pc:picChg>
      </pc:sldChg>
      <pc:sldChg chg="addSp delSp modSp mod">
        <pc:chgData name="McElmeel, Steven" userId="36f0e077-421f-4ec1-bd51-1160fb1f8d52" providerId="ADAL" clId="{7E5EB5EB-445D-469C-AC3F-28A2FD369119}" dt="2026-01-08T21:10:25.128" v="267" actId="1076"/>
        <pc:sldMkLst>
          <pc:docMk/>
          <pc:sldMk cId="1927710079" sldId="263"/>
        </pc:sldMkLst>
        <pc:picChg chg="del">
          <ac:chgData name="McElmeel, Steven" userId="36f0e077-421f-4ec1-bd51-1160fb1f8d52" providerId="ADAL" clId="{7E5EB5EB-445D-469C-AC3F-28A2FD369119}" dt="2026-01-08T21:09:58.510" v="263" actId="478"/>
          <ac:picMkLst>
            <pc:docMk/>
            <pc:sldMk cId="1927710079" sldId="263"/>
            <ac:picMk id="3" creationId="{BA4C6DB3-054F-D60A-8785-079BA19151BE}"/>
          </ac:picMkLst>
        </pc:picChg>
        <pc:picChg chg="del">
          <ac:chgData name="McElmeel, Steven" userId="36f0e077-421f-4ec1-bd51-1160fb1f8d52" providerId="ADAL" clId="{7E5EB5EB-445D-469C-AC3F-28A2FD369119}" dt="2026-01-08T21:10:01.570" v="264" actId="478"/>
          <ac:picMkLst>
            <pc:docMk/>
            <pc:sldMk cId="1927710079" sldId="263"/>
            <ac:picMk id="4" creationId="{BF95D395-5BBA-4315-A184-DD2CB69DA8F5}"/>
          </ac:picMkLst>
        </pc:picChg>
        <pc:picChg chg="add mod">
          <ac:chgData name="McElmeel, Steven" userId="36f0e077-421f-4ec1-bd51-1160fb1f8d52" providerId="ADAL" clId="{7E5EB5EB-445D-469C-AC3F-28A2FD369119}" dt="2026-01-08T21:10:25.128" v="267" actId="1076"/>
          <ac:picMkLst>
            <pc:docMk/>
            <pc:sldMk cId="1927710079" sldId="263"/>
            <ac:picMk id="5" creationId="{DB1B2D25-A5AF-E328-7303-9700DB523A79}"/>
          </ac:picMkLst>
        </pc:picChg>
      </pc:sldChg>
      <pc:sldChg chg="modSp">
        <pc:chgData name="McElmeel, Steven" userId="36f0e077-421f-4ec1-bd51-1160fb1f8d52" providerId="ADAL" clId="{7E5EB5EB-445D-469C-AC3F-28A2FD369119}" dt="2026-01-08T19:46:59.835" v="4" actId="14826"/>
        <pc:sldMkLst>
          <pc:docMk/>
          <pc:sldMk cId="293921685" sldId="264"/>
        </pc:sldMkLst>
        <pc:picChg chg="mod">
          <ac:chgData name="McElmeel, Steven" userId="36f0e077-421f-4ec1-bd51-1160fb1f8d52" providerId="ADAL" clId="{7E5EB5EB-445D-469C-AC3F-28A2FD369119}" dt="2026-01-08T19:46:59.835" v="4" actId="14826"/>
          <ac:picMkLst>
            <pc:docMk/>
            <pc:sldMk cId="293921685" sldId="264"/>
            <ac:picMk id="3" creationId="{6CDE97B5-6BCB-0CF8-FE67-E11A7782EC8C}"/>
          </ac:picMkLst>
        </pc:picChg>
      </pc:sldChg>
      <pc:sldChg chg="modSp mod">
        <pc:chgData name="McElmeel, Steven" userId="36f0e077-421f-4ec1-bd51-1160fb1f8d52" providerId="ADAL" clId="{7E5EB5EB-445D-469C-AC3F-28A2FD369119}" dt="2026-01-08T20:56:21.243" v="53" actId="1076"/>
        <pc:sldMkLst>
          <pc:docMk/>
          <pc:sldMk cId="2960094930" sldId="327"/>
        </pc:sldMkLst>
        <pc:spChg chg="mod">
          <ac:chgData name="McElmeel, Steven" userId="36f0e077-421f-4ec1-bd51-1160fb1f8d52" providerId="ADAL" clId="{7E5EB5EB-445D-469C-AC3F-28A2FD369119}" dt="2026-01-08T20:56:21.243" v="53" actId="1076"/>
          <ac:spMkLst>
            <pc:docMk/>
            <pc:sldMk cId="2960094930" sldId="327"/>
            <ac:spMk id="29" creationId="{00000000-0000-0000-0000-000000000000}"/>
          </ac:spMkLst>
        </pc:spChg>
        <pc:spChg chg="mod">
          <ac:chgData name="McElmeel, Steven" userId="36f0e077-421f-4ec1-bd51-1160fb1f8d52" providerId="ADAL" clId="{7E5EB5EB-445D-469C-AC3F-28A2FD369119}" dt="2026-01-08T20:54:41.049" v="17" actId="113"/>
          <ac:spMkLst>
            <pc:docMk/>
            <pc:sldMk cId="2960094930" sldId="327"/>
            <ac:spMk id="32" creationId="{00000000-0000-0000-0000-000000000000}"/>
          </ac:spMkLst>
        </pc:spChg>
        <pc:spChg chg="mod">
          <ac:chgData name="McElmeel, Steven" userId="36f0e077-421f-4ec1-bd51-1160fb1f8d52" providerId="ADAL" clId="{7E5EB5EB-445D-469C-AC3F-28A2FD369119}" dt="2026-01-08T20:54:47.491" v="18"/>
          <ac:spMkLst>
            <pc:docMk/>
            <pc:sldMk cId="2960094930" sldId="327"/>
            <ac:spMk id="35" creationId="{00000000-0000-0000-0000-000000000000}"/>
          </ac:spMkLst>
        </pc:spChg>
        <pc:spChg chg="mod">
          <ac:chgData name="McElmeel, Steven" userId="36f0e077-421f-4ec1-bd51-1160fb1f8d52" providerId="ADAL" clId="{7E5EB5EB-445D-469C-AC3F-28A2FD369119}" dt="2026-01-08T20:55:03.587" v="33" actId="113"/>
          <ac:spMkLst>
            <pc:docMk/>
            <pc:sldMk cId="2960094930" sldId="327"/>
            <ac:spMk id="38" creationId="{DF03FDFA-D4D7-4B18-AA74-A71F0CDE9979}"/>
          </ac:spMkLst>
        </pc:spChg>
        <pc:spChg chg="mod">
          <ac:chgData name="McElmeel, Steven" userId="36f0e077-421f-4ec1-bd51-1160fb1f8d52" providerId="ADAL" clId="{7E5EB5EB-445D-469C-AC3F-28A2FD369119}" dt="2026-01-08T20:55:18.931" v="48" actId="113"/>
          <ac:spMkLst>
            <pc:docMk/>
            <pc:sldMk cId="2960094930" sldId="327"/>
            <ac:spMk id="42" creationId="{900FD780-F1FC-4F98-B33B-0CDDFEA647E6}"/>
          </ac:spMkLst>
        </pc:spChg>
        <pc:spChg chg="mod">
          <ac:chgData name="McElmeel, Steven" userId="36f0e077-421f-4ec1-bd51-1160fb1f8d52" providerId="ADAL" clId="{7E5EB5EB-445D-469C-AC3F-28A2FD369119}" dt="2026-01-08T20:55:24.596" v="49" actId="113"/>
          <ac:spMkLst>
            <pc:docMk/>
            <pc:sldMk cId="2960094930" sldId="327"/>
            <ac:spMk id="50" creationId="{3C8C8D06-72F9-4896-91E2-670EC33A8596}"/>
          </ac:spMkLst>
        </pc:spChg>
        <pc:spChg chg="mod">
          <ac:chgData name="McElmeel, Steven" userId="36f0e077-421f-4ec1-bd51-1160fb1f8d52" providerId="ADAL" clId="{7E5EB5EB-445D-469C-AC3F-28A2FD369119}" dt="2026-01-08T20:56:01.653" v="52" actId="1076"/>
          <ac:spMkLst>
            <pc:docMk/>
            <pc:sldMk cId="2960094930" sldId="327"/>
            <ac:spMk id="52" creationId="{A4FF1405-DE37-43EB-A80D-96B470D26D87}"/>
          </ac:spMkLst>
        </pc:spChg>
      </pc:sldChg>
      <pc:sldChg chg="modSp">
        <pc:chgData name="McElmeel, Steven" userId="36f0e077-421f-4ec1-bd51-1160fb1f8d52" providerId="ADAL" clId="{7E5EB5EB-445D-469C-AC3F-28A2FD369119}" dt="2026-01-08T19:46:13.024" v="2" actId="14826"/>
        <pc:sldMkLst>
          <pc:docMk/>
          <pc:sldMk cId="3680183164" sldId="328"/>
        </pc:sldMkLst>
        <pc:picChg chg="mod">
          <ac:chgData name="McElmeel, Steven" userId="36f0e077-421f-4ec1-bd51-1160fb1f8d52" providerId="ADAL" clId="{7E5EB5EB-445D-469C-AC3F-28A2FD369119}" dt="2026-01-08T19:46:13.024" v="2" actId="14826"/>
          <ac:picMkLst>
            <pc:docMk/>
            <pc:sldMk cId="3680183164" sldId="328"/>
            <ac:picMk id="3" creationId="{2B2AAC59-115C-98BC-AB31-7FF813FCC498}"/>
          </ac:picMkLst>
        </pc:picChg>
      </pc:sldChg>
      <pc:sldChg chg="modSp">
        <pc:chgData name="McElmeel, Steven" userId="36f0e077-421f-4ec1-bd51-1160fb1f8d52" providerId="ADAL" clId="{7E5EB5EB-445D-469C-AC3F-28A2FD369119}" dt="2026-01-08T19:46:38.426" v="3" actId="14826"/>
        <pc:sldMkLst>
          <pc:docMk/>
          <pc:sldMk cId="504057618" sldId="329"/>
        </pc:sldMkLst>
        <pc:picChg chg="mod">
          <ac:chgData name="McElmeel, Steven" userId="36f0e077-421f-4ec1-bd51-1160fb1f8d52" providerId="ADAL" clId="{7E5EB5EB-445D-469C-AC3F-28A2FD369119}" dt="2026-01-08T19:46:38.426" v="3" actId="14826"/>
          <ac:picMkLst>
            <pc:docMk/>
            <pc:sldMk cId="504057618" sldId="329"/>
            <ac:picMk id="13" creationId="{4B48ED80-CA39-8CEA-BBB2-01FE0C830E53}"/>
          </ac:picMkLst>
        </pc:picChg>
      </pc:sldChg>
      <pc:sldChg chg="addSp delSp modSp mod">
        <pc:chgData name="McElmeel, Steven" userId="36f0e077-421f-4ec1-bd51-1160fb1f8d52" providerId="ADAL" clId="{7E5EB5EB-445D-469C-AC3F-28A2FD369119}" dt="2026-01-08T21:07:51.266" v="262" actId="1076"/>
        <pc:sldMkLst>
          <pc:docMk/>
          <pc:sldMk cId="3486299574" sldId="330"/>
        </pc:sldMkLst>
        <pc:picChg chg="del">
          <ac:chgData name="McElmeel, Steven" userId="36f0e077-421f-4ec1-bd51-1160fb1f8d52" providerId="ADAL" clId="{7E5EB5EB-445D-469C-AC3F-28A2FD369119}" dt="2026-01-08T21:07:30.744" v="259" actId="478"/>
          <ac:picMkLst>
            <pc:docMk/>
            <pc:sldMk cId="3486299574" sldId="330"/>
            <ac:picMk id="3" creationId="{76698360-2D2C-1BC8-839C-C31C083ADC17}"/>
          </ac:picMkLst>
        </pc:picChg>
        <pc:picChg chg="add mod">
          <ac:chgData name="McElmeel, Steven" userId="36f0e077-421f-4ec1-bd51-1160fb1f8d52" providerId="ADAL" clId="{7E5EB5EB-445D-469C-AC3F-28A2FD369119}" dt="2026-01-08T21:07:51.266" v="262" actId="1076"/>
          <ac:picMkLst>
            <pc:docMk/>
            <pc:sldMk cId="3486299574" sldId="330"/>
            <ac:picMk id="4" creationId="{D0058E12-2AF4-A7B6-F271-55750CC7C185}"/>
          </ac:picMkLst>
        </pc:picChg>
      </pc:sldChg>
      <pc:sldChg chg="del">
        <pc:chgData name="McElmeel, Steven" userId="36f0e077-421f-4ec1-bd51-1160fb1f8d52" providerId="ADAL" clId="{7E5EB5EB-445D-469C-AC3F-28A2FD369119}" dt="2026-01-08T21:10:56.662" v="268" actId="2696"/>
        <pc:sldMkLst>
          <pc:docMk/>
          <pc:sldMk cId="3021609952" sldId="331"/>
        </pc:sldMkLst>
      </pc:sldChg>
      <pc:sldChg chg="addSp delSp modSp mod ord">
        <pc:chgData name="McElmeel, Steven" userId="36f0e077-421f-4ec1-bd51-1160fb1f8d52" providerId="ADAL" clId="{7E5EB5EB-445D-469C-AC3F-28A2FD369119}" dt="2026-01-08T21:05:34.450" v="257" actId="20577"/>
        <pc:sldMkLst>
          <pc:docMk/>
          <pc:sldMk cId="4247559407" sldId="332"/>
        </pc:sldMkLst>
        <pc:spChg chg="add mod">
          <ac:chgData name="McElmeel, Steven" userId="36f0e077-421f-4ec1-bd51-1160fb1f8d52" providerId="ADAL" clId="{7E5EB5EB-445D-469C-AC3F-28A2FD369119}" dt="2026-01-08T21:00:59.905" v="110" actId="113"/>
          <ac:spMkLst>
            <pc:docMk/>
            <pc:sldMk cId="4247559407" sldId="332"/>
            <ac:spMk id="6" creationId="{A7A7B308-8512-E064-B5E4-B03ED5785DC1}"/>
          </ac:spMkLst>
        </pc:spChg>
        <pc:spChg chg="add del mod">
          <ac:chgData name="McElmeel, Steven" userId="36f0e077-421f-4ec1-bd51-1160fb1f8d52" providerId="ADAL" clId="{7E5EB5EB-445D-469C-AC3F-28A2FD369119}" dt="2026-01-08T21:00:54.661" v="109"/>
          <ac:spMkLst>
            <pc:docMk/>
            <pc:sldMk cId="4247559407" sldId="332"/>
            <ac:spMk id="7" creationId="{BD188592-8FF3-80DE-FA7F-4393C783EEB9}"/>
          </ac:spMkLst>
        </pc:spChg>
        <pc:spChg chg="add mod">
          <ac:chgData name="McElmeel, Steven" userId="36f0e077-421f-4ec1-bd51-1160fb1f8d52" providerId="ADAL" clId="{7E5EB5EB-445D-469C-AC3F-28A2FD369119}" dt="2026-01-08T21:01:33.284" v="127" actId="1076"/>
          <ac:spMkLst>
            <pc:docMk/>
            <pc:sldMk cId="4247559407" sldId="332"/>
            <ac:spMk id="8" creationId="{E67DAEBF-BE2B-DA16-FC4B-2235FA0F5448}"/>
          </ac:spMkLst>
        </pc:spChg>
        <pc:spChg chg="add mod">
          <ac:chgData name="McElmeel, Steven" userId="36f0e077-421f-4ec1-bd51-1160fb1f8d52" providerId="ADAL" clId="{7E5EB5EB-445D-469C-AC3F-28A2FD369119}" dt="2026-01-08T21:02:35.156" v="154" actId="207"/>
          <ac:spMkLst>
            <pc:docMk/>
            <pc:sldMk cId="4247559407" sldId="332"/>
            <ac:spMk id="9" creationId="{60D39A6C-182A-0167-798E-586336FCB21E}"/>
          </ac:spMkLst>
        </pc:spChg>
        <pc:spChg chg="add mod">
          <ac:chgData name="McElmeel, Steven" userId="36f0e077-421f-4ec1-bd51-1160fb1f8d52" providerId="ADAL" clId="{7E5EB5EB-445D-469C-AC3F-28A2FD369119}" dt="2026-01-08T21:03:15.744" v="183" actId="20577"/>
          <ac:spMkLst>
            <pc:docMk/>
            <pc:sldMk cId="4247559407" sldId="332"/>
            <ac:spMk id="10" creationId="{E2038004-F14A-EA15-C2D1-8A6F916F73F1}"/>
          </ac:spMkLst>
        </pc:spChg>
        <pc:spChg chg="add mod">
          <ac:chgData name="McElmeel, Steven" userId="36f0e077-421f-4ec1-bd51-1160fb1f8d52" providerId="ADAL" clId="{7E5EB5EB-445D-469C-AC3F-28A2FD369119}" dt="2026-01-08T21:04:44.563" v="226" actId="20577"/>
          <ac:spMkLst>
            <pc:docMk/>
            <pc:sldMk cId="4247559407" sldId="332"/>
            <ac:spMk id="11" creationId="{863E9107-5DD4-D873-BD45-3A4F790AD779}"/>
          </ac:spMkLst>
        </pc:spChg>
        <pc:spChg chg="add mod">
          <ac:chgData name="McElmeel, Steven" userId="36f0e077-421f-4ec1-bd51-1160fb1f8d52" providerId="ADAL" clId="{7E5EB5EB-445D-469C-AC3F-28A2FD369119}" dt="2026-01-08T21:05:34.450" v="257" actId="20577"/>
          <ac:spMkLst>
            <pc:docMk/>
            <pc:sldMk cId="4247559407" sldId="332"/>
            <ac:spMk id="12" creationId="{DA245F7A-216A-3D1D-C361-89916F17F6A7}"/>
          </ac:spMkLst>
        </pc:spChg>
        <pc:picChg chg="add del">
          <ac:chgData name="McElmeel, Steven" userId="36f0e077-421f-4ec1-bd51-1160fb1f8d52" providerId="ADAL" clId="{7E5EB5EB-445D-469C-AC3F-28A2FD369119}" dt="2026-01-08T20:58:36.642" v="55" actId="478"/>
          <ac:picMkLst>
            <pc:docMk/>
            <pc:sldMk cId="4247559407" sldId="332"/>
            <ac:picMk id="3" creationId="{598B707F-7CD6-3EE4-8455-5F598E73A555}"/>
          </ac:picMkLst>
        </pc:picChg>
        <pc:picChg chg="add">
          <ac:chgData name="McElmeel, Steven" userId="36f0e077-421f-4ec1-bd51-1160fb1f8d52" providerId="ADAL" clId="{7E5EB5EB-445D-469C-AC3F-28A2FD369119}" dt="2026-01-08T20:59:09.194" v="56"/>
          <ac:picMkLst>
            <pc:docMk/>
            <pc:sldMk cId="4247559407" sldId="332"/>
            <ac:picMk id="4" creationId="{03BF7708-9270-F4B1-EC4A-05D9DD610B02}"/>
          </ac:picMkLst>
        </pc:picChg>
        <pc:picChg chg="add">
          <ac:chgData name="McElmeel, Steven" userId="36f0e077-421f-4ec1-bd51-1160fb1f8d52" providerId="ADAL" clId="{7E5EB5EB-445D-469C-AC3F-28A2FD369119}" dt="2026-01-08T20:59:46.034" v="57"/>
          <ac:picMkLst>
            <pc:docMk/>
            <pc:sldMk cId="4247559407" sldId="332"/>
            <ac:picMk id="5" creationId="{0E0E2A35-4B78-05EB-0D84-AB976D6CEC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DBB62E-C41B-4525-96E9-DCB856141B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5 Upcoming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Upcoming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5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472877B-776B-44C8-86C0-2939DA8DA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2752" y="544522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14655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8986" y="2572044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Steve </a:t>
            </a:r>
            <a:r>
              <a:rPr lang="en-US" b="1" dirty="0"/>
              <a:t>McElmeel</a:t>
            </a:r>
          </a:p>
          <a:p>
            <a:pPr algn="ctr"/>
            <a:r>
              <a:rPr lang="en-US" sz="1000" dirty="0"/>
              <a:t>Assistant District Engineer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58871" y="533372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2887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0993" y="3772488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Beau </a:t>
            </a:r>
            <a:r>
              <a:rPr lang="en-US" b="1" dirty="0"/>
              <a:t>Burgher</a:t>
            </a:r>
          </a:p>
          <a:p>
            <a:pPr algn="ctr"/>
            <a:r>
              <a:rPr lang="en-US" sz="1000" dirty="0"/>
              <a:t>EOT (Permits) - Central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7048" y="4561383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91064" y="4797152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83189" y="3772488"/>
            <a:ext cx="1832303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Bryan </a:t>
            </a:r>
            <a:r>
              <a:rPr lang="en-US" b="1" dirty="0"/>
              <a:t>Archer</a:t>
            </a:r>
          </a:p>
          <a:p>
            <a:pPr algn="ctr"/>
            <a:r>
              <a:rPr lang="en-US" sz="1000" dirty="0"/>
              <a:t>District Utility Coordinator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35280" y="4561383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79296" y="4797152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615" y="53337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31B30DB7-9120-4472-9CE8-56B94EAF7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F03FDFA-D4D7-4B18-AA74-A71F0CDE9979}"/>
              </a:ext>
            </a:extLst>
          </p:cNvPr>
          <p:cNvSpPr/>
          <p:nvPr/>
        </p:nvSpPr>
        <p:spPr>
          <a:xfrm>
            <a:off x="250993" y="4973685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Kenny </a:t>
            </a:r>
            <a:r>
              <a:rPr lang="en-US" b="1" dirty="0"/>
              <a:t>Cooper</a:t>
            </a:r>
          </a:p>
          <a:p>
            <a:pPr algn="ctr"/>
            <a:r>
              <a:rPr lang="en-US" sz="1000" dirty="0"/>
              <a:t>EOT (Permits) - East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0FD780-F1FC-4F98-B33B-0CDDFEA647E6}"/>
              </a:ext>
            </a:extLst>
          </p:cNvPr>
          <p:cNvSpPr/>
          <p:nvPr/>
        </p:nvSpPr>
        <p:spPr>
          <a:xfrm>
            <a:off x="2458926" y="4973685"/>
            <a:ext cx="1861404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Austin </a:t>
            </a:r>
            <a:r>
              <a:rPr lang="en-US" b="1" dirty="0"/>
              <a:t>Burgett</a:t>
            </a:r>
          </a:p>
          <a:p>
            <a:pPr algn="ctr"/>
            <a:r>
              <a:rPr lang="en-US" sz="1000" dirty="0"/>
              <a:t>EOT (Permits) – West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EF5B44-1E57-4ECD-84C9-D29C090193E6}"/>
              </a:ext>
            </a:extLst>
          </p:cNvPr>
          <p:cNvSpPr txBox="1"/>
          <p:nvPr/>
        </p:nvSpPr>
        <p:spPr>
          <a:xfrm>
            <a:off x="5407379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F01573-01E6-4476-B1E2-7D6184EDC58A}"/>
              </a:ext>
            </a:extLst>
          </p:cNvPr>
          <p:cNvSpPr/>
          <p:nvPr/>
        </p:nvSpPr>
        <p:spPr>
          <a:xfrm>
            <a:off x="5763923" y="2572044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Darrick </a:t>
            </a:r>
            <a:r>
              <a:rPr lang="en-US" b="1" dirty="0"/>
              <a:t>Bielser</a:t>
            </a:r>
            <a:endParaRPr lang="en-US" dirty="0"/>
          </a:p>
          <a:p>
            <a:pPr algn="ctr"/>
            <a:r>
              <a:rPr lang="en-US" sz="1000" dirty="0"/>
              <a:t>District Construction Engineer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7C67B-A091-42F0-81D5-AFA71F5EDA6F}"/>
              </a:ext>
            </a:extLst>
          </p:cNvPr>
          <p:cNvSpPr txBox="1"/>
          <p:nvPr/>
        </p:nvSpPr>
        <p:spPr>
          <a:xfrm>
            <a:off x="7351595" y="533372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B8FA67-0FFD-45C9-A236-B4A4A297A3E5}"/>
              </a:ext>
            </a:extLst>
          </p:cNvPr>
          <p:cNvSpPr txBox="1"/>
          <p:nvPr/>
        </p:nvSpPr>
        <p:spPr>
          <a:xfrm>
            <a:off x="7495611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7483B3-36EA-4610-A6C2-7EB09A723BD0}"/>
              </a:ext>
            </a:extLst>
          </p:cNvPr>
          <p:cNvSpPr/>
          <p:nvPr/>
        </p:nvSpPr>
        <p:spPr>
          <a:xfrm>
            <a:off x="4771948" y="3772488"/>
            <a:ext cx="180407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Liz </a:t>
            </a:r>
            <a:r>
              <a:rPr lang="en-US" b="1" dirty="0"/>
              <a:t>Finarty</a:t>
            </a:r>
          </a:p>
          <a:p>
            <a:pPr algn="ctr"/>
            <a:r>
              <a:rPr lang="en-US" sz="1000" dirty="0"/>
              <a:t>Res. Construction Eng.</a:t>
            </a:r>
          </a:p>
          <a:p>
            <a:pPr algn="ctr"/>
            <a:r>
              <a:rPr lang="en-US" sz="1000" dirty="0"/>
              <a:t>Chariton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132BA5-8CB9-4926-AE43-5CF0A7A5CF59}"/>
              </a:ext>
            </a:extLst>
          </p:cNvPr>
          <p:cNvSpPr/>
          <p:nvPr/>
        </p:nvSpPr>
        <p:spPr>
          <a:xfrm>
            <a:off x="7032476" y="3772488"/>
            <a:ext cx="180407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Kyle </a:t>
            </a:r>
            <a:r>
              <a:rPr lang="en-US" b="1" dirty="0"/>
              <a:t>Hardin</a:t>
            </a:r>
          </a:p>
          <a:p>
            <a:pPr algn="ctr"/>
            <a:r>
              <a:rPr lang="en-US" sz="1000" dirty="0"/>
              <a:t>Construction Tech </a:t>
            </a:r>
            <a:r>
              <a:rPr lang="en-US" sz="1000" dirty="0" err="1"/>
              <a:t>Supvsr</a:t>
            </a:r>
            <a:r>
              <a:rPr lang="en-US" sz="1000" dirty="0"/>
              <a:t>.</a:t>
            </a:r>
          </a:p>
          <a:p>
            <a:pPr algn="ctr"/>
            <a:r>
              <a:rPr lang="en-US" sz="1000" dirty="0"/>
              <a:t>Chariton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689BAD-C718-427C-8436-15E49C15E99C}"/>
              </a:ext>
            </a:extLst>
          </p:cNvPr>
          <p:cNvSpPr txBox="1"/>
          <p:nvPr/>
        </p:nvSpPr>
        <p:spPr>
          <a:xfrm>
            <a:off x="4904339" y="53337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8C8D06-72F9-4896-91E2-670EC33A8596}"/>
              </a:ext>
            </a:extLst>
          </p:cNvPr>
          <p:cNvSpPr/>
          <p:nvPr/>
        </p:nvSpPr>
        <p:spPr>
          <a:xfrm>
            <a:off x="4771947" y="4973684"/>
            <a:ext cx="1804073" cy="842031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Christy</a:t>
            </a:r>
            <a:r>
              <a:rPr lang="en-US" b="1" dirty="0"/>
              <a:t> Vanbuskirk </a:t>
            </a:r>
          </a:p>
          <a:p>
            <a:pPr algn="ctr"/>
            <a:r>
              <a:rPr lang="en-US" sz="1000" dirty="0"/>
              <a:t>Res. Construction Eng.</a:t>
            </a:r>
          </a:p>
          <a:p>
            <a:pPr algn="ctr"/>
            <a:r>
              <a:rPr lang="en-US" sz="1000" dirty="0"/>
              <a:t>Fairfield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FF1405-DE37-43EB-A80D-96B470D26D87}"/>
              </a:ext>
            </a:extLst>
          </p:cNvPr>
          <p:cNvSpPr/>
          <p:nvPr/>
        </p:nvSpPr>
        <p:spPr>
          <a:xfrm>
            <a:off x="3431647" y="1747191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 </a:t>
            </a:r>
            <a:r>
              <a:rPr lang="en-US" b="1" dirty="0"/>
              <a:t>Younie</a:t>
            </a:r>
          </a:p>
          <a:p>
            <a:pPr algn="ctr"/>
            <a:r>
              <a:rPr lang="en-US" sz="1000" dirty="0"/>
              <a:t>District Engineer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F2D3B0-960B-443F-A4FA-ED14282468C7}"/>
              </a:ext>
            </a:extLst>
          </p:cNvPr>
          <p:cNvSpPr/>
          <p:nvPr/>
        </p:nvSpPr>
        <p:spPr>
          <a:xfrm>
            <a:off x="7027637" y="4971365"/>
            <a:ext cx="180407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Anthony </a:t>
            </a:r>
            <a:r>
              <a:rPr lang="en-US" b="1" dirty="0"/>
              <a:t>Blint</a:t>
            </a:r>
          </a:p>
          <a:p>
            <a:pPr algn="ctr"/>
            <a:r>
              <a:rPr lang="en-US" sz="1000" dirty="0"/>
              <a:t>Construction Tech </a:t>
            </a:r>
            <a:r>
              <a:rPr lang="en-US" sz="1000" dirty="0" err="1"/>
              <a:t>Supvsr</a:t>
            </a:r>
            <a:r>
              <a:rPr lang="en-US" sz="1000" dirty="0"/>
              <a:t>.</a:t>
            </a:r>
          </a:p>
          <a:p>
            <a:pPr algn="ctr"/>
            <a:r>
              <a:rPr lang="en-US" sz="1000" dirty="0"/>
              <a:t>Fairfield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CF120D-FCB2-4425-BDB4-1087262FA7BC}"/>
              </a:ext>
            </a:extLst>
          </p:cNvPr>
          <p:cNvCxnSpPr>
            <a:cxnSpLocks/>
          </p:cNvCxnSpPr>
          <p:nvPr/>
        </p:nvCxnSpPr>
        <p:spPr>
          <a:xfrm>
            <a:off x="4523971" y="2571291"/>
            <a:ext cx="30068" cy="4134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9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A7B308-8512-E064-B5E4-B03ED5785DC1}"/>
              </a:ext>
            </a:extLst>
          </p:cNvPr>
          <p:cNvSpPr/>
          <p:nvPr/>
        </p:nvSpPr>
        <p:spPr>
          <a:xfrm>
            <a:off x="1021179" y="2057400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Jared </a:t>
            </a:r>
            <a:r>
              <a:rPr lang="en-US" b="1" dirty="0"/>
              <a:t>Klein</a:t>
            </a:r>
          </a:p>
          <a:p>
            <a:pPr algn="ctr"/>
            <a:r>
              <a:rPr lang="en-US" sz="1000" dirty="0"/>
              <a:t>Staff Engineer - Fairfield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7DAEBF-BE2B-DA16-FC4B-2235FA0F5448}"/>
              </a:ext>
            </a:extLst>
          </p:cNvPr>
          <p:cNvSpPr/>
          <p:nvPr/>
        </p:nvSpPr>
        <p:spPr>
          <a:xfrm>
            <a:off x="1021179" y="3429000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Jared </a:t>
            </a:r>
            <a:r>
              <a:rPr lang="en-US" b="1" dirty="0"/>
              <a:t>Roberts</a:t>
            </a:r>
          </a:p>
          <a:p>
            <a:pPr algn="ctr"/>
            <a:r>
              <a:rPr lang="en-US" sz="1000" dirty="0"/>
              <a:t>Staff Engineer - Fairfield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D39A6C-182A-0167-798E-586336FCB21E}"/>
              </a:ext>
            </a:extLst>
          </p:cNvPr>
          <p:cNvSpPr/>
          <p:nvPr/>
        </p:nvSpPr>
        <p:spPr>
          <a:xfrm>
            <a:off x="1021179" y="4800600"/>
            <a:ext cx="1832303" cy="720080"/>
          </a:xfrm>
          <a:prstGeom prst="rect">
            <a:avLst/>
          </a:prstGeom>
          <a:solidFill>
            <a:srgbClr val="007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Ryan </a:t>
            </a:r>
            <a:r>
              <a:rPr lang="en-US" b="1" dirty="0"/>
              <a:t>Freitag</a:t>
            </a:r>
          </a:p>
          <a:p>
            <a:pPr algn="ctr"/>
            <a:r>
              <a:rPr lang="en-US" sz="1000" dirty="0"/>
              <a:t>Staff Engineer - Fairfield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038004-F14A-EA15-C2D1-8A6F916F73F1}"/>
              </a:ext>
            </a:extLst>
          </p:cNvPr>
          <p:cNvSpPr txBox="1"/>
          <p:nvPr/>
        </p:nvSpPr>
        <p:spPr>
          <a:xfrm>
            <a:off x="3505200" y="1524000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District Staff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3E9107-5DD4-D873-BD45-3A4F790AD779}"/>
              </a:ext>
            </a:extLst>
          </p:cNvPr>
          <p:cNvSpPr/>
          <p:nvPr/>
        </p:nvSpPr>
        <p:spPr>
          <a:xfrm>
            <a:off x="6290520" y="2057400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  <a:r>
              <a:rPr lang="en-US" b="1" dirty="0"/>
              <a:t> Porter</a:t>
            </a:r>
          </a:p>
          <a:p>
            <a:pPr algn="ctr"/>
            <a:r>
              <a:rPr lang="en-US" sz="1000" dirty="0"/>
              <a:t>District Maintenance Manager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245F7A-216A-3D1D-C361-89916F17F6A7}"/>
              </a:ext>
            </a:extLst>
          </p:cNvPr>
          <p:cNvSpPr/>
          <p:nvPr/>
        </p:nvSpPr>
        <p:spPr>
          <a:xfrm>
            <a:off x="6290520" y="3429000"/>
            <a:ext cx="1832303" cy="720080"/>
          </a:xfrm>
          <a:prstGeom prst="rect">
            <a:avLst/>
          </a:prstGeom>
          <a:solidFill>
            <a:srgbClr val="007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Chris </a:t>
            </a:r>
            <a:r>
              <a:rPr lang="en-US" b="1" dirty="0"/>
              <a:t>Kukla</a:t>
            </a:r>
          </a:p>
          <a:p>
            <a:pPr algn="ctr"/>
            <a:r>
              <a:rPr lang="en-US" sz="1000" dirty="0"/>
              <a:t>District Planner</a:t>
            </a:r>
          </a:p>
        </p:txBody>
      </p:sp>
    </p:spTree>
    <p:extLst>
      <p:ext uri="{BB962C8B-B14F-4D97-AF65-F5344CB8AC3E}">
        <p14:creationId xmlns:p14="http://schemas.microsoft.com/office/powerpoint/2010/main" val="42475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33571198-D5F6-439D-89A7-6E21FF165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B2D25-A5AF-E328-7303-9700DB52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" y="1066800"/>
            <a:ext cx="9144000" cy="59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58E12-2AF4-A7B6-F271-55750CC7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0600"/>
            <a:ext cx="8915400" cy="57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9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01230B5-79CD-4AD5-BD02-CDF3A31AB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30420-5029-CD41-C1B8-22AD60880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9" y="1024538"/>
            <a:ext cx="9010602" cy="58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E97B5-6BCB-0CF8-FE67-E11A7782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5" y="973993"/>
            <a:ext cx="9120129" cy="59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8ED80-CA39-8CEA-BBB2-01FE0C830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" y="1143000"/>
            <a:ext cx="9141595" cy="5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5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AAC59-115C-98BC-AB31-7FF813FCC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7" y="973645"/>
            <a:ext cx="9096225" cy="58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" id="{0F673E8D-E71B-4D36-9A44-FD1AA4472C87}" vid="{671D0BB7-0170-4E7D-9070-3DF1C2C6B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576</TotalTime>
  <Words>135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McElmeel, Steven</cp:lastModifiedBy>
  <cp:revision>4</cp:revision>
  <dcterms:created xsi:type="dcterms:W3CDTF">2021-04-01T15:53:52Z</dcterms:created>
  <dcterms:modified xsi:type="dcterms:W3CDTF">2026-01-08T21:15:47Z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2026-01-08T19:46:23Z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85b254a9-985f-4fbf-b592-460050cfbb0f</vt:lpwstr>
  </property>
  <property fmtid="{D5CDD505-2E9C-101B-9397-08002B2CF9AE}" pid="8" name="MSIP_Label_0faac733-ded1-41e0-8ea6-961193f81247_ContentBits">
    <vt:lpwstr>0</vt:lpwstr>
  </property>
  <property fmtid="{D5CDD505-2E9C-101B-9397-08002B2CF9AE}" pid="9" name="MSIP_Label_0faac733-ded1-41e0-8ea6-961193f81247_Tag">
    <vt:lpwstr>10, 3, 0, 1</vt:lpwstr>
  </property>
</Properties>
</file>