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205030F4-30AF-43B5-A655-329014D18881}" type="datetimeFigureOut">
              <a:rPr lang="en-US" smtClean="0"/>
              <a:t>3/1/2016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EB085815-3BD3-4977-BAF1-E6BBE32BAF99}"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030F4-30AF-43B5-A655-329014D18881}"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030F4-30AF-43B5-A655-329014D18881}"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5030F4-30AF-43B5-A655-329014D18881}"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05030F4-30AF-43B5-A655-329014D18881}"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EB085815-3BD3-4977-BAF1-E6BBE32BAF9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030F4-30AF-43B5-A655-329014D18881}" type="datetimeFigureOut">
              <a:rPr lang="en-US" smtClean="0"/>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05030F4-30AF-43B5-A655-329014D18881}" type="datetimeFigureOut">
              <a:rPr lang="en-US" smtClean="0"/>
              <a:t>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5030F4-30AF-43B5-A655-329014D18881}" type="datetimeFigureOut">
              <a:rPr lang="en-US" smtClean="0"/>
              <a:t>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030F4-30AF-43B5-A655-329014D18881}" type="datetimeFigureOut">
              <a:rPr lang="en-US" smtClean="0"/>
              <a:t>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5030F4-30AF-43B5-A655-329014D18881}" type="datetimeFigureOut">
              <a:rPr lang="en-US" smtClean="0"/>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5030F4-30AF-43B5-A655-329014D18881}" type="datetimeFigureOut">
              <a:rPr lang="en-US" smtClean="0"/>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85815-3BD3-4977-BAF1-E6BBE32BAF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05030F4-30AF-43B5-A655-329014D18881}" type="datetimeFigureOut">
              <a:rPr lang="en-US" smtClean="0"/>
              <a:t>3/1/2016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B085815-3BD3-4977-BAF1-E6BBE32BAF9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8229600" cy="990600"/>
          </a:xfrm>
        </p:spPr>
        <p:txBody>
          <a:bodyPr/>
          <a:lstStyle/>
          <a:p>
            <a:r>
              <a:rPr lang="en-US" dirty="0" smtClean="0"/>
              <a:t>Impaired Driving</a:t>
            </a:r>
            <a:endParaRPr lang="en-US" dirty="0"/>
          </a:p>
        </p:txBody>
      </p:sp>
      <p:sp>
        <p:nvSpPr>
          <p:cNvPr id="3" name="Subtitle 2"/>
          <p:cNvSpPr>
            <a:spLocks noGrp="1"/>
          </p:cNvSpPr>
          <p:nvPr>
            <p:ph type="subTitle" idx="1"/>
          </p:nvPr>
        </p:nvSpPr>
        <p:spPr>
          <a:xfrm>
            <a:off x="1143000" y="2667000"/>
            <a:ext cx="6629400" cy="3048000"/>
          </a:xfrm>
        </p:spPr>
        <p:txBody>
          <a:bodyPr>
            <a:normAutofit/>
          </a:bodyPr>
          <a:lstStyle/>
          <a:p>
            <a:pPr marL="514350" indent="-514350" algn="l">
              <a:buFont typeface="+mj-lt"/>
              <a:buAutoNum type="arabicPeriod"/>
            </a:pPr>
            <a:r>
              <a:rPr lang="en-US" sz="3600" dirty="0" smtClean="0"/>
              <a:t>Inhibits driving ability </a:t>
            </a:r>
          </a:p>
          <a:p>
            <a:pPr marL="914400" lvl="1" indent="-457200" algn="l">
              <a:buFont typeface="Arial" panose="020B0604020202020204" pitchFamily="34" charset="0"/>
              <a:buChar char="•"/>
            </a:pPr>
            <a:r>
              <a:rPr lang="en-US" sz="3200" dirty="0" smtClean="0"/>
              <a:t>Drive to fast </a:t>
            </a:r>
          </a:p>
          <a:p>
            <a:pPr marL="914400" lvl="1" indent="-457200" algn="l">
              <a:buFont typeface="Arial" panose="020B0604020202020204" pitchFamily="34" charset="0"/>
              <a:buChar char="•"/>
            </a:pPr>
            <a:r>
              <a:rPr lang="en-US" sz="3200" dirty="0" smtClean="0"/>
              <a:t>Slows reaction time </a:t>
            </a:r>
            <a:endParaRPr lang="en-US" sz="3200" dirty="0"/>
          </a:p>
          <a:p>
            <a:pPr marL="514350" indent="-514350" algn="l">
              <a:buFont typeface="+mj-lt"/>
              <a:buAutoNum type="arabicPeriod"/>
            </a:pPr>
            <a:r>
              <a:rPr lang="en-US" sz="3600" dirty="0" smtClean="0"/>
              <a:t>Inhibits decision making abilities</a:t>
            </a:r>
            <a:endParaRPr lang="en-US" sz="3600" dirty="0"/>
          </a:p>
        </p:txBody>
      </p:sp>
    </p:spTree>
    <p:extLst>
      <p:ext uri="{BB962C8B-B14F-4D97-AF65-F5344CB8AC3E}">
        <p14:creationId xmlns:p14="http://schemas.microsoft.com/office/powerpoint/2010/main" val="933913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693578"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3455" y="381000"/>
            <a:ext cx="7696200" cy="923330"/>
          </a:xfrm>
          <a:prstGeom prst="rect">
            <a:avLst/>
          </a:prstGeom>
          <a:noFill/>
        </p:spPr>
        <p:txBody>
          <a:bodyPr wrap="square" rtlCol="0">
            <a:spAutoFit/>
          </a:bodyPr>
          <a:lstStyle/>
          <a:p>
            <a:r>
              <a:rPr lang="en-US" dirty="0" smtClean="0"/>
              <a:t>This driver as it turns out was under the influence during this event. Here we have the driver riding the outside edge of the curve. This seems to suggest that the driver is taking the curve a little too fast </a:t>
            </a:r>
            <a:endParaRPr lang="en-US" dirty="0"/>
          </a:p>
        </p:txBody>
      </p:sp>
    </p:spTree>
    <p:extLst>
      <p:ext uri="{BB962C8B-B14F-4D97-AF65-F5344CB8AC3E}">
        <p14:creationId xmlns:p14="http://schemas.microsoft.com/office/powerpoint/2010/main" val="736622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360" y="1600200"/>
            <a:ext cx="7551280"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152400"/>
            <a:ext cx="7543800" cy="1200329"/>
          </a:xfrm>
          <a:prstGeom prst="rect">
            <a:avLst/>
          </a:prstGeom>
          <a:noFill/>
        </p:spPr>
        <p:txBody>
          <a:bodyPr wrap="square" rtlCol="0">
            <a:spAutoFit/>
          </a:bodyPr>
          <a:lstStyle/>
          <a:p>
            <a:r>
              <a:rPr lang="en-US" dirty="0" smtClean="0"/>
              <a:t>Right before the impact the driver does not seem to be trying to avoid this easily avoidable crash. This also may indicate the driver didn’t attempt to look before merging. The slow reaction time and carelessness can all be affects of driving under the influence.  </a:t>
            </a:r>
            <a:endParaRPr lang="en-US" dirty="0"/>
          </a:p>
        </p:txBody>
      </p:sp>
    </p:spTree>
    <p:extLst>
      <p:ext uri="{BB962C8B-B14F-4D97-AF65-F5344CB8AC3E}">
        <p14:creationId xmlns:p14="http://schemas.microsoft.com/office/powerpoint/2010/main" val="369823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28600"/>
            <a:ext cx="8305800" cy="646331"/>
          </a:xfrm>
          <a:prstGeom prst="rect">
            <a:avLst/>
          </a:prstGeom>
          <a:noFill/>
        </p:spPr>
        <p:txBody>
          <a:bodyPr wrap="square" rtlCol="0">
            <a:spAutoFit/>
          </a:bodyPr>
          <a:lstStyle/>
          <a:p>
            <a:r>
              <a:rPr lang="en-US" dirty="0" smtClean="0"/>
              <a:t>After the crash the car comes to rest in one of the barriers and is seemingly immobilized. </a:t>
            </a:r>
            <a:endParaRPr lang="en-US"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23236"/>
            <a:ext cx="8229600" cy="466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18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19536"/>
            <a:ext cx="8229600" cy="4669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304800"/>
            <a:ext cx="8305800" cy="923330"/>
          </a:xfrm>
          <a:prstGeom prst="rect">
            <a:avLst/>
          </a:prstGeom>
          <a:noFill/>
        </p:spPr>
        <p:txBody>
          <a:bodyPr wrap="square" rtlCol="0">
            <a:spAutoFit/>
          </a:bodyPr>
          <a:lstStyle/>
          <a:p>
            <a:r>
              <a:rPr lang="en-US" dirty="0" smtClean="0"/>
              <a:t>However the car is not immobilized and once a bystander tries to help the driver makes the decision to flee. The driver is later caught and charged with the extra crime of leaving the scene along with driving under the influence. </a:t>
            </a:r>
            <a:endParaRPr lang="en-US" dirty="0"/>
          </a:p>
        </p:txBody>
      </p:sp>
    </p:spTree>
    <p:extLst>
      <p:ext uri="{BB962C8B-B14F-4D97-AF65-F5344CB8AC3E}">
        <p14:creationId xmlns:p14="http://schemas.microsoft.com/office/powerpoint/2010/main" val="411427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WI Drive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304800"/>
            <a:ext cx="8310683" cy="6232486"/>
          </a:xfrm>
        </p:spPr>
      </p:pic>
    </p:spTree>
    <p:extLst>
      <p:ext uri="{BB962C8B-B14F-4D97-AF65-F5344CB8AC3E}">
        <p14:creationId xmlns:p14="http://schemas.microsoft.com/office/powerpoint/2010/main" val="20555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TotalTime>
  <Words>166</Words>
  <Application>Microsoft Office PowerPoint</Application>
  <PresentationFormat>On-screen Show (4:3)</PresentationFormat>
  <Paragraphs>9</Paragraphs>
  <Slides>6</Slides>
  <Notes>0</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Apex</vt:lpstr>
      <vt:lpstr>Impaired Driving</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Slick Road Conditions</dc:title>
  <dc:creator>Miner, Timothy</dc:creator>
  <cp:lastModifiedBy>Miner, Timothy</cp:lastModifiedBy>
  <cp:revision>11</cp:revision>
  <dcterms:created xsi:type="dcterms:W3CDTF">2016-02-23T20:26:47Z</dcterms:created>
  <dcterms:modified xsi:type="dcterms:W3CDTF">2016-03-01T18:43:35Z</dcterms:modified>
</cp:coreProperties>
</file>