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30F4-30AF-43B5-A655-329014D18881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5815-3BD3-4977-BAF1-E6BBE32BAF9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30F4-30AF-43B5-A655-329014D18881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5815-3BD3-4977-BAF1-E6BBE32BA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30F4-30AF-43B5-A655-329014D18881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5815-3BD3-4977-BAF1-E6BBE32BA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30F4-30AF-43B5-A655-329014D18881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5815-3BD3-4977-BAF1-E6BBE32BA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30F4-30AF-43B5-A655-329014D18881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B085815-3BD3-4977-BAF1-E6BBE32BAF9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30F4-30AF-43B5-A655-329014D18881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5815-3BD3-4977-BAF1-E6BBE32BA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30F4-30AF-43B5-A655-329014D18881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5815-3BD3-4977-BAF1-E6BBE32BA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30F4-30AF-43B5-A655-329014D18881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5815-3BD3-4977-BAF1-E6BBE32BA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30F4-30AF-43B5-A655-329014D18881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5815-3BD3-4977-BAF1-E6BBE32BA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30F4-30AF-43B5-A655-329014D18881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5815-3BD3-4977-BAF1-E6BBE32BA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030F4-30AF-43B5-A655-329014D18881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5815-3BD3-4977-BAF1-E6BBE32BAF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05030F4-30AF-43B5-A655-329014D18881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B085815-3BD3-4977-BAF1-E6BBE32BAF9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066800"/>
            <a:ext cx="8229600" cy="990600"/>
          </a:xfrm>
        </p:spPr>
        <p:txBody>
          <a:bodyPr/>
          <a:lstStyle/>
          <a:p>
            <a:r>
              <a:rPr lang="en-US" dirty="0" smtClean="0"/>
              <a:t>Slick Road Conditions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667000"/>
            <a:ext cx="6629400" cy="3048000"/>
          </a:xfrm>
        </p:spPr>
        <p:txBody>
          <a:bodyPr>
            <a:normAutofit lnSpcReduction="10000"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US" sz="3600" dirty="0" smtClean="0"/>
              <a:t>Water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dirty="0" smtClean="0"/>
              <a:t>Hydroplaning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dirty="0" smtClean="0"/>
              <a:t>Cruise Control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3600" dirty="0" smtClean="0"/>
              <a:t>Ice/Snow</a:t>
            </a:r>
            <a:r>
              <a:rPr lang="en-US" dirty="0" smtClean="0"/>
              <a:t> 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dirty="0" smtClean="0"/>
              <a:t>Bridges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smtClean="0"/>
              <a:t>Cruise </a:t>
            </a:r>
            <a:r>
              <a:rPr lang="en-US" dirty="0" smtClean="0"/>
              <a:t>Control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913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1633"/>
            <a:ext cx="8229600" cy="4665658"/>
          </a:xfrm>
        </p:spPr>
      </p:pic>
      <p:sp>
        <p:nvSpPr>
          <p:cNvPr id="5" name="TextBox 4"/>
          <p:cNvSpPr txBox="1"/>
          <p:nvPr/>
        </p:nvSpPr>
        <p:spPr>
          <a:xfrm>
            <a:off x="609600" y="38100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When conditions are very wet roads are very slick and extra caution needs to be taken to ensure your safety and the safety of those around you.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35207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2249"/>
            <a:ext cx="8229600" cy="4644427"/>
          </a:xfrm>
        </p:spPr>
      </p:pic>
      <p:sp>
        <p:nvSpPr>
          <p:cNvPr id="5" name="TextBox 4"/>
          <p:cNvSpPr txBox="1"/>
          <p:nvPr/>
        </p:nvSpPr>
        <p:spPr>
          <a:xfrm>
            <a:off x="697345" y="244702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Hydroplaning can happen when your tires can’t make contact with the road. If your cruise control is on your car may lose control very easily.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0426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2249"/>
            <a:ext cx="8229600" cy="4644427"/>
          </a:xfrm>
        </p:spPr>
      </p:pic>
      <p:sp>
        <p:nvSpPr>
          <p:cNvPr id="5" name="TextBox 4"/>
          <p:cNvSpPr txBox="1"/>
          <p:nvPr/>
        </p:nvSpPr>
        <p:spPr>
          <a:xfrm>
            <a:off x="533400" y="3048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Luckily this crash was narrowly avoided.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7647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Movi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343430"/>
            <a:ext cx="8382000" cy="6285970"/>
          </a:xfrm>
        </p:spPr>
      </p:pic>
    </p:spTree>
    <p:extLst>
      <p:ext uri="{BB962C8B-B14F-4D97-AF65-F5344CB8AC3E}">
        <p14:creationId xmlns:p14="http://schemas.microsoft.com/office/powerpoint/2010/main" val="171491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3199"/>
            <a:ext cx="8229600" cy="4642527"/>
          </a:xfrm>
        </p:spPr>
      </p:pic>
      <p:sp>
        <p:nvSpPr>
          <p:cNvPr id="8" name="TextBox 7"/>
          <p:cNvSpPr txBox="1"/>
          <p:nvPr/>
        </p:nvSpPr>
        <p:spPr>
          <a:xfrm>
            <a:off x="457200" y="3810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winter ice can accumulate on the roadway and cause it to be very slick. Ice is more likely to accumulate on and around bridges.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7253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545"/>
            <a:ext cx="8229600" cy="4651835"/>
          </a:xfrm>
        </p:spPr>
      </p:pic>
      <p:sp>
        <p:nvSpPr>
          <p:cNvPr id="6" name="TextBox 5"/>
          <p:cNvSpPr txBox="1"/>
          <p:nvPr/>
        </p:nvSpPr>
        <p:spPr>
          <a:xfrm>
            <a:off x="381000" y="304800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Drivers that use cruise control over these icy spots are particularly susceptible to loosing control.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287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4809"/>
            <a:ext cx="8229600" cy="4639307"/>
          </a:xfrm>
        </p:spPr>
      </p:pic>
      <p:sp>
        <p:nvSpPr>
          <p:cNvPr id="6" name="TextBox 5"/>
          <p:cNvSpPr txBox="1"/>
          <p:nvPr/>
        </p:nvSpPr>
        <p:spPr>
          <a:xfrm>
            <a:off x="457200" y="3810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Losing control on a bridge at high speeds can cause very violent collisions with a high chance of injury. </a:t>
            </a:r>
            <a:r>
              <a:rPr lang="en-US" sz="2400" dirty="0"/>
              <a:t>L</a:t>
            </a:r>
            <a:r>
              <a:rPr lang="en-US" sz="2400" dirty="0" smtClean="0"/>
              <a:t>uckily there were no other vehicles nearby for this incident.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24730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ce duff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28600"/>
            <a:ext cx="8229600" cy="6171679"/>
          </a:xfrm>
        </p:spPr>
      </p:pic>
    </p:spTree>
    <p:extLst>
      <p:ext uri="{BB962C8B-B14F-4D97-AF65-F5344CB8AC3E}">
        <p14:creationId xmlns:p14="http://schemas.microsoft.com/office/powerpoint/2010/main" val="369745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</TotalTime>
  <Words>147</Words>
  <Application>Microsoft Office PowerPoint</Application>
  <PresentationFormat>On-screen Show (4:3)</PresentationFormat>
  <Paragraphs>13</Paragraphs>
  <Slides>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Apex</vt:lpstr>
      <vt:lpstr>Slick Road Conditions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Iowa Department of Transportation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Slick Road Conditions</dc:title>
  <dc:creator>Miner, Timothy</dc:creator>
  <cp:lastModifiedBy>Miner, Timothy</cp:lastModifiedBy>
  <cp:revision>8</cp:revision>
  <dcterms:created xsi:type="dcterms:W3CDTF">2016-02-23T20:26:47Z</dcterms:created>
  <dcterms:modified xsi:type="dcterms:W3CDTF">2016-02-23T21:56:43Z</dcterms:modified>
</cp:coreProperties>
</file>