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4C6A53D4-AC16-45BE-BE68-07785C5642C2}" type="datetimeFigureOut">
              <a:rPr lang="en-US" smtClean="0"/>
              <a:t>2/23/2016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8D0BA84D-E088-4778-85A5-D825AE258F72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04800"/>
            <a:ext cx="7772400" cy="1470025"/>
          </a:xfrm>
        </p:spPr>
        <p:txBody>
          <a:bodyPr/>
          <a:lstStyle/>
          <a:p>
            <a:r>
              <a:rPr lang="en-US" dirty="0" smtClean="0"/>
              <a:t>Texting and Driving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286000"/>
            <a:ext cx="6705600" cy="3200400"/>
          </a:xfrm>
        </p:spPr>
        <p:txBody>
          <a:bodyPr>
            <a:normAutofit/>
          </a:bodyPr>
          <a:lstStyle/>
          <a:p>
            <a:pPr marL="514350" indent="-514350" algn="l">
              <a:buFont typeface="+mj-lt"/>
              <a:buAutoNum type="arabicPeriod"/>
            </a:pPr>
            <a:r>
              <a:rPr lang="en-US" sz="4000" dirty="0" smtClean="0"/>
              <a:t>Distracting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4000" dirty="0" smtClean="0"/>
              <a:t>Takes eyes off the road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4000" dirty="0" smtClean="0"/>
              <a:t>Can cause collisions </a:t>
            </a:r>
          </a:p>
          <a:p>
            <a:pPr marL="514350" indent="-514350" algn="l">
              <a:buFont typeface="+mj-lt"/>
              <a:buAutoNum type="arabicPeriod"/>
            </a:pPr>
            <a:r>
              <a:rPr lang="en-US" sz="4000" dirty="0" smtClean="0"/>
              <a:t>Illegal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4314741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229600" cy="4532148"/>
          </a:xfrm>
        </p:spPr>
      </p:pic>
      <p:sp>
        <p:nvSpPr>
          <p:cNvPr id="5" name="TextBox 4"/>
          <p:cNvSpPr txBox="1"/>
          <p:nvPr/>
        </p:nvSpPr>
        <p:spPr>
          <a:xfrm>
            <a:off x="443345" y="1524000"/>
            <a:ext cx="8153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This Driver is texting at a stop sign.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031910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6591"/>
            <a:ext cx="8229600" cy="4535743"/>
          </a:xfrm>
        </p:spPr>
      </p:pic>
      <p:sp>
        <p:nvSpPr>
          <p:cNvPr id="5" name="TextBox 4"/>
          <p:cNvSpPr txBox="1"/>
          <p:nvPr/>
        </p:nvSpPr>
        <p:spPr>
          <a:xfrm>
            <a:off x="572654" y="609600"/>
            <a:ext cx="7315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The driver continues texting after the stop and is driving distracted.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248222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6924"/>
            <a:ext cx="8229600" cy="4535076"/>
          </a:xfrm>
        </p:spPr>
      </p:pic>
      <p:sp>
        <p:nvSpPr>
          <p:cNvPr id="5" name="TextBox 4"/>
          <p:cNvSpPr txBox="1"/>
          <p:nvPr/>
        </p:nvSpPr>
        <p:spPr>
          <a:xfrm>
            <a:off x="685800" y="304800"/>
            <a:ext cx="7620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The truck pulls out early into the drivers path. The driver fails to see them because their eyes are off the road.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467769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686924"/>
            <a:ext cx="8229600" cy="4535076"/>
          </a:xfrm>
        </p:spPr>
      </p:pic>
      <p:sp>
        <p:nvSpPr>
          <p:cNvPr id="5" name="TextBox 4"/>
          <p:cNvSpPr txBox="1"/>
          <p:nvPr/>
        </p:nvSpPr>
        <p:spPr>
          <a:xfrm>
            <a:off x="609600" y="228600"/>
            <a:ext cx="8001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Since the driver did not see the truck there was a collision and because the driver was illegally texting the crash was deemed their fault.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687508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exting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4800" y="304800"/>
            <a:ext cx="8472617" cy="6353926"/>
          </a:xfrm>
        </p:spPr>
      </p:pic>
    </p:spTree>
    <p:extLst>
      <p:ext uri="{BB962C8B-B14F-4D97-AF65-F5344CB8AC3E}">
        <p14:creationId xmlns:p14="http://schemas.microsoft.com/office/powerpoint/2010/main" val="2821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254</TotalTime>
  <Words>85</Words>
  <Application>Microsoft Office PowerPoint</Application>
  <PresentationFormat>On-screen Show (4:3)</PresentationFormat>
  <Paragraphs>10</Paragraphs>
  <Slides>6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Apex</vt:lpstr>
      <vt:lpstr>Texting and Driving</vt:lpstr>
      <vt:lpstr>Example</vt:lpstr>
      <vt:lpstr>PowerPoint Presentation</vt:lpstr>
      <vt:lpstr>PowerPoint Presentation</vt:lpstr>
      <vt:lpstr>PowerPoint Presentation</vt:lpstr>
      <vt:lpstr>PowerPoint Presentation</vt:lpstr>
    </vt:vector>
  </TitlesOfParts>
  <Company>Iowa Department of Transportation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Texting and Driving</dc:title>
  <dc:creator>Miner, Timothy</dc:creator>
  <cp:lastModifiedBy>Miner, Timothy</cp:lastModifiedBy>
  <cp:revision>5</cp:revision>
  <dcterms:created xsi:type="dcterms:W3CDTF">2016-02-23T17:42:12Z</dcterms:created>
  <dcterms:modified xsi:type="dcterms:W3CDTF">2016-02-23T21:56:40Z</dcterms:modified>
</cp:coreProperties>
</file>