
<file path=[Content_Types].xml><?xml version="1.0" encoding="utf-8"?>
<Types xmlns="http://schemas.openxmlformats.org/package/2006/content-types">
  <Default Extension="bin" ContentType="application/vnd.openxmlformats-officedocument.oleObject"/>
  <Default Extension="jpeg" ContentType="image/jpeg"/>
  <Default Extension="mov" ContentType="video/quicktime"/>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4118" r:id="rId2"/>
    <p:sldMasterId id="2147484149" r:id="rId3"/>
    <p:sldMasterId id="2147484169" r:id="rId4"/>
    <p:sldMasterId id="2147484181" r:id="rId5"/>
  </p:sldMasterIdLst>
  <p:notesMasterIdLst>
    <p:notesMasterId r:id="rId44"/>
  </p:notesMasterIdLst>
  <p:handoutMasterIdLst>
    <p:handoutMasterId r:id="rId45"/>
  </p:handoutMasterIdLst>
  <p:sldIdLst>
    <p:sldId id="317" r:id="rId6"/>
    <p:sldId id="492" r:id="rId7"/>
    <p:sldId id="461" r:id="rId8"/>
    <p:sldId id="460" r:id="rId9"/>
    <p:sldId id="491" r:id="rId10"/>
    <p:sldId id="495" r:id="rId11"/>
    <p:sldId id="496" r:id="rId12"/>
    <p:sldId id="454" r:id="rId13"/>
    <p:sldId id="497" r:id="rId14"/>
    <p:sldId id="2604" r:id="rId15"/>
    <p:sldId id="448" r:id="rId16"/>
    <p:sldId id="2594" r:id="rId17"/>
    <p:sldId id="2605" r:id="rId18"/>
    <p:sldId id="2595" r:id="rId19"/>
    <p:sldId id="291" r:id="rId20"/>
    <p:sldId id="259" r:id="rId21"/>
    <p:sldId id="309" r:id="rId22"/>
    <p:sldId id="268" r:id="rId23"/>
    <p:sldId id="529" r:id="rId24"/>
    <p:sldId id="347" r:id="rId25"/>
    <p:sldId id="533" r:id="rId26"/>
    <p:sldId id="2592" r:id="rId27"/>
    <p:sldId id="271" r:id="rId28"/>
    <p:sldId id="2593" r:id="rId29"/>
    <p:sldId id="2598" r:id="rId30"/>
    <p:sldId id="440" r:id="rId31"/>
    <p:sldId id="260" r:id="rId32"/>
    <p:sldId id="539" r:id="rId33"/>
    <p:sldId id="287" r:id="rId34"/>
    <p:sldId id="2597" r:id="rId35"/>
    <p:sldId id="504" r:id="rId36"/>
    <p:sldId id="522" r:id="rId37"/>
    <p:sldId id="523" r:id="rId38"/>
    <p:sldId id="2591" r:id="rId39"/>
    <p:sldId id="856" r:id="rId40"/>
    <p:sldId id="2601" r:id="rId41"/>
    <p:sldId id="2602" r:id="rId42"/>
    <p:sldId id="329" r:id="rId43"/>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Arial Narrow" pitchFamily="34" charset="0"/>
        <a:ea typeface="+mn-ea"/>
        <a:cs typeface="+mn-cs"/>
      </a:defRPr>
    </a:lvl1pPr>
    <a:lvl2pPr marL="457200" algn="l" rtl="0" fontAlgn="base">
      <a:spcBef>
        <a:spcPct val="0"/>
      </a:spcBef>
      <a:spcAft>
        <a:spcPct val="0"/>
      </a:spcAft>
      <a:defRPr sz="2400" kern="1200">
        <a:solidFill>
          <a:schemeClr val="tx1"/>
        </a:solidFill>
        <a:latin typeface="Arial Narrow" pitchFamily="34" charset="0"/>
        <a:ea typeface="+mn-ea"/>
        <a:cs typeface="+mn-cs"/>
      </a:defRPr>
    </a:lvl2pPr>
    <a:lvl3pPr marL="914400" algn="l" rtl="0" fontAlgn="base">
      <a:spcBef>
        <a:spcPct val="0"/>
      </a:spcBef>
      <a:spcAft>
        <a:spcPct val="0"/>
      </a:spcAft>
      <a:defRPr sz="2400" kern="1200">
        <a:solidFill>
          <a:schemeClr val="tx1"/>
        </a:solidFill>
        <a:latin typeface="Arial Narrow" pitchFamily="34" charset="0"/>
        <a:ea typeface="+mn-ea"/>
        <a:cs typeface="+mn-cs"/>
      </a:defRPr>
    </a:lvl3pPr>
    <a:lvl4pPr marL="1371600" algn="l" rtl="0" fontAlgn="base">
      <a:spcBef>
        <a:spcPct val="0"/>
      </a:spcBef>
      <a:spcAft>
        <a:spcPct val="0"/>
      </a:spcAft>
      <a:defRPr sz="2400" kern="1200">
        <a:solidFill>
          <a:schemeClr val="tx1"/>
        </a:solidFill>
        <a:latin typeface="Arial Narrow" pitchFamily="34" charset="0"/>
        <a:ea typeface="+mn-ea"/>
        <a:cs typeface="+mn-cs"/>
      </a:defRPr>
    </a:lvl4pPr>
    <a:lvl5pPr marL="1828800" algn="l" rtl="0" fontAlgn="base">
      <a:spcBef>
        <a:spcPct val="0"/>
      </a:spcBef>
      <a:spcAft>
        <a:spcPct val="0"/>
      </a:spcAft>
      <a:defRPr sz="2400" kern="1200">
        <a:solidFill>
          <a:schemeClr val="tx1"/>
        </a:solidFill>
        <a:latin typeface="Arial Narrow" pitchFamily="34" charset="0"/>
        <a:ea typeface="+mn-ea"/>
        <a:cs typeface="+mn-cs"/>
      </a:defRPr>
    </a:lvl5pPr>
    <a:lvl6pPr marL="2286000" algn="l" defTabSz="914400" rtl="0" eaLnBrk="1" latinLnBrk="0" hangingPunct="1">
      <a:defRPr sz="2400" kern="1200">
        <a:solidFill>
          <a:schemeClr val="tx1"/>
        </a:solidFill>
        <a:latin typeface="Arial Narrow" pitchFamily="34" charset="0"/>
        <a:ea typeface="+mn-ea"/>
        <a:cs typeface="+mn-cs"/>
      </a:defRPr>
    </a:lvl6pPr>
    <a:lvl7pPr marL="2743200" algn="l" defTabSz="914400" rtl="0" eaLnBrk="1" latinLnBrk="0" hangingPunct="1">
      <a:defRPr sz="2400" kern="1200">
        <a:solidFill>
          <a:schemeClr val="tx1"/>
        </a:solidFill>
        <a:latin typeface="Arial Narrow" pitchFamily="34" charset="0"/>
        <a:ea typeface="+mn-ea"/>
        <a:cs typeface="+mn-cs"/>
      </a:defRPr>
    </a:lvl7pPr>
    <a:lvl8pPr marL="3200400" algn="l" defTabSz="914400" rtl="0" eaLnBrk="1" latinLnBrk="0" hangingPunct="1">
      <a:defRPr sz="2400" kern="1200">
        <a:solidFill>
          <a:schemeClr val="tx1"/>
        </a:solidFill>
        <a:latin typeface="Arial Narrow" pitchFamily="34" charset="0"/>
        <a:ea typeface="+mn-ea"/>
        <a:cs typeface="+mn-cs"/>
      </a:defRPr>
    </a:lvl8pPr>
    <a:lvl9pPr marL="3657600" algn="l" defTabSz="914400" rtl="0" eaLnBrk="1" latinLnBrk="0" hangingPunct="1">
      <a:defRPr sz="2400" kern="1200">
        <a:solidFill>
          <a:schemeClr val="tx1"/>
        </a:solidFill>
        <a:latin typeface="Arial Narrow" pitchFamily="34" charset="0"/>
        <a:ea typeface="+mn-ea"/>
        <a:cs typeface="+mn-cs"/>
      </a:defRPr>
    </a:lvl9pPr>
  </p:defaultTextStyle>
  <p:extLst>
    <p:ext uri="{521415D9-36F7-43E2-AB2F-B90AF26B5E84}">
      <p14:sectionLst xmlns:p14="http://schemas.microsoft.com/office/powerpoint/2010/main">
        <p14:section name="Untitled Section" id="{F28FEE7D-5C92-4574-A333-CAE0F8497154}">
          <p14:sldIdLst>
            <p14:sldId id="317"/>
            <p14:sldId id="492"/>
            <p14:sldId id="461"/>
            <p14:sldId id="460"/>
            <p14:sldId id="491"/>
            <p14:sldId id="495"/>
            <p14:sldId id="496"/>
            <p14:sldId id="454"/>
            <p14:sldId id="497"/>
            <p14:sldId id="2604"/>
            <p14:sldId id="448"/>
            <p14:sldId id="2594"/>
            <p14:sldId id="2605"/>
            <p14:sldId id="2595"/>
            <p14:sldId id="291"/>
            <p14:sldId id="259"/>
            <p14:sldId id="309"/>
            <p14:sldId id="268"/>
            <p14:sldId id="529"/>
            <p14:sldId id="347"/>
            <p14:sldId id="533"/>
            <p14:sldId id="2592"/>
            <p14:sldId id="271"/>
            <p14:sldId id="2593"/>
            <p14:sldId id="2598"/>
            <p14:sldId id="440"/>
            <p14:sldId id="260"/>
            <p14:sldId id="539"/>
            <p14:sldId id="287"/>
            <p14:sldId id="2597"/>
            <p14:sldId id="504"/>
            <p14:sldId id="522"/>
            <p14:sldId id="523"/>
            <p14:sldId id="2591"/>
            <p14:sldId id="856"/>
            <p14:sldId id="2601"/>
            <p14:sldId id="2602"/>
            <p14:sldId id="32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7">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374F33"/>
    <a:srgbClr val="000067"/>
    <a:srgbClr val="00007A"/>
    <a:srgbClr val="3B4092"/>
    <a:srgbClr val="FFFF00"/>
    <a:srgbClr val="191921"/>
    <a:srgbClr val="FF0000"/>
    <a:srgbClr val="FCAB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39" autoAdjust="0"/>
    <p:restoredTop sz="97122" autoAdjust="0"/>
  </p:normalViewPr>
  <p:slideViewPr>
    <p:cSldViewPr>
      <p:cViewPr varScale="1">
        <p:scale>
          <a:sx n="68" d="100"/>
          <a:sy n="68" d="100"/>
        </p:scale>
        <p:origin x="1308" y="54"/>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75" d="100"/>
        <a:sy n="75" d="100"/>
      </p:scale>
      <p:origin x="0" y="0"/>
    </p:cViewPr>
  </p:sorterViewPr>
  <p:notesViewPr>
    <p:cSldViewPr>
      <p:cViewPr varScale="1">
        <p:scale>
          <a:sx n="58" d="100"/>
          <a:sy n="58" d="100"/>
        </p:scale>
        <p:origin x="-1734" y="-72"/>
      </p:cViewPr>
      <p:guideLst>
        <p:guide orient="horz" pos="2927"/>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1" y="2"/>
            <a:ext cx="3038145" cy="464204"/>
          </a:xfrm>
          <a:prstGeom prst="rect">
            <a:avLst/>
          </a:prstGeom>
          <a:noFill/>
          <a:ln w="9525">
            <a:noFill/>
            <a:miter lim="800000"/>
            <a:headEnd/>
            <a:tailEnd/>
          </a:ln>
          <a:effectLst/>
        </p:spPr>
        <p:txBody>
          <a:bodyPr vert="horz" wrap="square" lIns="93012" tIns="46506" rIns="93012" bIns="46506" numCol="1" anchor="t" anchorCtr="0" compatLnSpc="1">
            <a:prstTxWarp prst="textNoShape">
              <a:avLst/>
            </a:prstTxWarp>
          </a:bodyPr>
          <a:lstStyle>
            <a:lvl1pPr>
              <a:defRPr sz="1100">
                <a:latin typeface="Times New Roman" pitchFamily="18" charset="0"/>
              </a:defRPr>
            </a:lvl1pPr>
          </a:lstStyle>
          <a:p>
            <a:pPr>
              <a:defRPr/>
            </a:pPr>
            <a:endParaRPr lang="en-US"/>
          </a:p>
        </p:txBody>
      </p:sp>
      <p:sp>
        <p:nvSpPr>
          <p:cNvPr id="51203" name="Rectangle 3"/>
          <p:cNvSpPr>
            <a:spLocks noGrp="1" noChangeArrowheads="1"/>
          </p:cNvSpPr>
          <p:nvPr>
            <p:ph type="dt" sz="quarter" idx="1"/>
          </p:nvPr>
        </p:nvSpPr>
        <p:spPr bwMode="auto">
          <a:xfrm>
            <a:off x="3972257" y="2"/>
            <a:ext cx="3038144" cy="464204"/>
          </a:xfrm>
          <a:prstGeom prst="rect">
            <a:avLst/>
          </a:prstGeom>
          <a:noFill/>
          <a:ln w="9525">
            <a:noFill/>
            <a:miter lim="800000"/>
            <a:headEnd/>
            <a:tailEnd/>
          </a:ln>
          <a:effectLst/>
        </p:spPr>
        <p:txBody>
          <a:bodyPr vert="horz" wrap="square" lIns="93012" tIns="46506" rIns="93012" bIns="46506" numCol="1" anchor="t" anchorCtr="0" compatLnSpc="1">
            <a:prstTxWarp prst="textNoShape">
              <a:avLst/>
            </a:prstTxWarp>
          </a:bodyPr>
          <a:lstStyle>
            <a:lvl1pPr algn="r">
              <a:defRPr sz="1100">
                <a:latin typeface="Times New Roman" pitchFamily="18" charset="0"/>
              </a:defRPr>
            </a:lvl1pPr>
          </a:lstStyle>
          <a:p>
            <a:pPr>
              <a:defRPr/>
            </a:pPr>
            <a:endParaRPr lang="en-US"/>
          </a:p>
        </p:txBody>
      </p:sp>
      <p:sp>
        <p:nvSpPr>
          <p:cNvPr id="51204" name="Rectangle 4"/>
          <p:cNvSpPr>
            <a:spLocks noGrp="1" noChangeArrowheads="1"/>
          </p:cNvSpPr>
          <p:nvPr>
            <p:ph type="ftr" sz="quarter" idx="2"/>
          </p:nvPr>
        </p:nvSpPr>
        <p:spPr bwMode="auto">
          <a:xfrm>
            <a:off x="1" y="8832197"/>
            <a:ext cx="3038145" cy="464204"/>
          </a:xfrm>
          <a:prstGeom prst="rect">
            <a:avLst/>
          </a:prstGeom>
          <a:noFill/>
          <a:ln w="9525">
            <a:noFill/>
            <a:miter lim="800000"/>
            <a:headEnd/>
            <a:tailEnd/>
          </a:ln>
          <a:effectLst/>
        </p:spPr>
        <p:txBody>
          <a:bodyPr vert="horz" wrap="square" lIns="93012" tIns="46506" rIns="93012" bIns="46506" numCol="1" anchor="b" anchorCtr="0" compatLnSpc="1">
            <a:prstTxWarp prst="textNoShape">
              <a:avLst/>
            </a:prstTxWarp>
          </a:bodyPr>
          <a:lstStyle>
            <a:lvl1pPr>
              <a:defRPr sz="1100">
                <a:latin typeface="Times New Roman" pitchFamily="18" charset="0"/>
              </a:defRPr>
            </a:lvl1pPr>
          </a:lstStyle>
          <a:p>
            <a:pPr>
              <a:defRPr/>
            </a:pPr>
            <a:endParaRPr lang="en-US"/>
          </a:p>
        </p:txBody>
      </p:sp>
      <p:sp>
        <p:nvSpPr>
          <p:cNvPr id="51205" name="Rectangle 5"/>
          <p:cNvSpPr>
            <a:spLocks noGrp="1" noChangeArrowheads="1"/>
          </p:cNvSpPr>
          <p:nvPr>
            <p:ph type="sldNum" sz="quarter" idx="3"/>
          </p:nvPr>
        </p:nvSpPr>
        <p:spPr bwMode="auto">
          <a:xfrm>
            <a:off x="3972257" y="8832197"/>
            <a:ext cx="3038144" cy="464204"/>
          </a:xfrm>
          <a:prstGeom prst="rect">
            <a:avLst/>
          </a:prstGeom>
          <a:noFill/>
          <a:ln w="9525">
            <a:noFill/>
            <a:miter lim="800000"/>
            <a:headEnd/>
            <a:tailEnd/>
          </a:ln>
          <a:effectLst/>
        </p:spPr>
        <p:txBody>
          <a:bodyPr vert="horz" wrap="square" lIns="93012" tIns="46506" rIns="93012" bIns="46506" numCol="1" anchor="b" anchorCtr="0" compatLnSpc="1">
            <a:prstTxWarp prst="textNoShape">
              <a:avLst/>
            </a:prstTxWarp>
          </a:bodyPr>
          <a:lstStyle>
            <a:lvl1pPr algn="r">
              <a:defRPr sz="1100">
                <a:latin typeface="Times New Roman" pitchFamily="18" charset="0"/>
              </a:defRPr>
            </a:lvl1pPr>
          </a:lstStyle>
          <a:p>
            <a:pPr>
              <a:defRPr/>
            </a:pPr>
            <a:fld id="{B08718A3-0EA4-40F3-B7AD-828F2E98F19E}" type="slidenum">
              <a:rPr lang="en-US"/>
              <a:pPr>
                <a:defRPr/>
              </a:pPr>
              <a:t>‹#›</a:t>
            </a:fld>
            <a:endParaRPr lang="en-US"/>
          </a:p>
        </p:txBody>
      </p:sp>
    </p:spTree>
    <p:extLst>
      <p:ext uri="{BB962C8B-B14F-4D97-AF65-F5344CB8AC3E}">
        <p14:creationId xmlns:p14="http://schemas.microsoft.com/office/powerpoint/2010/main" val="13041574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 y="2"/>
            <a:ext cx="3038145" cy="464204"/>
          </a:xfrm>
          <a:prstGeom prst="rect">
            <a:avLst/>
          </a:prstGeom>
          <a:noFill/>
          <a:ln w="9525">
            <a:noFill/>
            <a:miter lim="800000"/>
            <a:headEnd/>
            <a:tailEnd/>
          </a:ln>
          <a:effectLst/>
        </p:spPr>
        <p:txBody>
          <a:bodyPr vert="horz" wrap="square" lIns="93012" tIns="46506" rIns="93012" bIns="46506" numCol="1" anchor="t" anchorCtr="0" compatLnSpc="1">
            <a:prstTxWarp prst="textNoShape">
              <a:avLst/>
            </a:prstTxWarp>
          </a:bodyPr>
          <a:lstStyle>
            <a:lvl1pPr>
              <a:defRPr sz="1100">
                <a:latin typeface="Times New Roman" pitchFamily="18" charset="0"/>
              </a:defRPr>
            </a:lvl1pPr>
          </a:lstStyle>
          <a:p>
            <a:pPr>
              <a:defRPr/>
            </a:pPr>
            <a:endParaRPr lang="en-US"/>
          </a:p>
        </p:txBody>
      </p:sp>
      <p:sp>
        <p:nvSpPr>
          <p:cNvPr id="4099" name="Rectangle 3"/>
          <p:cNvSpPr>
            <a:spLocks noGrp="1" noChangeArrowheads="1"/>
          </p:cNvSpPr>
          <p:nvPr>
            <p:ph type="dt" idx="1"/>
          </p:nvPr>
        </p:nvSpPr>
        <p:spPr bwMode="auto">
          <a:xfrm>
            <a:off x="3972257" y="2"/>
            <a:ext cx="3038144" cy="464204"/>
          </a:xfrm>
          <a:prstGeom prst="rect">
            <a:avLst/>
          </a:prstGeom>
          <a:noFill/>
          <a:ln w="9525">
            <a:noFill/>
            <a:miter lim="800000"/>
            <a:headEnd/>
            <a:tailEnd/>
          </a:ln>
          <a:effectLst/>
        </p:spPr>
        <p:txBody>
          <a:bodyPr vert="horz" wrap="square" lIns="93012" tIns="46506" rIns="93012" bIns="46506" numCol="1" anchor="t" anchorCtr="0" compatLnSpc="1">
            <a:prstTxWarp prst="textNoShape">
              <a:avLst/>
            </a:prstTxWarp>
          </a:bodyPr>
          <a:lstStyle>
            <a:lvl1pPr algn="r">
              <a:defRPr sz="1100">
                <a:latin typeface="Times New Roman" pitchFamily="18" charset="0"/>
              </a:defRPr>
            </a:lvl1pPr>
          </a:lstStyle>
          <a:p>
            <a:pPr>
              <a:defRPr/>
            </a:pPr>
            <a:endParaRPr lang="en-US"/>
          </a:p>
        </p:txBody>
      </p:sp>
      <p:sp>
        <p:nvSpPr>
          <p:cNvPr id="65540" name="Rectangle 4"/>
          <p:cNvSpPr>
            <a:spLocks noGrp="1" noRot="1" noChangeAspect="1" noChangeArrowheads="1" noTextEdit="1"/>
          </p:cNvSpPr>
          <p:nvPr>
            <p:ph type="sldImg" idx="2"/>
          </p:nvPr>
        </p:nvSpPr>
        <p:spPr bwMode="auto">
          <a:xfrm>
            <a:off x="1181100" y="700088"/>
            <a:ext cx="4643438" cy="3482975"/>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35635" y="4416099"/>
            <a:ext cx="5139134" cy="4182458"/>
          </a:xfrm>
          <a:prstGeom prst="rect">
            <a:avLst/>
          </a:prstGeom>
          <a:noFill/>
          <a:ln w="9525">
            <a:noFill/>
            <a:miter lim="800000"/>
            <a:headEnd/>
            <a:tailEnd/>
          </a:ln>
          <a:effectLst/>
        </p:spPr>
        <p:txBody>
          <a:bodyPr vert="horz" wrap="square" lIns="93012" tIns="46506" rIns="93012" bIns="4650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1" y="8832197"/>
            <a:ext cx="3038145" cy="464204"/>
          </a:xfrm>
          <a:prstGeom prst="rect">
            <a:avLst/>
          </a:prstGeom>
          <a:noFill/>
          <a:ln w="9525">
            <a:noFill/>
            <a:miter lim="800000"/>
            <a:headEnd/>
            <a:tailEnd/>
          </a:ln>
          <a:effectLst/>
        </p:spPr>
        <p:txBody>
          <a:bodyPr vert="horz" wrap="square" lIns="93012" tIns="46506" rIns="93012" bIns="46506" numCol="1" anchor="b" anchorCtr="0" compatLnSpc="1">
            <a:prstTxWarp prst="textNoShape">
              <a:avLst/>
            </a:prstTxWarp>
          </a:bodyPr>
          <a:lstStyle>
            <a:lvl1pPr>
              <a:defRPr sz="1100">
                <a:latin typeface="Times New Roman" pitchFamily="18" charset="0"/>
              </a:defRPr>
            </a:lvl1pPr>
          </a:lstStyle>
          <a:p>
            <a:pPr>
              <a:defRPr/>
            </a:pPr>
            <a:endParaRPr lang="en-US"/>
          </a:p>
        </p:txBody>
      </p:sp>
      <p:sp>
        <p:nvSpPr>
          <p:cNvPr id="4103" name="Rectangle 7"/>
          <p:cNvSpPr>
            <a:spLocks noGrp="1" noChangeArrowheads="1"/>
          </p:cNvSpPr>
          <p:nvPr>
            <p:ph type="sldNum" sz="quarter" idx="5"/>
          </p:nvPr>
        </p:nvSpPr>
        <p:spPr bwMode="auto">
          <a:xfrm>
            <a:off x="3972257" y="8832197"/>
            <a:ext cx="3038144" cy="464204"/>
          </a:xfrm>
          <a:prstGeom prst="rect">
            <a:avLst/>
          </a:prstGeom>
          <a:noFill/>
          <a:ln w="9525">
            <a:noFill/>
            <a:miter lim="800000"/>
            <a:headEnd/>
            <a:tailEnd/>
          </a:ln>
          <a:effectLst/>
        </p:spPr>
        <p:txBody>
          <a:bodyPr vert="horz" wrap="square" lIns="93012" tIns="46506" rIns="93012" bIns="46506" numCol="1" anchor="b" anchorCtr="0" compatLnSpc="1">
            <a:prstTxWarp prst="textNoShape">
              <a:avLst/>
            </a:prstTxWarp>
          </a:bodyPr>
          <a:lstStyle>
            <a:lvl1pPr algn="r">
              <a:defRPr sz="1100">
                <a:latin typeface="Times New Roman" pitchFamily="18" charset="0"/>
              </a:defRPr>
            </a:lvl1pPr>
          </a:lstStyle>
          <a:p>
            <a:pPr>
              <a:defRPr/>
            </a:pPr>
            <a:fld id="{5187F802-6B40-4EF6-B604-1E52ADBE787A}" type="slidenum">
              <a:rPr lang="en-US"/>
              <a:pPr>
                <a:defRPr/>
              </a:pPr>
              <a:t>‹#›</a:t>
            </a:fld>
            <a:endParaRPr lang="en-US"/>
          </a:p>
        </p:txBody>
      </p:sp>
    </p:spTree>
    <p:extLst>
      <p:ext uri="{BB962C8B-B14F-4D97-AF65-F5344CB8AC3E}">
        <p14:creationId xmlns:p14="http://schemas.microsoft.com/office/powerpoint/2010/main" val="27746798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Not all of the changes in the new administrative rules correlate to a single sub-rule.  Some of them correlate to several new sub-rules or changes to existing rules.  One of these changes is that everything in the new admin rules uses the 20</a:t>
            </a:r>
            <a:r>
              <a:rPr lang="en-US" baseline="30000" dirty="0">
                <a:cs typeface="Calibri"/>
              </a:rPr>
              <a:t>th</a:t>
            </a:r>
            <a:r>
              <a:rPr lang="en-US" dirty="0">
                <a:cs typeface="Calibri"/>
              </a:rPr>
              <a:t> year projected design traffic volumes.  Whether that be for deciding the category of a roadway segment, determining how far out to acquire access rights, or selecting the entrance type for an access.  This map was developed by Jeff Von Brown and team in the Systems Planning Bureau and uses 2018 traffic data to establish a basic trend line.  This map will need to be updated every 5 years and is only intended to be used for access management purposes.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C410A4-BA46-41CB-BF37-5F295EB9C376}"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5619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biggest changes to come with the new administrative rule chapter is the reclassification of the priority system to a category system.  In addition to the language change the shift separates municipal and rural categories which is something required by Iowa Code.  The table demonstrates the possible shifts roadways with the current priority classification could make.  A new sub-rule about Access Management Plans previously known as Corridor Agreements was also added.  The Access Management plans are for unique situations, and for any corridor that has an Access Management Plan it will be mapped in ArcGIS as if it were a 10</a:t>
            </a:r>
            <a:r>
              <a:rPr lang="en-US" baseline="30000" dirty="0"/>
              <a:t>th</a:t>
            </a:r>
            <a:r>
              <a:rPr lang="en-US" dirty="0"/>
              <a:t> Category (effectively those corridors get their own layer).  This new rule was our way of adding more flexibility to the administrative rules.  I will talk more about Access Management Plans here in a minute.  Lastly a sub-rule was added requiring a report anytime a category is to be revised.  This would be similar to a staff action, and it is recommended to review the categories every 5 years.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86154-7B05-4D16-8ECD-ABE38B7D09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7398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not sure if you want to briefly show this or not.</a:t>
            </a:r>
          </a:p>
        </p:txBody>
      </p:sp>
      <p:sp>
        <p:nvSpPr>
          <p:cNvPr id="4" name="Slide Number Placeholder 3"/>
          <p:cNvSpPr>
            <a:spLocks noGrp="1"/>
          </p:cNvSpPr>
          <p:nvPr>
            <p:ph type="sldNum" sz="quarter" idx="5"/>
          </p:nvPr>
        </p:nvSpPr>
        <p:spPr/>
        <p:txBody>
          <a:bodyPr/>
          <a:lstStyle/>
          <a:p>
            <a:fld id="{A9286154-7B05-4D16-8ECD-ABE38B7D092B}" type="slidenum">
              <a:rPr lang="en-US" smtClean="0"/>
              <a:t>17</a:t>
            </a:fld>
            <a:endParaRPr lang="en-US"/>
          </a:p>
        </p:txBody>
      </p:sp>
    </p:spTree>
    <p:extLst>
      <p:ext uri="{BB962C8B-B14F-4D97-AF65-F5344CB8AC3E}">
        <p14:creationId xmlns:p14="http://schemas.microsoft.com/office/powerpoint/2010/main" val="3523452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major concepts that the new administrative rules introduce is Functional Area.  The functional area is defined as that area of an intersection where operation and conflict points, significantly influence driver behavior and vehicle operation.  It consists of both the upstream and downstream functional area distances and is calculated from numerous variables.  To clarify upstream is as you approach the access or intersection and downstream is after you have cleared the access or intersection.  Calculating the functional area can aid in determining where the first access point should be located from newly constructed intersections, interchanges, and free-flowing movements.  Requiring functional area analyses will help in reducing conflict points, weaving movements, and potentially the amount of shadow effect.  Detailed guidance will be in the Access Management Manual.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86154-7B05-4D16-8ECD-ABE38B7D09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141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recently created a draft Proof of Necessity flowchart for the EOT’s to use when deciding whether or not an entrance is necessary.  This is a first draft and changes are currently being made to it.  The idea is to be a concrete as possible so that the decisions for approving and denying permits is defensible.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86154-7B05-4D16-8ECD-ABE38B7D09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0366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now introducing a new Entrance Type called a Type D entrance which is a rural field or utility entrance that has less than 1 AADT.  The Type D Access was created to be more lenient in segments with higher spacing requirements and allows more low volume entrances per parcel.  This was another way to make the administrative rules flexible.  We want to be lenient where we can and more restrictive where it matters most.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86154-7B05-4D16-8ECD-ABE38B7D09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8555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Permits, Chapter 112.3(2).  This new sub-rule now requires that when there is a change in use of the access then a new permit is required.  We are doing this to prevent accesses from exceeding the original purpose without department review.  An example of a scenario where this occurred is on IA 141 in Grimes.  A type C farm entrance became a fully signalized public road connection close to an interchange without a proper review.  </a:t>
            </a:r>
          </a:p>
        </p:txBody>
      </p:sp>
      <p:sp>
        <p:nvSpPr>
          <p:cNvPr id="4" name="Slide Number Placeholder 3"/>
          <p:cNvSpPr>
            <a:spLocks noGrp="1"/>
          </p:cNvSpPr>
          <p:nvPr>
            <p:ph type="sldNum" sz="quarter" idx="5"/>
          </p:nvPr>
        </p:nvSpPr>
        <p:spPr/>
        <p:txBody>
          <a:bodyPr/>
          <a:lstStyle/>
          <a:p>
            <a:fld id="{A9286154-7B05-4D16-8ECD-ABE38B7D092B}" type="slidenum">
              <a:rPr lang="en-US"/>
              <a:t>29</a:t>
            </a:fld>
            <a:endParaRPr lang="en-US"/>
          </a:p>
        </p:txBody>
      </p:sp>
    </p:spTree>
    <p:extLst>
      <p:ext uri="{BB962C8B-B14F-4D97-AF65-F5344CB8AC3E}">
        <p14:creationId xmlns:p14="http://schemas.microsoft.com/office/powerpoint/2010/main" val="6210058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6.png"/><Relationship Id="rId5" Type="http://schemas.openxmlformats.org/officeDocument/2006/relationships/image" Target="../media/image5.wmf"/><Relationship Id="rId4" Type="http://schemas.openxmlformats.org/officeDocument/2006/relationships/oleObject" Target="../embeddings/oleObject1.bin"/></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vmlDrawing" Target="../drawings/vmlDrawing2.vml"/><Relationship Id="rId6" Type="http://schemas.openxmlformats.org/officeDocument/2006/relationships/image" Target="../media/image6.png"/><Relationship Id="rId5" Type="http://schemas.openxmlformats.org/officeDocument/2006/relationships/image" Target="../media/image5.wmf"/><Relationship Id="rId4" Type="http://schemas.openxmlformats.org/officeDocument/2006/relationships/oleObject" Target="../embeddings/oleObject2.bin"/></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hidden">
          <a:xfrm>
            <a:off x="-11113" y="1836738"/>
            <a:ext cx="2268538" cy="2709862"/>
          </a:xfrm>
          <a:custGeom>
            <a:avLst/>
            <a:gdLst/>
            <a:ahLst/>
            <a:cxnLst>
              <a:cxn ang="0">
                <a:pos x="808" y="283"/>
              </a:cxn>
              <a:cxn ang="0">
                <a:pos x="673" y="252"/>
              </a:cxn>
              <a:cxn ang="0">
                <a:pos x="654" y="0"/>
              </a:cxn>
              <a:cxn ang="0">
                <a:pos x="488" y="13"/>
              </a:cxn>
              <a:cxn ang="0">
                <a:pos x="476" y="252"/>
              </a:cxn>
              <a:cxn ang="0">
                <a:pos x="365" y="290"/>
              </a:cxn>
              <a:cxn ang="0">
                <a:pos x="206" y="86"/>
              </a:cxn>
              <a:cxn ang="0">
                <a:pos x="95" y="148"/>
              </a:cxn>
              <a:cxn ang="0">
                <a:pos x="200" y="376"/>
              </a:cxn>
              <a:cxn ang="0">
                <a:pos x="126" y="450"/>
              </a:cxn>
              <a:cxn ang="0">
                <a:pos x="0" y="423"/>
              </a:cxn>
              <a:cxn ang="0">
                <a:pos x="0" y="1273"/>
              </a:cxn>
              <a:cxn ang="0">
                <a:pos x="101" y="1226"/>
              </a:cxn>
              <a:cxn ang="0">
                <a:pos x="181" y="1306"/>
              </a:cxn>
              <a:cxn ang="0">
                <a:pos x="70" y="1509"/>
              </a:cxn>
              <a:cxn ang="0">
                <a:pos x="175" y="1596"/>
              </a:cxn>
              <a:cxn ang="0">
                <a:pos x="365" y="1411"/>
              </a:cxn>
              <a:cxn ang="0">
                <a:pos x="476" y="1448"/>
              </a:cxn>
              <a:cxn ang="0">
                <a:pos x="501" y="1700"/>
              </a:cxn>
              <a:cxn ang="0">
                <a:pos x="667" y="1707"/>
              </a:cxn>
              <a:cxn ang="0">
                <a:pos x="685" y="1442"/>
              </a:cxn>
              <a:cxn ang="0">
                <a:pos x="826" y="1405"/>
              </a:cxn>
              <a:cxn ang="0">
                <a:pos x="993" y="1590"/>
              </a:cxn>
              <a:cxn ang="0">
                <a:pos x="1103" y="1522"/>
              </a:cxn>
              <a:cxn ang="0">
                <a:pos x="993" y="1300"/>
              </a:cxn>
              <a:cxn ang="0">
                <a:pos x="1067" y="1207"/>
              </a:cxn>
              <a:cxn ang="0">
                <a:pos x="1288" y="1312"/>
              </a:cxn>
              <a:cxn ang="0">
                <a:pos x="1355" y="1196"/>
              </a:cxn>
              <a:cxn ang="0">
                <a:pos x="1153" y="1047"/>
              </a:cxn>
              <a:cxn ang="0">
                <a:pos x="1177" y="918"/>
              </a:cxn>
              <a:cxn ang="0">
                <a:pos x="1429" y="894"/>
              </a:cxn>
              <a:cxn ang="0">
                <a:pos x="1423" y="764"/>
              </a:cxn>
              <a:cxn ang="0">
                <a:pos x="1171" y="727"/>
              </a:cxn>
              <a:cxn ang="0">
                <a:pos x="1146" y="629"/>
              </a:cxn>
              <a:cxn ang="0">
                <a:pos x="1349" y="487"/>
              </a:cxn>
              <a:cxn ang="0">
                <a:pos x="1282" y="370"/>
              </a:cxn>
              <a:cxn ang="0">
                <a:pos x="1054" y="462"/>
              </a:cxn>
              <a:cxn ang="0">
                <a:pos x="980" y="388"/>
              </a:cxn>
              <a:cxn ang="0">
                <a:pos x="1097" y="173"/>
              </a:cxn>
              <a:cxn ang="0">
                <a:pos x="986" y="105"/>
              </a:cxn>
              <a:cxn ang="0">
                <a:pos x="808" y="283"/>
              </a:cxn>
            </a:cxnLst>
            <a:rect l="0" t="0" r="r" b="b"/>
            <a:pathLst>
              <a:path w="1429" h="1707">
                <a:moveTo>
                  <a:pt x="808" y="283"/>
                </a:moveTo>
                <a:lnTo>
                  <a:pt x="673" y="252"/>
                </a:lnTo>
                <a:lnTo>
                  <a:pt x="654" y="0"/>
                </a:lnTo>
                <a:lnTo>
                  <a:pt x="488" y="13"/>
                </a:lnTo>
                <a:lnTo>
                  <a:pt x="476" y="252"/>
                </a:lnTo>
                <a:lnTo>
                  <a:pt x="365" y="290"/>
                </a:lnTo>
                <a:lnTo>
                  <a:pt x="206" y="86"/>
                </a:lnTo>
                <a:lnTo>
                  <a:pt x="95" y="148"/>
                </a:lnTo>
                <a:lnTo>
                  <a:pt x="200" y="376"/>
                </a:lnTo>
                <a:lnTo>
                  <a:pt x="126" y="450"/>
                </a:lnTo>
                <a:lnTo>
                  <a:pt x="0" y="423"/>
                </a:lnTo>
                <a:lnTo>
                  <a:pt x="0" y="1273"/>
                </a:lnTo>
                <a:lnTo>
                  <a:pt x="101" y="1226"/>
                </a:lnTo>
                <a:lnTo>
                  <a:pt x="181" y="1306"/>
                </a:lnTo>
                <a:lnTo>
                  <a:pt x="70" y="1509"/>
                </a:lnTo>
                <a:lnTo>
                  <a:pt x="175" y="1596"/>
                </a:lnTo>
                <a:lnTo>
                  <a:pt x="365" y="1411"/>
                </a:lnTo>
                <a:lnTo>
                  <a:pt x="476" y="1448"/>
                </a:lnTo>
                <a:lnTo>
                  <a:pt x="501" y="1700"/>
                </a:lnTo>
                <a:lnTo>
                  <a:pt x="667" y="1707"/>
                </a:lnTo>
                <a:lnTo>
                  <a:pt x="685" y="1442"/>
                </a:lnTo>
                <a:lnTo>
                  <a:pt x="826" y="1405"/>
                </a:lnTo>
                <a:lnTo>
                  <a:pt x="993" y="1590"/>
                </a:lnTo>
                <a:lnTo>
                  <a:pt x="1103" y="1522"/>
                </a:lnTo>
                <a:lnTo>
                  <a:pt x="993" y="1300"/>
                </a:lnTo>
                <a:lnTo>
                  <a:pt x="1067" y="1207"/>
                </a:lnTo>
                <a:lnTo>
                  <a:pt x="1288" y="1312"/>
                </a:lnTo>
                <a:lnTo>
                  <a:pt x="1355" y="1196"/>
                </a:lnTo>
                <a:lnTo>
                  <a:pt x="1153" y="1047"/>
                </a:lnTo>
                <a:lnTo>
                  <a:pt x="1177" y="918"/>
                </a:lnTo>
                <a:lnTo>
                  <a:pt x="1429" y="894"/>
                </a:lnTo>
                <a:lnTo>
                  <a:pt x="1423" y="764"/>
                </a:lnTo>
                <a:lnTo>
                  <a:pt x="1171" y="727"/>
                </a:lnTo>
                <a:lnTo>
                  <a:pt x="1146" y="629"/>
                </a:lnTo>
                <a:lnTo>
                  <a:pt x="1349" y="487"/>
                </a:lnTo>
                <a:lnTo>
                  <a:pt x="1282" y="370"/>
                </a:lnTo>
                <a:lnTo>
                  <a:pt x="1054" y="462"/>
                </a:lnTo>
                <a:lnTo>
                  <a:pt x="980" y="388"/>
                </a:lnTo>
                <a:lnTo>
                  <a:pt x="1097" y="173"/>
                </a:lnTo>
                <a:lnTo>
                  <a:pt x="986" y="105"/>
                </a:lnTo>
                <a:lnTo>
                  <a:pt x="808" y="283"/>
                </a:lnTo>
                <a:close/>
              </a:path>
            </a:pathLst>
          </a:custGeom>
          <a:gradFill rotWithShape="0">
            <a:gsLst>
              <a:gs pos="0">
                <a:schemeClr val="accent2"/>
              </a:gs>
              <a:gs pos="100000">
                <a:schemeClr val="bg1"/>
              </a:gs>
            </a:gsLst>
            <a:lin ang="0" scaled="1"/>
          </a:gradFill>
          <a:ln w="9525">
            <a:noFill/>
            <a:round/>
            <a:headEnd/>
            <a:tailEnd/>
          </a:ln>
          <a:effectLst/>
        </p:spPr>
        <p:txBody>
          <a:bodyPr wrap="none" anchor="ctr"/>
          <a:lstStyle/>
          <a:p>
            <a:pPr>
              <a:defRPr/>
            </a:pPr>
            <a:endParaRPr lang="en-US"/>
          </a:p>
        </p:txBody>
      </p:sp>
      <p:sp>
        <p:nvSpPr>
          <p:cNvPr id="5" name="Freeform 3"/>
          <p:cNvSpPr>
            <a:spLocks/>
          </p:cNvSpPr>
          <p:nvPr/>
        </p:nvSpPr>
        <p:spPr bwMode="hidden">
          <a:xfrm>
            <a:off x="107950" y="15875"/>
            <a:ext cx="838200" cy="787400"/>
          </a:xfrm>
          <a:custGeom>
            <a:avLst/>
            <a:gdLst/>
            <a:ahLst/>
            <a:cxnLst>
              <a:cxn ang="0">
                <a:pos x="335" y="56"/>
              </a:cxn>
              <a:cxn ang="0">
                <a:pos x="293" y="46"/>
              </a:cxn>
              <a:cxn ang="0">
                <a:pos x="288" y="0"/>
              </a:cxn>
              <a:cxn ang="0">
                <a:pos x="238" y="0"/>
              </a:cxn>
              <a:cxn ang="0">
                <a:pos x="232" y="46"/>
              </a:cxn>
              <a:cxn ang="0">
                <a:pos x="198" y="58"/>
              </a:cxn>
              <a:cxn ang="0">
                <a:pos x="146" y="0"/>
              </a:cxn>
              <a:cxn ang="0">
                <a:pos x="114" y="14"/>
              </a:cxn>
              <a:cxn ang="0">
                <a:pos x="147" y="84"/>
              </a:cxn>
              <a:cxn ang="0">
                <a:pos x="124" y="107"/>
              </a:cxn>
              <a:cxn ang="0">
                <a:pos x="50" y="81"/>
              </a:cxn>
              <a:cxn ang="0">
                <a:pos x="32" y="109"/>
              </a:cxn>
              <a:cxn ang="0">
                <a:pos x="90" y="159"/>
              </a:cxn>
              <a:cxn ang="0">
                <a:pos x="80" y="197"/>
              </a:cxn>
              <a:cxn ang="0">
                <a:pos x="2" y="202"/>
              </a:cxn>
              <a:cxn ang="0">
                <a:pos x="0" y="244"/>
              </a:cxn>
              <a:cxn ang="0">
                <a:pos x="80" y="256"/>
              </a:cxn>
              <a:cxn ang="0">
                <a:pos x="88" y="292"/>
              </a:cxn>
              <a:cxn ang="0">
                <a:pos x="29" y="345"/>
              </a:cxn>
              <a:cxn ang="0">
                <a:pos x="50" y="378"/>
              </a:cxn>
              <a:cxn ang="0">
                <a:pos x="116" y="347"/>
              </a:cxn>
              <a:cxn ang="0">
                <a:pos x="141" y="372"/>
              </a:cxn>
              <a:cxn ang="0">
                <a:pos x="107" y="435"/>
              </a:cxn>
              <a:cxn ang="0">
                <a:pos x="139" y="462"/>
              </a:cxn>
              <a:cxn ang="0">
                <a:pos x="198" y="404"/>
              </a:cxn>
              <a:cxn ang="0">
                <a:pos x="232" y="416"/>
              </a:cxn>
              <a:cxn ang="0">
                <a:pos x="240" y="494"/>
              </a:cxn>
              <a:cxn ang="0">
                <a:pos x="292" y="496"/>
              </a:cxn>
              <a:cxn ang="0">
                <a:pos x="297" y="414"/>
              </a:cxn>
              <a:cxn ang="0">
                <a:pos x="341" y="403"/>
              </a:cxn>
              <a:cxn ang="0">
                <a:pos x="393" y="460"/>
              </a:cxn>
              <a:cxn ang="0">
                <a:pos x="427" y="439"/>
              </a:cxn>
              <a:cxn ang="0">
                <a:pos x="393" y="370"/>
              </a:cxn>
              <a:cxn ang="0">
                <a:pos x="416" y="341"/>
              </a:cxn>
              <a:cxn ang="0">
                <a:pos x="484" y="374"/>
              </a:cxn>
              <a:cxn ang="0">
                <a:pos x="505" y="338"/>
              </a:cxn>
              <a:cxn ang="0">
                <a:pos x="442" y="292"/>
              </a:cxn>
              <a:cxn ang="0">
                <a:pos x="450" y="252"/>
              </a:cxn>
              <a:cxn ang="0">
                <a:pos x="528" y="244"/>
              </a:cxn>
              <a:cxn ang="0">
                <a:pos x="526" y="204"/>
              </a:cxn>
              <a:cxn ang="0">
                <a:pos x="448" y="193"/>
              </a:cxn>
              <a:cxn ang="0">
                <a:pos x="440" y="162"/>
              </a:cxn>
              <a:cxn ang="0">
                <a:pos x="503" y="119"/>
              </a:cxn>
              <a:cxn ang="0">
                <a:pos x="482" y="82"/>
              </a:cxn>
              <a:cxn ang="0">
                <a:pos x="412" y="111"/>
              </a:cxn>
              <a:cxn ang="0">
                <a:pos x="389" y="88"/>
              </a:cxn>
              <a:cxn ang="0">
                <a:pos x="425" y="21"/>
              </a:cxn>
              <a:cxn ang="0">
                <a:pos x="391" y="0"/>
              </a:cxn>
              <a:cxn ang="0">
                <a:pos x="335" y="56"/>
              </a:cxn>
            </a:cxnLst>
            <a:rect l="0" t="0" r="r" b="b"/>
            <a:pathLst>
              <a:path w="528" h="496">
                <a:moveTo>
                  <a:pt x="335" y="56"/>
                </a:moveTo>
                <a:lnTo>
                  <a:pt x="293" y="46"/>
                </a:lnTo>
                <a:lnTo>
                  <a:pt x="288" y="0"/>
                </a:lnTo>
                <a:lnTo>
                  <a:pt x="238" y="0"/>
                </a:lnTo>
                <a:lnTo>
                  <a:pt x="232" y="46"/>
                </a:lnTo>
                <a:lnTo>
                  <a:pt x="198" y="58"/>
                </a:lnTo>
                <a:lnTo>
                  <a:pt x="146" y="0"/>
                </a:lnTo>
                <a:lnTo>
                  <a:pt x="114" y="14"/>
                </a:lnTo>
                <a:lnTo>
                  <a:pt x="147" y="84"/>
                </a:lnTo>
                <a:lnTo>
                  <a:pt x="124" y="107"/>
                </a:lnTo>
                <a:lnTo>
                  <a:pt x="50" y="81"/>
                </a:lnTo>
                <a:lnTo>
                  <a:pt x="32" y="109"/>
                </a:lnTo>
                <a:lnTo>
                  <a:pt x="90" y="159"/>
                </a:lnTo>
                <a:lnTo>
                  <a:pt x="80" y="197"/>
                </a:lnTo>
                <a:lnTo>
                  <a:pt x="2" y="202"/>
                </a:lnTo>
                <a:lnTo>
                  <a:pt x="0" y="244"/>
                </a:lnTo>
                <a:lnTo>
                  <a:pt x="80" y="256"/>
                </a:lnTo>
                <a:lnTo>
                  <a:pt x="88" y="292"/>
                </a:lnTo>
                <a:lnTo>
                  <a:pt x="29" y="345"/>
                </a:lnTo>
                <a:lnTo>
                  <a:pt x="50" y="378"/>
                </a:lnTo>
                <a:lnTo>
                  <a:pt x="116" y="347"/>
                </a:lnTo>
                <a:lnTo>
                  <a:pt x="141" y="372"/>
                </a:lnTo>
                <a:lnTo>
                  <a:pt x="107" y="435"/>
                </a:lnTo>
                <a:lnTo>
                  <a:pt x="139" y="462"/>
                </a:lnTo>
                <a:lnTo>
                  <a:pt x="198" y="404"/>
                </a:lnTo>
                <a:lnTo>
                  <a:pt x="232" y="416"/>
                </a:lnTo>
                <a:lnTo>
                  <a:pt x="240" y="494"/>
                </a:lnTo>
                <a:lnTo>
                  <a:pt x="292" y="496"/>
                </a:lnTo>
                <a:lnTo>
                  <a:pt x="297" y="414"/>
                </a:lnTo>
                <a:lnTo>
                  <a:pt x="341" y="403"/>
                </a:lnTo>
                <a:lnTo>
                  <a:pt x="393" y="460"/>
                </a:lnTo>
                <a:lnTo>
                  <a:pt x="427" y="439"/>
                </a:lnTo>
                <a:lnTo>
                  <a:pt x="393" y="370"/>
                </a:lnTo>
                <a:lnTo>
                  <a:pt x="416" y="341"/>
                </a:lnTo>
                <a:lnTo>
                  <a:pt x="484" y="374"/>
                </a:lnTo>
                <a:lnTo>
                  <a:pt x="505" y="338"/>
                </a:lnTo>
                <a:lnTo>
                  <a:pt x="442" y="292"/>
                </a:lnTo>
                <a:lnTo>
                  <a:pt x="450" y="252"/>
                </a:lnTo>
                <a:lnTo>
                  <a:pt x="528" y="244"/>
                </a:lnTo>
                <a:lnTo>
                  <a:pt x="526" y="204"/>
                </a:lnTo>
                <a:lnTo>
                  <a:pt x="448" y="193"/>
                </a:lnTo>
                <a:lnTo>
                  <a:pt x="440" y="162"/>
                </a:lnTo>
                <a:lnTo>
                  <a:pt x="503" y="119"/>
                </a:lnTo>
                <a:lnTo>
                  <a:pt x="482" y="82"/>
                </a:lnTo>
                <a:lnTo>
                  <a:pt x="412" y="111"/>
                </a:lnTo>
                <a:lnTo>
                  <a:pt x="389" y="88"/>
                </a:lnTo>
                <a:lnTo>
                  <a:pt x="425" y="21"/>
                </a:lnTo>
                <a:lnTo>
                  <a:pt x="391" y="0"/>
                </a:lnTo>
                <a:lnTo>
                  <a:pt x="335" y="56"/>
                </a:lnTo>
                <a:close/>
              </a:path>
            </a:pathLst>
          </a:custGeom>
          <a:gradFill rotWithShape="0">
            <a:gsLst>
              <a:gs pos="0">
                <a:schemeClr val="accent1"/>
              </a:gs>
              <a:gs pos="100000">
                <a:schemeClr val="bg1"/>
              </a:gs>
            </a:gsLst>
            <a:lin ang="2700000" scaled="1"/>
          </a:gradFill>
          <a:ln w="9525">
            <a:noFill/>
            <a:round/>
            <a:headEnd/>
            <a:tailEnd/>
          </a:ln>
          <a:effectLst/>
        </p:spPr>
        <p:txBody>
          <a:bodyPr wrap="none" anchor="ctr"/>
          <a:lstStyle/>
          <a:p>
            <a:pPr>
              <a:defRPr/>
            </a:pPr>
            <a:endParaRPr lang="en-US"/>
          </a:p>
        </p:txBody>
      </p:sp>
      <p:sp>
        <p:nvSpPr>
          <p:cNvPr id="6" name="Freeform 4"/>
          <p:cNvSpPr>
            <a:spLocks/>
          </p:cNvSpPr>
          <p:nvPr/>
        </p:nvSpPr>
        <p:spPr bwMode="hidden">
          <a:xfrm>
            <a:off x="1192213" y="354013"/>
            <a:ext cx="2266950" cy="2270125"/>
          </a:xfrm>
          <a:custGeom>
            <a:avLst/>
            <a:gdLst/>
            <a:ahLst/>
            <a:cxnLst>
              <a:cxn ang="0">
                <a:pos x="1469" y="384"/>
              </a:cxn>
              <a:cxn ang="0">
                <a:pos x="1285" y="342"/>
              </a:cxn>
              <a:cxn ang="0">
                <a:pos x="1260" y="0"/>
              </a:cxn>
              <a:cxn ang="0">
                <a:pos x="1035" y="17"/>
              </a:cxn>
              <a:cxn ang="0">
                <a:pos x="1018" y="342"/>
              </a:cxn>
              <a:cxn ang="0">
                <a:pos x="868" y="393"/>
              </a:cxn>
              <a:cxn ang="0">
                <a:pos x="651" y="117"/>
              </a:cxn>
              <a:cxn ang="0">
                <a:pos x="501" y="201"/>
              </a:cxn>
              <a:cxn ang="0">
                <a:pos x="643" y="509"/>
              </a:cxn>
              <a:cxn ang="0">
                <a:pos x="543" y="610"/>
              </a:cxn>
              <a:cxn ang="0">
                <a:pos x="217" y="493"/>
              </a:cxn>
              <a:cxn ang="0">
                <a:pos x="142" y="618"/>
              </a:cxn>
              <a:cxn ang="0">
                <a:pos x="392" y="835"/>
              </a:cxn>
              <a:cxn ang="0">
                <a:pos x="351" y="1002"/>
              </a:cxn>
              <a:cxn ang="0">
                <a:pos x="8" y="1027"/>
              </a:cxn>
              <a:cxn ang="0">
                <a:pos x="0" y="1211"/>
              </a:cxn>
              <a:cxn ang="0">
                <a:pos x="351" y="1261"/>
              </a:cxn>
              <a:cxn ang="0">
                <a:pos x="384" y="1419"/>
              </a:cxn>
              <a:cxn ang="0">
                <a:pos x="125" y="1653"/>
              </a:cxn>
              <a:cxn ang="0">
                <a:pos x="217" y="1795"/>
              </a:cxn>
              <a:cxn ang="0">
                <a:pos x="509" y="1661"/>
              </a:cxn>
              <a:cxn ang="0">
                <a:pos x="618" y="1770"/>
              </a:cxn>
              <a:cxn ang="0">
                <a:pos x="467" y="2045"/>
              </a:cxn>
              <a:cxn ang="0">
                <a:pos x="609" y="2162"/>
              </a:cxn>
              <a:cxn ang="0">
                <a:pos x="868" y="1912"/>
              </a:cxn>
              <a:cxn ang="0">
                <a:pos x="1018" y="1962"/>
              </a:cxn>
              <a:cxn ang="0">
                <a:pos x="1052" y="2304"/>
              </a:cxn>
              <a:cxn ang="0">
                <a:pos x="1277" y="2313"/>
              </a:cxn>
              <a:cxn ang="0">
                <a:pos x="1302" y="1954"/>
              </a:cxn>
              <a:cxn ang="0">
                <a:pos x="1494" y="1904"/>
              </a:cxn>
              <a:cxn ang="0">
                <a:pos x="1720" y="2154"/>
              </a:cxn>
              <a:cxn ang="0">
                <a:pos x="1870" y="2062"/>
              </a:cxn>
              <a:cxn ang="0">
                <a:pos x="1720" y="1762"/>
              </a:cxn>
              <a:cxn ang="0">
                <a:pos x="1820" y="1636"/>
              </a:cxn>
              <a:cxn ang="0">
                <a:pos x="2120" y="1778"/>
              </a:cxn>
              <a:cxn ang="0">
                <a:pos x="2212" y="1620"/>
              </a:cxn>
              <a:cxn ang="0">
                <a:pos x="1937" y="1419"/>
              </a:cxn>
              <a:cxn ang="0">
                <a:pos x="1970" y="1244"/>
              </a:cxn>
              <a:cxn ang="0">
                <a:pos x="2312" y="1211"/>
              </a:cxn>
              <a:cxn ang="0">
                <a:pos x="2304" y="1035"/>
              </a:cxn>
              <a:cxn ang="0">
                <a:pos x="1962" y="985"/>
              </a:cxn>
              <a:cxn ang="0">
                <a:pos x="1928" y="852"/>
              </a:cxn>
              <a:cxn ang="0">
                <a:pos x="2204" y="660"/>
              </a:cxn>
              <a:cxn ang="0">
                <a:pos x="2112" y="501"/>
              </a:cxn>
              <a:cxn ang="0">
                <a:pos x="1803" y="626"/>
              </a:cxn>
              <a:cxn ang="0">
                <a:pos x="1703" y="526"/>
              </a:cxn>
              <a:cxn ang="0">
                <a:pos x="1861" y="234"/>
              </a:cxn>
              <a:cxn ang="0">
                <a:pos x="1711" y="142"/>
              </a:cxn>
              <a:cxn ang="0">
                <a:pos x="1469" y="384"/>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18900000" scaled="1"/>
          </a:gradFill>
          <a:ln w="9525">
            <a:noFill/>
            <a:round/>
            <a:headEnd/>
            <a:tailEnd/>
          </a:ln>
          <a:effectLst/>
        </p:spPr>
        <p:txBody>
          <a:bodyPr wrap="none" anchor="ctr"/>
          <a:lstStyle/>
          <a:p>
            <a:pPr>
              <a:defRPr/>
            </a:pPr>
            <a:endParaRPr lang="en-US"/>
          </a:p>
        </p:txBody>
      </p:sp>
      <p:sp>
        <p:nvSpPr>
          <p:cNvPr id="7" name="Freeform 5"/>
          <p:cNvSpPr>
            <a:spLocks/>
          </p:cNvSpPr>
          <p:nvPr/>
        </p:nvSpPr>
        <p:spPr bwMode="hidden">
          <a:xfrm>
            <a:off x="2532063" y="1270000"/>
            <a:ext cx="3670300" cy="3671888"/>
          </a:xfrm>
          <a:custGeom>
            <a:avLst/>
            <a:gdLst/>
            <a:ahLst/>
            <a:cxnLst>
              <a:cxn ang="0">
                <a:pos x="1469" y="384"/>
              </a:cxn>
              <a:cxn ang="0">
                <a:pos x="1285" y="342"/>
              </a:cxn>
              <a:cxn ang="0">
                <a:pos x="1260" y="0"/>
              </a:cxn>
              <a:cxn ang="0">
                <a:pos x="1035" y="17"/>
              </a:cxn>
              <a:cxn ang="0">
                <a:pos x="1018" y="342"/>
              </a:cxn>
              <a:cxn ang="0">
                <a:pos x="868" y="393"/>
              </a:cxn>
              <a:cxn ang="0">
                <a:pos x="651" y="117"/>
              </a:cxn>
              <a:cxn ang="0">
                <a:pos x="501" y="201"/>
              </a:cxn>
              <a:cxn ang="0">
                <a:pos x="643" y="509"/>
              </a:cxn>
              <a:cxn ang="0">
                <a:pos x="543" y="610"/>
              </a:cxn>
              <a:cxn ang="0">
                <a:pos x="217" y="493"/>
              </a:cxn>
              <a:cxn ang="0">
                <a:pos x="142" y="618"/>
              </a:cxn>
              <a:cxn ang="0">
                <a:pos x="392" y="835"/>
              </a:cxn>
              <a:cxn ang="0">
                <a:pos x="351" y="1002"/>
              </a:cxn>
              <a:cxn ang="0">
                <a:pos x="8" y="1027"/>
              </a:cxn>
              <a:cxn ang="0">
                <a:pos x="0" y="1211"/>
              </a:cxn>
              <a:cxn ang="0">
                <a:pos x="351" y="1261"/>
              </a:cxn>
              <a:cxn ang="0">
                <a:pos x="384" y="1419"/>
              </a:cxn>
              <a:cxn ang="0">
                <a:pos x="125" y="1653"/>
              </a:cxn>
              <a:cxn ang="0">
                <a:pos x="217" y="1795"/>
              </a:cxn>
              <a:cxn ang="0">
                <a:pos x="509" y="1661"/>
              </a:cxn>
              <a:cxn ang="0">
                <a:pos x="618" y="1770"/>
              </a:cxn>
              <a:cxn ang="0">
                <a:pos x="467" y="2045"/>
              </a:cxn>
              <a:cxn ang="0">
                <a:pos x="609" y="2162"/>
              </a:cxn>
              <a:cxn ang="0">
                <a:pos x="868" y="1912"/>
              </a:cxn>
              <a:cxn ang="0">
                <a:pos x="1018" y="1962"/>
              </a:cxn>
              <a:cxn ang="0">
                <a:pos x="1052" y="2304"/>
              </a:cxn>
              <a:cxn ang="0">
                <a:pos x="1277" y="2313"/>
              </a:cxn>
              <a:cxn ang="0">
                <a:pos x="1302" y="1954"/>
              </a:cxn>
              <a:cxn ang="0">
                <a:pos x="1494" y="1904"/>
              </a:cxn>
              <a:cxn ang="0">
                <a:pos x="1720" y="2154"/>
              </a:cxn>
              <a:cxn ang="0">
                <a:pos x="1870" y="2062"/>
              </a:cxn>
              <a:cxn ang="0">
                <a:pos x="1720" y="1762"/>
              </a:cxn>
              <a:cxn ang="0">
                <a:pos x="1820" y="1636"/>
              </a:cxn>
              <a:cxn ang="0">
                <a:pos x="2120" y="1778"/>
              </a:cxn>
              <a:cxn ang="0">
                <a:pos x="2212" y="1620"/>
              </a:cxn>
              <a:cxn ang="0">
                <a:pos x="1937" y="1419"/>
              </a:cxn>
              <a:cxn ang="0">
                <a:pos x="1970" y="1244"/>
              </a:cxn>
              <a:cxn ang="0">
                <a:pos x="2312" y="1211"/>
              </a:cxn>
              <a:cxn ang="0">
                <a:pos x="2304" y="1035"/>
              </a:cxn>
              <a:cxn ang="0">
                <a:pos x="1962" y="985"/>
              </a:cxn>
              <a:cxn ang="0">
                <a:pos x="1928" y="852"/>
              </a:cxn>
              <a:cxn ang="0">
                <a:pos x="2204" y="660"/>
              </a:cxn>
              <a:cxn ang="0">
                <a:pos x="2112" y="501"/>
              </a:cxn>
              <a:cxn ang="0">
                <a:pos x="1803" y="626"/>
              </a:cxn>
              <a:cxn ang="0">
                <a:pos x="1703" y="526"/>
              </a:cxn>
              <a:cxn ang="0">
                <a:pos x="1861" y="234"/>
              </a:cxn>
              <a:cxn ang="0">
                <a:pos x="1711" y="142"/>
              </a:cxn>
              <a:cxn ang="0">
                <a:pos x="1469" y="384"/>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w="9525">
            <a:noFill/>
            <a:round/>
            <a:headEnd/>
            <a:tailEnd/>
          </a:ln>
          <a:effectLst/>
        </p:spPr>
        <p:txBody>
          <a:bodyPr wrap="none" anchor="ctr"/>
          <a:lstStyle/>
          <a:p>
            <a:pPr>
              <a:defRPr/>
            </a:pPr>
            <a:endParaRPr lang="en-US"/>
          </a:p>
        </p:txBody>
      </p:sp>
      <p:sp>
        <p:nvSpPr>
          <p:cNvPr id="8" name="Freeform 6"/>
          <p:cNvSpPr>
            <a:spLocks/>
          </p:cNvSpPr>
          <p:nvPr/>
        </p:nvSpPr>
        <p:spPr bwMode="hidden">
          <a:xfrm>
            <a:off x="3175" y="4797425"/>
            <a:ext cx="3417888" cy="2097088"/>
          </a:xfrm>
          <a:custGeom>
            <a:avLst/>
            <a:gdLst/>
            <a:ahLst/>
            <a:cxnLst>
              <a:cxn ang="0">
                <a:pos x="1368" y="358"/>
              </a:cxn>
              <a:cxn ang="0">
                <a:pos x="1197" y="318"/>
              </a:cxn>
              <a:cxn ang="0">
                <a:pos x="1173" y="0"/>
              </a:cxn>
              <a:cxn ang="0">
                <a:pos x="964" y="16"/>
              </a:cxn>
              <a:cxn ang="0">
                <a:pos x="948" y="318"/>
              </a:cxn>
              <a:cxn ang="0">
                <a:pos x="808" y="366"/>
              </a:cxn>
              <a:cxn ang="0">
                <a:pos x="606" y="109"/>
              </a:cxn>
              <a:cxn ang="0">
                <a:pos x="467" y="187"/>
              </a:cxn>
              <a:cxn ang="0">
                <a:pos x="599" y="474"/>
              </a:cxn>
              <a:cxn ang="0">
                <a:pos x="506" y="568"/>
              </a:cxn>
              <a:cxn ang="0">
                <a:pos x="202" y="459"/>
              </a:cxn>
              <a:cxn ang="0">
                <a:pos x="132" y="576"/>
              </a:cxn>
              <a:cxn ang="0">
                <a:pos x="365" y="778"/>
              </a:cxn>
              <a:cxn ang="0">
                <a:pos x="327" y="933"/>
              </a:cxn>
              <a:cxn ang="0">
                <a:pos x="7" y="956"/>
              </a:cxn>
              <a:cxn ang="0">
                <a:pos x="0" y="1128"/>
              </a:cxn>
              <a:cxn ang="0">
                <a:pos x="327" y="1174"/>
              </a:cxn>
              <a:cxn ang="0">
                <a:pos x="358" y="1321"/>
              </a:cxn>
              <a:cxn ang="0">
                <a:pos x="1804" y="1321"/>
              </a:cxn>
              <a:cxn ang="0">
                <a:pos x="1835" y="1158"/>
              </a:cxn>
              <a:cxn ang="0">
                <a:pos x="2153" y="1128"/>
              </a:cxn>
              <a:cxn ang="0">
                <a:pos x="2146" y="964"/>
              </a:cxn>
              <a:cxn ang="0">
                <a:pos x="1827" y="917"/>
              </a:cxn>
              <a:cxn ang="0">
                <a:pos x="1795" y="793"/>
              </a:cxn>
              <a:cxn ang="0">
                <a:pos x="2052" y="615"/>
              </a:cxn>
              <a:cxn ang="0">
                <a:pos x="1967" y="467"/>
              </a:cxn>
              <a:cxn ang="0">
                <a:pos x="1679" y="583"/>
              </a:cxn>
              <a:cxn ang="0">
                <a:pos x="1586" y="490"/>
              </a:cxn>
              <a:cxn ang="0">
                <a:pos x="1733" y="218"/>
              </a:cxn>
              <a:cxn ang="0">
                <a:pos x="1593" y="132"/>
              </a:cxn>
              <a:cxn ang="0">
                <a:pos x="1368" y="358"/>
              </a:cxn>
            </a:cxnLst>
            <a:rect l="0" t="0" r="r" b="b"/>
            <a:pathLst>
              <a:path w="2153" h="1321">
                <a:moveTo>
                  <a:pt x="1368" y="358"/>
                </a:moveTo>
                <a:lnTo>
                  <a:pt x="1197" y="318"/>
                </a:lnTo>
                <a:lnTo>
                  <a:pt x="1173" y="0"/>
                </a:lnTo>
                <a:lnTo>
                  <a:pt x="964" y="16"/>
                </a:lnTo>
                <a:lnTo>
                  <a:pt x="948" y="318"/>
                </a:lnTo>
                <a:lnTo>
                  <a:pt x="808" y="366"/>
                </a:lnTo>
                <a:lnTo>
                  <a:pt x="606" y="109"/>
                </a:lnTo>
                <a:lnTo>
                  <a:pt x="467" y="187"/>
                </a:lnTo>
                <a:lnTo>
                  <a:pt x="599" y="474"/>
                </a:lnTo>
                <a:lnTo>
                  <a:pt x="506" y="568"/>
                </a:lnTo>
                <a:lnTo>
                  <a:pt x="202" y="459"/>
                </a:lnTo>
                <a:lnTo>
                  <a:pt x="132" y="576"/>
                </a:lnTo>
                <a:lnTo>
                  <a:pt x="365" y="778"/>
                </a:lnTo>
                <a:lnTo>
                  <a:pt x="327" y="933"/>
                </a:lnTo>
                <a:lnTo>
                  <a:pt x="7" y="956"/>
                </a:lnTo>
                <a:lnTo>
                  <a:pt x="0" y="1128"/>
                </a:lnTo>
                <a:lnTo>
                  <a:pt x="327" y="1174"/>
                </a:lnTo>
                <a:lnTo>
                  <a:pt x="358" y="1321"/>
                </a:lnTo>
                <a:lnTo>
                  <a:pt x="1804" y="1321"/>
                </a:lnTo>
                <a:lnTo>
                  <a:pt x="1835" y="1158"/>
                </a:lnTo>
                <a:lnTo>
                  <a:pt x="2153" y="1128"/>
                </a:lnTo>
                <a:lnTo>
                  <a:pt x="2146" y="964"/>
                </a:lnTo>
                <a:lnTo>
                  <a:pt x="1827" y="917"/>
                </a:lnTo>
                <a:lnTo>
                  <a:pt x="1795" y="793"/>
                </a:lnTo>
                <a:lnTo>
                  <a:pt x="2052" y="615"/>
                </a:lnTo>
                <a:lnTo>
                  <a:pt x="1967" y="467"/>
                </a:lnTo>
                <a:lnTo>
                  <a:pt x="1679" y="583"/>
                </a:lnTo>
                <a:lnTo>
                  <a:pt x="1586" y="490"/>
                </a:lnTo>
                <a:lnTo>
                  <a:pt x="1733" y="218"/>
                </a:lnTo>
                <a:lnTo>
                  <a:pt x="1593" y="132"/>
                </a:lnTo>
                <a:lnTo>
                  <a:pt x="1368" y="358"/>
                </a:lnTo>
                <a:close/>
              </a:path>
            </a:pathLst>
          </a:custGeom>
          <a:solidFill>
            <a:schemeClr val="bg1">
              <a:alpha val="50000"/>
            </a:schemeClr>
          </a:solidFill>
          <a:ln w="9525">
            <a:noFill/>
            <a:round/>
            <a:headEnd/>
            <a:tailEnd/>
          </a:ln>
          <a:effectLst/>
        </p:spPr>
        <p:txBody>
          <a:bodyPr wrap="none" anchor="ctr"/>
          <a:lstStyle/>
          <a:p>
            <a:pPr>
              <a:defRPr/>
            </a:pPr>
            <a:endParaRPr lang="en-US"/>
          </a:p>
        </p:txBody>
      </p:sp>
      <p:sp>
        <p:nvSpPr>
          <p:cNvPr id="9" name="Freeform 7"/>
          <p:cNvSpPr>
            <a:spLocks/>
          </p:cNvSpPr>
          <p:nvPr/>
        </p:nvSpPr>
        <p:spPr bwMode="hidden">
          <a:xfrm>
            <a:off x="4494213" y="4425950"/>
            <a:ext cx="2263775" cy="2263775"/>
          </a:xfrm>
          <a:custGeom>
            <a:avLst/>
            <a:gdLst/>
            <a:ahLst/>
            <a:cxnLst>
              <a:cxn ang="0">
                <a:pos x="1469" y="384"/>
              </a:cxn>
              <a:cxn ang="0">
                <a:pos x="1285" y="342"/>
              </a:cxn>
              <a:cxn ang="0">
                <a:pos x="1260" y="0"/>
              </a:cxn>
              <a:cxn ang="0">
                <a:pos x="1035" y="17"/>
              </a:cxn>
              <a:cxn ang="0">
                <a:pos x="1018" y="342"/>
              </a:cxn>
              <a:cxn ang="0">
                <a:pos x="868" y="393"/>
              </a:cxn>
              <a:cxn ang="0">
                <a:pos x="651" y="117"/>
              </a:cxn>
              <a:cxn ang="0">
                <a:pos x="501" y="201"/>
              </a:cxn>
              <a:cxn ang="0">
                <a:pos x="643" y="509"/>
              </a:cxn>
              <a:cxn ang="0">
                <a:pos x="543" y="610"/>
              </a:cxn>
              <a:cxn ang="0">
                <a:pos x="217" y="493"/>
              </a:cxn>
              <a:cxn ang="0">
                <a:pos x="142" y="618"/>
              </a:cxn>
              <a:cxn ang="0">
                <a:pos x="392" y="835"/>
              </a:cxn>
              <a:cxn ang="0">
                <a:pos x="351" y="1002"/>
              </a:cxn>
              <a:cxn ang="0">
                <a:pos x="8" y="1027"/>
              </a:cxn>
              <a:cxn ang="0">
                <a:pos x="0" y="1211"/>
              </a:cxn>
              <a:cxn ang="0">
                <a:pos x="351" y="1261"/>
              </a:cxn>
              <a:cxn ang="0">
                <a:pos x="384" y="1419"/>
              </a:cxn>
              <a:cxn ang="0">
                <a:pos x="125" y="1653"/>
              </a:cxn>
              <a:cxn ang="0">
                <a:pos x="217" y="1795"/>
              </a:cxn>
              <a:cxn ang="0">
                <a:pos x="509" y="1661"/>
              </a:cxn>
              <a:cxn ang="0">
                <a:pos x="618" y="1770"/>
              </a:cxn>
              <a:cxn ang="0">
                <a:pos x="467" y="2045"/>
              </a:cxn>
              <a:cxn ang="0">
                <a:pos x="609" y="2162"/>
              </a:cxn>
              <a:cxn ang="0">
                <a:pos x="868" y="1912"/>
              </a:cxn>
              <a:cxn ang="0">
                <a:pos x="1018" y="1962"/>
              </a:cxn>
              <a:cxn ang="0">
                <a:pos x="1052" y="2304"/>
              </a:cxn>
              <a:cxn ang="0">
                <a:pos x="1277" y="2313"/>
              </a:cxn>
              <a:cxn ang="0">
                <a:pos x="1302" y="1954"/>
              </a:cxn>
              <a:cxn ang="0">
                <a:pos x="1494" y="1904"/>
              </a:cxn>
              <a:cxn ang="0">
                <a:pos x="1720" y="2154"/>
              </a:cxn>
              <a:cxn ang="0">
                <a:pos x="1870" y="2062"/>
              </a:cxn>
              <a:cxn ang="0">
                <a:pos x="1720" y="1762"/>
              </a:cxn>
              <a:cxn ang="0">
                <a:pos x="1820" y="1636"/>
              </a:cxn>
              <a:cxn ang="0">
                <a:pos x="2120" y="1778"/>
              </a:cxn>
              <a:cxn ang="0">
                <a:pos x="2212" y="1620"/>
              </a:cxn>
              <a:cxn ang="0">
                <a:pos x="1937" y="1419"/>
              </a:cxn>
              <a:cxn ang="0">
                <a:pos x="1970" y="1244"/>
              </a:cxn>
              <a:cxn ang="0">
                <a:pos x="2312" y="1211"/>
              </a:cxn>
              <a:cxn ang="0">
                <a:pos x="2304" y="1035"/>
              </a:cxn>
              <a:cxn ang="0">
                <a:pos x="1962" y="985"/>
              </a:cxn>
              <a:cxn ang="0">
                <a:pos x="1928" y="852"/>
              </a:cxn>
              <a:cxn ang="0">
                <a:pos x="2204" y="660"/>
              </a:cxn>
              <a:cxn ang="0">
                <a:pos x="2112" y="501"/>
              </a:cxn>
              <a:cxn ang="0">
                <a:pos x="1803" y="626"/>
              </a:cxn>
              <a:cxn ang="0">
                <a:pos x="1703" y="526"/>
              </a:cxn>
              <a:cxn ang="0">
                <a:pos x="1861" y="234"/>
              </a:cxn>
              <a:cxn ang="0">
                <a:pos x="1711" y="142"/>
              </a:cxn>
              <a:cxn ang="0">
                <a:pos x="1469" y="384"/>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2700000" scaled="1"/>
          </a:gradFill>
          <a:ln w="9525">
            <a:noFill/>
            <a:round/>
            <a:headEnd/>
            <a:tailEnd/>
          </a:ln>
          <a:effectLst/>
        </p:spPr>
        <p:txBody>
          <a:bodyPr wrap="none" anchor="ctr"/>
          <a:lstStyle/>
          <a:p>
            <a:pPr>
              <a:defRPr/>
            </a:pPr>
            <a:endParaRPr lang="en-US"/>
          </a:p>
        </p:txBody>
      </p:sp>
      <p:sp>
        <p:nvSpPr>
          <p:cNvPr id="10" name="Freeform 8"/>
          <p:cNvSpPr>
            <a:spLocks/>
          </p:cNvSpPr>
          <p:nvPr/>
        </p:nvSpPr>
        <p:spPr bwMode="hidden">
          <a:xfrm>
            <a:off x="5646738" y="487363"/>
            <a:ext cx="2928937" cy="2930525"/>
          </a:xfrm>
          <a:custGeom>
            <a:avLst/>
            <a:gdLst/>
            <a:ahLst/>
            <a:cxnLst>
              <a:cxn ang="0">
                <a:pos x="1469" y="384"/>
              </a:cxn>
              <a:cxn ang="0">
                <a:pos x="1285" y="342"/>
              </a:cxn>
              <a:cxn ang="0">
                <a:pos x="1260" y="0"/>
              </a:cxn>
              <a:cxn ang="0">
                <a:pos x="1035" y="17"/>
              </a:cxn>
              <a:cxn ang="0">
                <a:pos x="1018" y="342"/>
              </a:cxn>
              <a:cxn ang="0">
                <a:pos x="868" y="393"/>
              </a:cxn>
              <a:cxn ang="0">
                <a:pos x="651" y="117"/>
              </a:cxn>
              <a:cxn ang="0">
                <a:pos x="501" y="201"/>
              </a:cxn>
              <a:cxn ang="0">
                <a:pos x="643" y="509"/>
              </a:cxn>
              <a:cxn ang="0">
                <a:pos x="543" y="610"/>
              </a:cxn>
              <a:cxn ang="0">
                <a:pos x="217" y="493"/>
              </a:cxn>
              <a:cxn ang="0">
                <a:pos x="142" y="618"/>
              </a:cxn>
              <a:cxn ang="0">
                <a:pos x="392" y="835"/>
              </a:cxn>
              <a:cxn ang="0">
                <a:pos x="351" y="1002"/>
              </a:cxn>
              <a:cxn ang="0">
                <a:pos x="8" y="1027"/>
              </a:cxn>
              <a:cxn ang="0">
                <a:pos x="0" y="1211"/>
              </a:cxn>
              <a:cxn ang="0">
                <a:pos x="351" y="1261"/>
              </a:cxn>
              <a:cxn ang="0">
                <a:pos x="384" y="1419"/>
              </a:cxn>
              <a:cxn ang="0">
                <a:pos x="125" y="1653"/>
              </a:cxn>
              <a:cxn ang="0">
                <a:pos x="217" y="1795"/>
              </a:cxn>
              <a:cxn ang="0">
                <a:pos x="509" y="1661"/>
              </a:cxn>
              <a:cxn ang="0">
                <a:pos x="618" y="1770"/>
              </a:cxn>
              <a:cxn ang="0">
                <a:pos x="467" y="2045"/>
              </a:cxn>
              <a:cxn ang="0">
                <a:pos x="609" y="2162"/>
              </a:cxn>
              <a:cxn ang="0">
                <a:pos x="868" y="1912"/>
              </a:cxn>
              <a:cxn ang="0">
                <a:pos x="1018" y="1962"/>
              </a:cxn>
              <a:cxn ang="0">
                <a:pos x="1052" y="2304"/>
              </a:cxn>
              <a:cxn ang="0">
                <a:pos x="1277" y="2313"/>
              </a:cxn>
              <a:cxn ang="0">
                <a:pos x="1302" y="1954"/>
              </a:cxn>
              <a:cxn ang="0">
                <a:pos x="1494" y="1904"/>
              </a:cxn>
              <a:cxn ang="0">
                <a:pos x="1720" y="2154"/>
              </a:cxn>
              <a:cxn ang="0">
                <a:pos x="1870" y="2062"/>
              </a:cxn>
              <a:cxn ang="0">
                <a:pos x="1720" y="1762"/>
              </a:cxn>
              <a:cxn ang="0">
                <a:pos x="1820" y="1636"/>
              </a:cxn>
              <a:cxn ang="0">
                <a:pos x="2120" y="1778"/>
              </a:cxn>
              <a:cxn ang="0">
                <a:pos x="2212" y="1620"/>
              </a:cxn>
              <a:cxn ang="0">
                <a:pos x="1937" y="1419"/>
              </a:cxn>
              <a:cxn ang="0">
                <a:pos x="1970" y="1244"/>
              </a:cxn>
              <a:cxn ang="0">
                <a:pos x="2312" y="1211"/>
              </a:cxn>
              <a:cxn ang="0">
                <a:pos x="2304" y="1035"/>
              </a:cxn>
              <a:cxn ang="0">
                <a:pos x="1962" y="985"/>
              </a:cxn>
              <a:cxn ang="0">
                <a:pos x="1928" y="852"/>
              </a:cxn>
              <a:cxn ang="0">
                <a:pos x="2204" y="660"/>
              </a:cxn>
              <a:cxn ang="0">
                <a:pos x="2112" y="501"/>
              </a:cxn>
              <a:cxn ang="0">
                <a:pos x="1803" y="626"/>
              </a:cxn>
              <a:cxn ang="0">
                <a:pos x="1703" y="526"/>
              </a:cxn>
              <a:cxn ang="0">
                <a:pos x="1861" y="234"/>
              </a:cxn>
              <a:cxn ang="0">
                <a:pos x="1711" y="142"/>
              </a:cxn>
              <a:cxn ang="0">
                <a:pos x="1469" y="384"/>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w="9525">
            <a:noFill/>
            <a:round/>
            <a:headEnd/>
            <a:tailEnd/>
          </a:ln>
          <a:effectLst/>
        </p:spPr>
        <p:txBody>
          <a:bodyPr wrap="none" anchor="ctr"/>
          <a:lstStyle/>
          <a:p>
            <a:pPr>
              <a:defRPr/>
            </a:pPr>
            <a:endParaRPr lang="en-US"/>
          </a:p>
        </p:txBody>
      </p:sp>
      <p:sp>
        <p:nvSpPr>
          <p:cNvPr id="11" name="Freeform 9"/>
          <p:cNvSpPr>
            <a:spLocks/>
          </p:cNvSpPr>
          <p:nvPr/>
        </p:nvSpPr>
        <p:spPr bwMode="hidden">
          <a:xfrm>
            <a:off x="7146925" y="2555875"/>
            <a:ext cx="2008188" cy="3997325"/>
          </a:xfrm>
          <a:custGeom>
            <a:avLst/>
            <a:gdLst/>
            <a:ahLst/>
            <a:cxnLst>
              <a:cxn ang="0">
                <a:pos x="1265" y="0"/>
              </a:cxn>
              <a:cxn ang="0">
                <a:pos x="1128" y="18"/>
              </a:cxn>
              <a:cxn ang="0">
                <a:pos x="1110" y="372"/>
              </a:cxn>
              <a:cxn ang="0">
                <a:pos x="946" y="428"/>
              </a:cxn>
              <a:cxn ang="0">
                <a:pos x="710" y="127"/>
              </a:cxn>
              <a:cxn ang="0">
                <a:pos x="546" y="219"/>
              </a:cxn>
              <a:cxn ang="0">
                <a:pos x="701" y="555"/>
              </a:cxn>
              <a:cxn ang="0">
                <a:pos x="592" y="665"/>
              </a:cxn>
              <a:cxn ang="0">
                <a:pos x="237" y="537"/>
              </a:cxn>
              <a:cxn ang="0">
                <a:pos x="155" y="674"/>
              </a:cxn>
              <a:cxn ang="0">
                <a:pos x="427" y="911"/>
              </a:cxn>
              <a:cxn ang="0">
                <a:pos x="383" y="1093"/>
              </a:cxn>
              <a:cxn ang="0">
                <a:pos x="9" y="1121"/>
              </a:cxn>
              <a:cxn ang="0">
                <a:pos x="0" y="1322"/>
              </a:cxn>
              <a:cxn ang="0">
                <a:pos x="383" y="1376"/>
              </a:cxn>
              <a:cxn ang="0">
                <a:pos x="419" y="1549"/>
              </a:cxn>
              <a:cxn ang="0">
                <a:pos x="136" y="1804"/>
              </a:cxn>
              <a:cxn ang="0">
                <a:pos x="237" y="1959"/>
              </a:cxn>
              <a:cxn ang="0">
                <a:pos x="555" y="1813"/>
              </a:cxn>
              <a:cxn ang="0">
                <a:pos x="674" y="1932"/>
              </a:cxn>
              <a:cxn ang="0">
                <a:pos x="509" y="2232"/>
              </a:cxn>
              <a:cxn ang="0">
                <a:pos x="664" y="2360"/>
              </a:cxn>
              <a:cxn ang="0">
                <a:pos x="946" y="2087"/>
              </a:cxn>
              <a:cxn ang="0">
                <a:pos x="1110" y="2142"/>
              </a:cxn>
              <a:cxn ang="0">
                <a:pos x="1147" y="2515"/>
              </a:cxn>
              <a:cxn ang="0">
                <a:pos x="1265" y="2518"/>
              </a:cxn>
              <a:cxn ang="0">
                <a:pos x="1265" y="0"/>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w="9525">
            <a:noFill/>
            <a:round/>
            <a:headEnd/>
            <a:tailEnd/>
          </a:ln>
          <a:effectLst/>
        </p:spPr>
        <p:txBody>
          <a:bodyPr wrap="none" anchor="ctr"/>
          <a:lstStyle/>
          <a:p>
            <a:pPr>
              <a:defRPr/>
            </a:pPr>
            <a:endParaRPr lang="en-US"/>
          </a:p>
        </p:txBody>
      </p:sp>
      <p:sp>
        <p:nvSpPr>
          <p:cNvPr id="12" name="Freeform 10"/>
          <p:cNvSpPr>
            <a:spLocks/>
          </p:cNvSpPr>
          <p:nvPr/>
        </p:nvSpPr>
        <p:spPr bwMode="hidden">
          <a:xfrm rot="16200000">
            <a:off x="3977481" y="-853281"/>
            <a:ext cx="1722438" cy="3429000"/>
          </a:xfrm>
          <a:custGeom>
            <a:avLst/>
            <a:gdLst/>
            <a:ahLst/>
            <a:cxnLst>
              <a:cxn ang="0">
                <a:pos x="1265" y="0"/>
              </a:cxn>
              <a:cxn ang="0">
                <a:pos x="1128" y="18"/>
              </a:cxn>
              <a:cxn ang="0">
                <a:pos x="1110" y="372"/>
              </a:cxn>
              <a:cxn ang="0">
                <a:pos x="946" y="428"/>
              </a:cxn>
              <a:cxn ang="0">
                <a:pos x="710" y="127"/>
              </a:cxn>
              <a:cxn ang="0">
                <a:pos x="546" y="219"/>
              </a:cxn>
              <a:cxn ang="0">
                <a:pos x="701" y="555"/>
              </a:cxn>
              <a:cxn ang="0">
                <a:pos x="592" y="665"/>
              </a:cxn>
              <a:cxn ang="0">
                <a:pos x="237" y="537"/>
              </a:cxn>
              <a:cxn ang="0">
                <a:pos x="155" y="674"/>
              </a:cxn>
              <a:cxn ang="0">
                <a:pos x="427" y="911"/>
              </a:cxn>
              <a:cxn ang="0">
                <a:pos x="383" y="1093"/>
              </a:cxn>
              <a:cxn ang="0">
                <a:pos x="9" y="1121"/>
              </a:cxn>
              <a:cxn ang="0">
                <a:pos x="0" y="1322"/>
              </a:cxn>
              <a:cxn ang="0">
                <a:pos x="383" y="1376"/>
              </a:cxn>
              <a:cxn ang="0">
                <a:pos x="419" y="1549"/>
              </a:cxn>
              <a:cxn ang="0">
                <a:pos x="136" y="1804"/>
              </a:cxn>
              <a:cxn ang="0">
                <a:pos x="237" y="1959"/>
              </a:cxn>
              <a:cxn ang="0">
                <a:pos x="555" y="1813"/>
              </a:cxn>
              <a:cxn ang="0">
                <a:pos x="674" y="1932"/>
              </a:cxn>
              <a:cxn ang="0">
                <a:pos x="509" y="2232"/>
              </a:cxn>
              <a:cxn ang="0">
                <a:pos x="664" y="2360"/>
              </a:cxn>
              <a:cxn ang="0">
                <a:pos x="946" y="2087"/>
              </a:cxn>
              <a:cxn ang="0">
                <a:pos x="1110" y="2142"/>
              </a:cxn>
              <a:cxn ang="0">
                <a:pos x="1147" y="2515"/>
              </a:cxn>
              <a:cxn ang="0">
                <a:pos x="1265" y="2518"/>
              </a:cxn>
              <a:cxn ang="0">
                <a:pos x="1265" y="0"/>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w="9525">
            <a:noFill/>
            <a:round/>
            <a:headEnd/>
            <a:tailEnd/>
          </a:ln>
          <a:effectLst/>
        </p:spPr>
        <p:txBody>
          <a:bodyPr wrap="none" anchor="ctr"/>
          <a:lstStyle/>
          <a:p>
            <a:pPr>
              <a:defRPr/>
            </a:pPr>
            <a:endParaRPr lang="en-US"/>
          </a:p>
        </p:txBody>
      </p:sp>
      <p:pic>
        <p:nvPicPr>
          <p:cNvPr id="13" name="Picture 11" descr="C:\My Documents\bits\Facbanna.png"/>
          <p:cNvPicPr>
            <a:picLocks noChangeAspect="1" noChangeArrowheads="1"/>
          </p:cNvPicPr>
          <p:nvPr/>
        </p:nvPicPr>
        <p:blipFill>
          <a:blip r:embed="rId3" cstate="print"/>
          <a:srcRect/>
          <a:stretch>
            <a:fillRect/>
          </a:stretch>
        </p:blipFill>
        <p:spPr bwMode="invGray">
          <a:xfrm>
            <a:off x="3175" y="-3175"/>
            <a:ext cx="803275" cy="6858000"/>
          </a:xfrm>
          <a:prstGeom prst="rect">
            <a:avLst/>
          </a:prstGeom>
          <a:noFill/>
          <a:ln w="9525">
            <a:noFill/>
            <a:miter lim="800000"/>
            <a:headEnd/>
            <a:tailEnd/>
          </a:ln>
        </p:spPr>
      </p:pic>
      <p:graphicFrame>
        <p:nvGraphicFramePr>
          <p:cNvPr id="14" name="Object 17"/>
          <p:cNvGraphicFramePr>
            <a:graphicFrameLocks noChangeAspect="1"/>
          </p:cNvGraphicFramePr>
          <p:nvPr/>
        </p:nvGraphicFramePr>
        <p:xfrm>
          <a:off x="7772400" y="228600"/>
          <a:ext cx="990600" cy="649288"/>
        </p:xfrm>
        <a:graphic>
          <a:graphicData uri="http://schemas.openxmlformats.org/presentationml/2006/ole">
            <mc:AlternateContent xmlns:mc="http://schemas.openxmlformats.org/markup-compatibility/2006">
              <mc:Choice xmlns:v="urn:schemas-microsoft-com:vml" Requires="v">
                <p:oleObj spid="_x0000_s89297" name="Image Document" r:id="rId4" imgW="4924440" imgH="3228840" progId="">
                  <p:embed/>
                </p:oleObj>
              </mc:Choice>
              <mc:Fallback>
                <p:oleObj name="Image Document" r:id="rId4" imgW="4924440" imgH="3228840" progId="">
                  <p:embed/>
                  <p:pic>
                    <p:nvPicPr>
                      <p:cNvPr id="0" name="Object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2400" y="228600"/>
                        <a:ext cx="990600" cy="64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6" name="Picture 19"/>
          <p:cNvPicPr>
            <a:picLocks noChangeAspect="1" noChangeArrowheads="1"/>
          </p:cNvPicPr>
          <p:nvPr userDrawn="1"/>
        </p:nvPicPr>
        <p:blipFill>
          <a:blip r:embed="rId6" cstate="print"/>
          <a:srcRect/>
          <a:stretch>
            <a:fillRect/>
          </a:stretch>
        </p:blipFill>
        <p:spPr bwMode="auto">
          <a:xfrm>
            <a:off x="0" y="5486400"/>
            <a:ext cx="877888" cy="1090613"/>
          </a:xfrm>
          <a:prstGeom prst="rect">
            <a:avLst/>
          </a:prstGeom>
          <a:noFill/>
          <a:ln w="9525">
            <a:noFill/>
            <a:miter lim="800000"/>
            <a:headEnd/>
            <a:tailEnd/>
          </a:ln>
        </p:spPr>
      </p:pic>
      <p:sp>
        <p:nvSpPr>
          <p:cNvPr id="17" name="Text Box 20"/>
          <p:cNvSpPr txBox="1">
            <a:spLocks noChangeArrowheads="1"/>
          </p:cNvSpPr>
          <p:nvPr userDrawn="1"/>
        </p:nvSpPr>
        <p:spPr bwMode="auto">
          <a:xfrm>
            <a:off x="228600" y="228600"/>
            <a:ext cx="1676400" cy="585788"/>
          </a:xfrm>
          <a:prstGeom prst="rect">
            <a:avLst/>
          </a:prstGeom>
          <a:noFill/>
          <a:ln w="9525">
            <a:noFill/>
            <a:miter lim="800000"/>
            <a:headEnd/>
            <a:tailEnd/>
          </a:ln>
          <a:effectLst/>
        </p:spPr>
        <p:txBody>
          <a:bodyPr lIns="0" tIns="0" rIns="0" bIns="0">
            <a:spAutoFit/>
          </a:bodyPr>
          <a:lstStyle/>
          <a:p>
            <a:pPr algn="ctr">
              <a:lnSpc>
                <a:spcPct val="80000"/>
              </a:lnSpc>
              <a:defRPr/>
            </a:pPr>
            <a:r>
              <a:rPr lang="en-US" sz="1600" b="1">
                <a:solidFill>
                  <a:schemeClr val="accent2"/>
                </a:solidFill>
                <a:latin typeface="Times New Roman" pitchFamily="18" charset="0"/>
              </a:rPr>
              <a:t>RESEARCH AND</a:t>
            </a:r>
          </a:p>
          <a:p>
            <a:pPr algn="ctr">
              <a:lnSpc>
                <a:spcPct val="80000"/>
              </a:lnSpc>
              <a:defRPr/>
            </a:pPr>
            <a:r>
              <a:rPr lang="en-US" sz="1600" b="1">
                <a:solidFill>
                  <a:schemeClr val="accent2"/>
                </a:solidFill>
                <a:latin typeface="Times New Roman" pitchFamily="18" charset="0"/>
              </a:rPr>
              <a:t>TECHNOLOGY</a:t>
            </a:r>
          </a:p>
          <a:p>
            <a:pPr algn="ctr">
              <a:lnSpc>
                <a:spcPct val="80000"/>
              </a:lnSpc>
              <a:defRPr/>
            </a:pPr>
            <a:r>
              <a:rPr lang="en-US" sz="1600" b="1">
                <a:solidFill>
                  <a:schemeClr val="accent2"/>
                </a:solidFill>
                <a:latin typeface="Times New Roman" pitchFamily="18" charset="0"/>
              </a:rPr>
              <a:t>BUREAU</a:t>
            </a:r>
          </a:p>
        </p:txBody>
      </p:sp>
      <p:sp>
        <p:nvSpPr>
          <p:cNvPr id="162828" name="Rectangle 12"/>
          <p:cNvSpPr>
            <a:spLocks noGrp="1" noChangeArrowheads="1"/>
          </p:cNvSpPr>
          <p:nvPr>
            <p:ph type="ctrTitle"/>
          </p:nvPr>
        </p:nvSpPr>
        <p:spPr>
          <a:xfrm>
            <a:off x="1143000" y="2286000"/>
            <a:ext cx="7772400" cy="1143000"/>
          </a:xfrm>
        </p:spPr>
        <p:txBody>
          <a:bodyPr/>
          <a:lstStyle>
            <a:lvl1pPr>
              <a:defRPr/>
            </a:lvl1pPr>
          </a:lstStyle>
          <a:p>
            <a:r>
              <a:rPr lang="en-US"/>
              <a:t>Click to edit Master title style</a:t>
            </a:r>
          </a:p>
        </p:txBody>
      </p:sp>
      <p:sp>
        <p:nvSpPr>
          <p:cNvPr id="162829" name="Rectangle 13"/>
          <p:cNvSpPr>
            <a:spLocks noGrp="1" noChangeArrowheads="1"/>
          </p:cNvSpPr>
          <p:nvPr>
            <p:ph type="subTitle" idx="1"/>
          </p:nvPr>
        </p:nvSpPr>
        <p:spPr>
          <a:xfrm>
            <a:off x="2133600" y="4114800"/>
            <a:ext cx="6400800" cy="1752600"/>
          </a:xfrm>
        </p:spPr>
        <p:txBody>
          <a:bodyPr/>
          <a:lstStyle>
            <a:lvl1pPr marL="0" indent="0">
              <a:buFont typeface="Wingdings" pitchFamily="2" charset="2"/>
              <a:buNone/>
              <a:defRPr/>
            </a:lvl1pPr>
          </a:lstStyle>
          <a:p>
            <a:r>
              <a:rPr lang="en-US"/>
              <a:t>Click to edit Master subtitle style</a:t>
            </a:r>
          </a:p>
        </p:txBody>
      </p:sp>
      <p:sp>
        <p:nvSpPr>
          <p:cNvPr id="19" name="Rectangle 14"/>
          <p:cNvSpPr>
            <a:spLocks noGrp="1" noChangeArrowheads="1"/>
          </p:cNvSpPr>
          <p:nvPr>
            <p:ph type="dt" sz="half" idx="10"/>
          </p:nvPr>
        </p:nvSpPr>
        <p:spPr>
          <a:xfrm>
            <a:off x="1143000" y="6248400"/>
            <a:ext cx="1905000" cy="457200"/>
          </a:xfrm>
          <a:prstGeom prst="rect">
            <a:avLst/>
          </a:prstGeom>
        </p:spPr>
        <p:txBody>
          <a:bodyPr/>
          <a:lstStyle>
            <a:lvl1pPr>
              <a:defRPr/>
            </a:lvl1pPr>
          </a:lstStyle>
          <a:p>
            <a:pPr>
              <a:defRPr/>
            </a:pPr>
            <a:endParaRPr lang="en-US"/>
          </a:p>
        </p:txBody>
      </p:sp>
      <p:sp>
        <p:nvSpPr>
          <p:cNvPr id="20" name="Rectangle 15"/>
          <p:cNvSpPr>
            <a:spLocks noGrp="1" noChangeArrowheads="1"/>
          </p:cNvSpPr>
          <p:nvPr>
            <p:ph type="ftr" sz="quarter" idx="11"/>
          </p:nvPr>
        </p:nvSpPr>
        <p:spPr>
          <a:xfrm>
            <a:off x="3581400" y="6248400"/>
            <a:ext cx="2895600" cy="457200"/>
          </a:xfrm>
          <a:prstGeom prst="rect">
            <a:avLst/>
          </a:prstGeom>
        </p:spPr>
        <p:txBody>
          <a:bodyPr/>
          <a:lstStyle>
            <a:lvl1pPr>
              <a:defRPr/>
            </a:lvl1pPr>
          </a:lstStyle>
          <a:p>
            <a:pPr>
              <a:defRPr/>
            </a:pPr>
            <a:endParaRPr lang="en-US"/>
          </a:p>
        </p:txBody>
      </p:sp>
      <p:sp>
        <p:nvSpPr>
          <p:cNvPr id="21" name="Rectangle 16"/>
          <p:cNvSpPr>
            <a:spLocks noGrp="1" noChangeArrowheads="1"/>
          </p:cNvSpPr>
          <p:nvPr>
            <p:ph type="sldNum" sz="quarter" idx="12"/>
          </p:nvPr>
        </p:nvSpPr>
        <p:spPr>
          <a:xfrm>
            <a:off x="7010400" y="6248400"/>
            <a:ext cx="1905000" cy="457200"/>
          </a:xfrm>
        </p:spPr>
        <p:txBody>
          <a:bodyPr/>
          <a:lstStyle>
            <a:lvl1pPr>
              <a:defRPr/>
            </a:lvl1pPr>
          </a:lstStyle>
          <a:p>
            <a:pPr>
              <a:defRPr/>
            </a:pPr>
            <a:fld id="{07F4EE17-47CD-4B2E-9F09-5DA22F11B29B}"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xfrm>
            <a:off x="1066800" y="6324600"/>
            <a:ext cx="1905000" cy="457200"/>
          </a:xfrm>
          <a:prstGeom prst="rect">
            <a:avLst/>
          </a:prstGeom>
          <a:ln/>
        </p:spPr>
        <p:txBody>
          <a:bodyPr/>
          <a:lstStyle>
            <a:lvl1pPr>
              <a:defRPr/>
            </a:lvl1pPr>
          </a:lstStyle>
          <a:p>
            <a:pPr>
              <a:defRPr/>
            </a:pPr>
            <a:endParaRPr lang="en-US"/>
          </a:p>
        </p:txBody>
      </p:sp>
      <p:sp>
        <p:nvSpPr>
          <p:cNvPr id="6" name="Rectangle 14"/>
          <p:cNvSpPr>
            <a:spLocks noGrp="1" noChangeArrowheads="1"/>
          </p:cNvSpPr>
          <p:nvPr>
            <p:ph type="ftr" sz="quarter" idx="11"/>
          </p:nvPr>
        </p:nvSpPr>
        <p:spPr>
          <a:xfrm>
            <a:off x="3505200" y="6324600"/>
            <a:ext cx="2895600" cy="457200"/>
          </a:xfrm>
          <a:prstGeom prst="rect">
            <a:avLst/>
          </a:prstGeom>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15196B20-F646-4B67-8CDA-5F1A00F42C2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xfrm>
            <a:off x="1066800" y="6324600"/>
            <a:ext cx="1905000" cy="457200"/>
          </a:xfrm>
          <a:prstGeom prst="rect">
            <a:avLst/>
          </a:prstGeom>
          <a:ln/>
        </p:spPr>
        <p:txBody>
          <a:bodyPr/>
          <a:lstStyle>
            <a:lvl1pPr>
              <a:defRPr/>
            </a:lvl1pPr>
          </a:lstStyle>
          <a:p>
            <a:pPr>
              <a:defRPr/>
            </a:pPr>
            <a:endParaRPr lang="en-US"/>
          </a:p>
        </p:txBody>
      </p:sp>
      <p:sp>
        <p:nvSpPr>
          <p:cNvPr id="5" name="Rectangle 14"/>
          <p:cNvSpPr>
            <a:spLocks noGrp="1" noChangeArrowheads="1"/>
          </p:cNvSpPr>
          <p:nvPr>
            <p:ph type="ftr" sz="quarter" idx="11"/>
          </p:nvPr>
        </p:nvSpPr>
        <p:spPr>
          <a:xfrm>
            <a:off x="3505200" y="6324600"/>
            <a:ext cx="2895600" cy="457200"/>
          </a:xfrm>
          <a:prstGeom prst="rect">
            <a:avLst/>
          </a:prstGeom>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5C0A0437-21CB-4C7C-9AF2-5B90D0B5457B}"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048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048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xfrm>
            <a:off x="1066800" y="6324600"/>
            <a:ext cx="1905000" cy="457200"/>
          </a:xfrm>
          <a:prstGeom prst="rect">
            <a:avLst/>
          </a:prstGeom>
          <a:ln/>
        </p:spPr>
        <p:txBody>
          <a:bodyPr/>
          <a:lstStyle>
            <a:lvl1pPr>
              <a:defRPr/>
            </a:lvl1pPr>
          </a:lstStyle>
          <a:p>
            <a:pPr>
              <a:defRPr/>
            </a:pPr>
            <a:endParaRPr lang="en-US"/>
          </a:p>
        </p:txBody>
      </p:sp>
      <p:sp>
        <p:nvSpPr>
          <p:cNvPr id="5" name="Rectangle 14"/>
          <p:cNvSpPr>
            <a:spLocks noGrp="1" noChangeArrowheads="1"/>
          </p:cNvSpPr>
          <p:nvPr>
            <p:ph type="ftr" sz="quarter" idx="11"/>
          </p:nvPr>
        </p:nvSpPr>
        <p:spPr>
          <a:xfrm>
            <a:off x="3505200" y="6324600"/>
            <a:ext cx="2895600" cy="457200"/>
          </a:xfrm>
          <a:prstGeom prst="rect">
            <a:avLst/>
          </a:prstGeom>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E553FCEC-BC1D-4B16-B199-9B9DD6C350F2}"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772400" cy="1143000"/>
          </a:xfrm>
        </p:spPr>
        <p:txBody>
          <a:bodyPr/>
          <a:lstStyle/>
          <a:p>
            <a:r>
              <a:rPr lang="en-US"/>
              <a:t>Click to edit Master title style</a:t>
            </a:r>
          </a:p>
        </p:txBody>
      </p:sp>
      <p:sp>
        <p:nvSpPr>
          <p:cNvPr id="3" name="Content Placeholder 2"/>
          <p:cNvSpPr>
            <a:spLocks noGrp="1"/>
          </p:cNvSpPr>
          <p:nvPr>
            <p:ph sz="half" idx="1"/>
          </p:nvPr>
        </p:nvSpPr>
        <p:spPr>
          <a:xfrm>
            <a:off x="1066800" y="16764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29200" y="16764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xfrm>
            <a:off x="1066800" y="6324600"/>
            <a:ext cx="1905000" cy="457200"/>
          </a:xfrm>
          <a:prstGeom prst="rect">
            <a:avLst/>
          </a:prstGeom>
          <a:ln/>
        </p:spPr>
        <p:txBody>
          <a:bodyPr/>
          <a:lstStyle>
            <a:lvl1pPr>
              <a:defRPr/>
            </a:lvl1pPr>
          </a:lstStyle>
          <a:p>
            <a:pPr>
              <a:defRPr/>
            </a:pPr>
            <a:endParaRPr lang="en-US"/>
          </a:p>
        </p:txBody>
      </p:sp>
      <p:sp>
        <p:nvSpPr>
          <p:cNvPr id="6" name="Rectangle 14"/>
          <p:cNvSpPr>
            <a:spLocks noGrp="1" noChangeArrowheads="1"/>
          </p:cNvSpPr>
          <p:nvPr>
            <p:ph type="ftr" sz="quarter" idx="11"/>
          </p:nvPr>
        </p:nvSpPr>
        <p:spPr>
          <a:xfrm>
            <a:off x="3505200" y="6324600"/>
            <a:ext cx="2895600" cy="457200"/>
          </a:xfrm>
          <a:prstGeom prst="rect">
            <a:avLst/>
          </a:prstGeom>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1395CB24-F3D7-4C11-BB8B-8C6A5288896A}"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1066800" y="1676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1066800" y="3810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5029200" y="16764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3"/>
          <p:cNvSpPr>
            <a:spLocks noGrp="1" noChangeArrowheads="1"/>
          </p:cNvSpPr>
          <p:nvPr>
            <p:ph type="dt" sz="half" idx="10"/>
          </p:nvPr>
        </p:nvSpPr>
        <p:spPr>
          <a:xfrm>
            <a:off x="1066800" y="6324600"/>
            <a:ext cx="1905000" cy="457200"/>
          </a:xfrm>
          <a:prstGeom prst="rect">
            <a:avLst/>
          </a:prstGeom>
          <a:ln/>
        </p:spPr>
        <p:txBody>
          <a:bodyPr/>
          <a:lstStyle>
            <a:lvl1pPr>
              <a:defRPr/>
            </a:lvl1pPr>
          </a:lstStyle>
          <a:p>
            <a:pPr>
              <a:defRPr/>
            </a:pPr>
            <a:endParaRPr lang="en-US"/>
          </a:p>
        </p:txBody>
      </p:sp>
      <p:sp>
        <p:nvSpPr>
          <p:cNvPr id="7" name="Rectangle 14"/>
          <p:cNvSpPr>
            <a:spLocks noGrp="1" noChangeArrowheads="1"/>
          </p:cNvSpPr>
          <p:nvPr>
            <p:ph type="ftr" sz="quarter" idx="11"/>
          </p:nvPr>
        </p:nvSpPr>
        <p:spPr>
          <a:xfrm>
            <a:off x="3505200" y="6324600"/>
            <a:ext cx="2895600" cy="457200"/>
          </a:xfrm>
          <a:prstGeom prst="rect">
            <a:avLst/>
          </a:prstGeom>
          <a:ln/>
        </p:spPr>
        <p:txBody>
          <a:bodyPr/>
          <a:lstStyle>
            <a:lvl1pPr>
              <a:defRPr/>
            </a:lvl1pPr>
          </a:lstStyle>
          <a:p>
            <a:pPr>
              <a:defRPr/>
            </a:pPr>
            <a:endParaRPr lang="en-US"/>
          </a:p>
        </p:txBody>
      </p:sp>
      <p:sp>
        <p:nvSpPr>
          <p:cNvPr id="8" name="Rectangle 15"/>
          <p:cNvSpPr>
            <a:spLocks noGrp="1" noChangeArrowheads="1"/>
          </p:cNvSpPr>
          <p:nvPr>
            <p:ph type="sldNum" sz="quarter" idx="12"/>
          </p:nvPr>
        </p:nvSpPr>
        <p:spPr>
          <a:ln/>
        </p:spPr>
        <p:txBody>
          <a:bodyPr/>
          <a:lstStyle>
            <a:lvl1pPr>
              <a:defRPr/>
            </a:lvl1pPr>
          </a:lstStyle>
          <a:p>
            <a:pPr>
              <a:defRPr/>
            </a:pPr>
            <a:fld id="{E6483FDE-B4DB-478C-AE44-CE0CC93E6E1D}"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066800" y="3048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3"/>
          <p:cNvSpPr>
            <a:spLocks noGrp="1" noChangeArrowheads="1"/>
          </p:cNvSpPr>
          <p:nvPr>
            <p:ph type="dt" sz="half" idx="10"/>
          </p:nvPr>
        </p:nvSpPr>
        <p:spPr>
          <a:xfrm>
            <a:off x="1066800" y="6324600"/>
            <a:ext cx="1905000" cy="457200"/>
          </a:xfrm>
          <a:prstGeom prst="rect">
            <a:avLst/>
          </a:prstGeom>
          <a:ln/>
        </p:spPr>
        <p:txBody>
          <a:bodyPr/>
          <a:lstStyle>
            <a:lvl1pPr>
              <a:defRPr/>
            </a:lvl1pPr>
          </a:lstStyle>
          <a:p>
            <a:pPr>
              <a:defRPr/>
            </a:pPr>
            <a:endParaRPr lang="en-US"/>
          </a:p>
        </p:txBody>
      </p:sp>
      <p:sp>
        <p:nvSpPr>
          <p:cNvPr id="4" name="Rectangle 14"/>
          <p:cNvSpPr>
            <a:spLocks noGrp="1" noChangeArrowheads="1"/>
          </p:cNvSpPr>
          <p:nvPr>
            <p:ph type="ftr" sz="quarter" idx="11"/>
          </p:nvPr>
        </p:nvSpPr>
        <p:spPr>
          <a:xfrm>
            <a:off x="3505200" y="6324600"/>
            <a:ext cx="2895600" cy="457200"/>
          </a:xfrm>
          <a:prstGeom prst="rect">
            <a:avLst/>
          </a:prstGeom>
          <a:ln/>
        </p:spPr>
        <p:txBody>
          <a:bodyPr/>
          <a:lstStyle>
            <a:lvl1pPr>
              <a:defRPr/>
            </a:lvl1pPr>
          </a:lstStyle>
          <a:p>
            <a:pPr>
              <a:defRPr/>
            </a:pPr>
            <a:endParaRPr lang="en-US"/>
          </a:p>
        </p:txBody>
      </p:sp>
      <p:sp>
        <p:nvSpPr>
          <p:cNvPr id="5" name="Rectangle 15"/>
          <p:cNvSpPr>
            <a:spLocks noGrp="1" noChangeArrowheads="1"/>
          </p:cNvSpPr>
          <p:nvPr>
            <p:ph type="sldNum" sz="quarter" idx="12"/>
          </p:nvPr>
        </p:nvSpPr>
        <p:spPr>
          <a:ln/>
        </p:spPr>
        <p:txBody>
          <a:bodyPr/>
          <a:lstStyle>
            <a:lvl1pPr>
              <a:defRPr/>
            </a:lvl1pPr>
          </a:lstStyle>
          <a:p>
            <a:pPr>
              <a:defRPr/>
            </a:pPr>
            <a:fld id="{947F2BD2-8F97-411A-8E60-B5ECF7ABCE43}"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6800" y="16764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16764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xfrm>
            <a:off x="1066800" y="6324600"/>
            <a:ext cx="1905000" cy="457200"/>
          </a:xfrm>
          <a:prstGeom prst="rect">
            <a:avLst/>
          </a:prstGeom>
          <a:ln/>
        </p:spPr>
        <p:txBody>
          <a:bodyPr/>
          <a:lstStyle>
            <a:lvl1pPr>
              <a:defRPr/>
            </a:lvl1pPr>
          </a:lstStyle>
          <a:p>
            <a:pPr>
              <a:defRPr/>
            </a:pPr>
            <a:endParaRPr lang="en-US"/>
          </a:p>
        </p:txBody>
      </p:sp>
      <p:sp>
        <p:nvSpPr>
          <p:cNvPr id="6" name="Rectangle 14"/>
          <p:cNvSpPr>
            <a:spLocks noGrp="1" noChangeArrowheads="1"/>
          </p:cNvSpPr>
          <p:nvPr>
            <p:ph type="ftr" sz="quarter" idx="11"/>
          </p:nvPr>
        </p:nvSpPr>
        <p:spPr>
          <a:xfrm>
            <a:off x="3505200" y="6324600"/>
            <a:ext cx="2895600" cy="457200"/>
          </a:xfrm>
          <a:prstGeom prst="rect">
            <a:avLst/>
          </a:prstGeom>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54DB3D55-3DA2-4E48-B6EE-A0E57F13B152}"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772400" cy="1143000"/>
          </a:xfrm>
        </p:spPr>
        <p:txBody>
          <a:bodyPr/>
          <a:lstStyle/>
          <a:p>
            <a:r>
              <a:rPr lang="en-US"/>
              <a:t>Click to edit Master title style</a:t>
            </a:r>
          </a:p>
        </p:txBody>
      </p:sp>
      <p:sp>
        <p:nvSpPr>
          <p:cNvPr id="3" name="Content Placeholder 2"/>
          <p:cNvSpPr>
            <a:spLocks noGrp="1"/>
          </p:cNvSpPr>
          <p:nvPr>
            <p:ph sz="half" idx="1"/>
          </p:nvPr>
        </p:nvSpPr>
        <p:spPr>
          <a:xfrm>
            <a:off x="1066800" y="16764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66800" y="38100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xfrm>
            <a:off x="1066800" y="6324600"/>
            <a:ext cx="1905000" cy="457200"/>
          </a:xfrm>
          <a:prstGeom prst="rect">
            <a:avLst/>
          </a:prstGeom>
          <a:ln/>
        </p:spPr>
        <p:txBody>
          <a:bodyPr/>
          <a:lstStyle>
            <a:lvl1pPr>
              <a:defRPr/>
            </a:lvl1pPr>
          </a:lstStyle>
          <a:p>
            <a:pPr>
              <a:defRPr/>
            </a:pPr>
            <a:endParaRPr lang="en-US"/>
          </a:p>
        </p:txBody>
      </p:sp>
      <p:sp>
        <p:nvSpPr>
          <p:cNvPr id="6" name="Rectangle 14"/>
          <p:cNvSpPr>
            <a:spLocks noGrp="1" noChangeArrowheads="1"/>
          </p:cNvSpPr>
          <p:nvPr>
            <p:ph type="ftr" sz="quarter" idx="11"/>
          </p:nvPr>
        </p:nvSpPr>
        <p:spPr>
          <a:xfrm>
            <a:off x="3505200" y="6324600"/>
            <a:ext cx="2895600" cy="457200"/>
          </a:xfrm>
          <a:prstGeom prst="rect">
            <a:avLst/>
          </a:prstGeom>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1ADECB66-0A87-4C35-8FE4-664349C71D90}"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1066800" y="1676400"/>
            <a:ext cx="3810000" cy="4114800"/>
          </a:xfrm>
        </p:spPr>
        <p:txBody>
          <a:bodyPr/>
          <a:lstStyle/>
          <a:p>
            <a:pPr lvl="0"/>
            <a:endParaRPr lang="en-US" noProof="0"/>
          </a:p>
        </p:txBody>
      </p:sp>
      <p:sp>
        <p:nvSpPr>
          <p:cNvPr id="4" name="Text Placeholder 3"/>
          <p:cNvSpPr>
            <a:spLocks noGrp="1"/>
          </p:cNvSpPr>
          <p:nvPr>
            <p:ph type="body" sz="half" idx="2"/>
          </p:nvPr>
        </p:nvSpPr>
        <p:spPr>
          <a:xfrm>
            <a:off x="5029200" y="16764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xfrm>
            <a:off x="1066800" y="6324600"/>
            <a:ext cx="1905000" cy="457200"/>
          </a:xfrm>
          <a:prstGeom prst="rect">
            <a:avLst/>
          </a:prstGeom>
          <a:ln/>
        </p:spPr>
        <p:txBody>
          <a:bodyPr/>
          <a:lstStyle>
            <a:lvl1pPr>
              <a:defRPr/>
            </a:lvl1pPr>
          </a:lstStyle>
          <a:p>
            <a:pPr>
              <a:defRPr/>
            </a:pPr>
            <a:endParaRPr lang="en-US"/>
          </a:p>
        </p:txBody>
      </p:sp>
      <p:sp>
        <p:nvSpPr>
          <p:cNvPr id="6" name="Rectangle 14"/>
          <p:cNvSpPr>
            <a:spLocks noGrp="1" noChangeArrowheads="1"/>
          </p:cNvSpPr>
          <p:nvPr>
            <p:ph type="ftr" sz="quarter" idx="11"/>
          </p:nvPr>
        </p:nvSpPr>
        <p:spPr>
          <a:xfrm>
            <a:off x="3505200" y="6324600"/>
            <a:ext cx="2895600" cy="457200"/>
          </a:xfrm>
          <a:prstGeom prst="rect">
            <a:avLst/>
          </a:prstGeom>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E9871BD4-3A8A-4A44-98DB-07C682850309}"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6800" y="16764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029200" y="1676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029200" y="3810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3"/>
          <p:cNvSpPr>
            <a:spLocks noGrp="1" noChangeArrowheads="1"/>
          </p:cNvSpPr>
          <p:nvPr>
            <p:ph type="dt" sz="half" idx="10"/>
          </p:nvPr>
        </p:nvSpPr>
        <p:spPr>
          <a:xfrm>
            <a:off x="1066800" y="6324600"/>
            <a:ext cx="1905000" cy="457200"/>
          </a:xfrm>
          <a:prstGeom prst="rect">
            <a:avLst/>
          </a:prstGeom>
          <a:ln/>
        </p:spPr>
        <p:txBody>
          <a:bodyPr/>
          <a:lstStyle>
            <a:lvl1pPr>
              <a:defRPr/>
            </a:lvl1pPr>
          </a:lstStyle>
          <a:p>
            <a:pPr>
              <a:defRPr/>
            </a:pPr>
            <a:endParaRPr lang="en-US"/>
          </a:p>
        </p:txBody>
      </p:sp>
      <p:sp>
        <p:nvSpPr>
          <p:cNvPr id="7" name="Rectangle 14"/>
          <p:cNvSpPr>
            <a:spLocks noGrp="1" noChangeArrowheads="1"/>
          </p:cNvSpPr>
          <p:nvPr>
            <p:ph type="ftr" sz="quarter" idx="11"/>
          </p:nvPr>
        </p:nvSpPr>
        <p:spPr>
          <a:xfrm>
            <a:off x="3505200" y="6324600"/>
            <a:ext cx="2895600" cy="457200"/>
          </a:xfrm>
          <a:prstGeom prst="rect">
            <a:avLst/>
          </a:prstGeom>
          <a:ln/>
        </p:spPr>
        <p:txBody>
          <a:bodyPr/>
          <a:lstStyle>
            <a:lvl1pPr>
              <a:defRPr/>
            </a:lvl1pPr>
          </a:lstStyle>
          <a:p>
            <a:pPr>
              <a:defRPr/>
            </a:pPr>
            <a:endParaRPr lang="en-US"/>
          </a:p>
        </p:txBody>
      </p:sp>
      <p:sp>
        <p:nvSpPr>
          <p:cNvPr id="8" name="Rectangle 15"/>
          <p:cNvSpPr>
            <a:spLocks noGrp="1" noChangeArrowheads="1"/>
          </p:cNvSpPr>
          <p:nvPr>
            <p:ph type="sldNum" sz="quarter" idx="12"/>
          </p:nvPr>
        </p:nvSpPr>
        <p:spPr>
          <a:ln/>
        </p:spPr>
        <p:txBody>
          <a:bodyPr/>
          <a:lstStyle>
            <a:lvl1pPr>
              <a:defRPr/>
            </a:lvl1pPr>
          </a:lstStyle>
          <a:p>
            <a:pPr>
              <a:defRPr/>
            </a:pPr>
            <a:fld id="{9B8D0332-DB74-41B4-9F07-9E5F57F4B8F9}"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xfrm>
            <a:off x="1066800" y="6324600"/>
            <a:ext cx="1905000" cy="457200"/>
          </a:xfrm>
          <a:prstGeom prst="rect">
            <a:avLst/>
          </a:prstGeom>
          <a:ln/>
        </p:spPr>
        <p:txBody>
          <a:bodyPr/>
          <a:lstStyle>
            <a:lvl1pPr>
              <a:defRPr/>
            </a:lvl1pPr>
          </a:lstStyle>
          <a:p>
            <a:pPr>
              <a:defRPr/>
            </a:pPr>
            <a:endParaRPr lang="en-US"/>
          </a:p>
        </p:txBody>
      </p:sp>
      <p:sp>
        <p:nvSpPr>
          <p:cNvPr id="5" name="Rectangle 14"/>
          <p:cNvSpPr>
            <a:spLocks noGrp="1" noChangeArrowheads="1"/>
          </p:cNvSpPr>
          <p:nvPr>
            <p:ph type="ftr" sz="quarter" idx="11"/>
          </p:nvPr>
        </p:nvSpPr>
        <p:spPr>
          <a:xfrm>
            <a:off x="3505200" y="6324600"/>
            <a:ext cx="2895600" cy="457200"/>
          </a:xfrm>
          <a:prstGeom prst="rect">
            <a:avLst/>
          </a:prstGeom>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2246AFCA-41DB-4E57-B37E-ACAE4249FF61}"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AFEBA02-CFFE-4FA9-AEEE-7BC54DD155EE}" type="datetimeFigureOut">
              <a:rPr lang="en-US" smtClean="0"/>
              <a:pPr/>
              <a:t>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3D9EA7-7D12-457A-9C7D-628BAFA4245E}"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FEBA02-CFFE-4FA9-AEEE-7BC54DD155EE}" type="datetimeFigureOut">
              <a:rPr lang="en-US" smtClean="0"/>
              <a:pPr/>
              <a:t>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3D9EA7-7D12-457A-9C7D-628BAFA4245E}"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FEBA02-CFFE-4FA9-AEEE-7BC54DD155EE}" type="datetimeFigureOut">
              <a:rPr lang="en-US" smtClean="0"/>
              <a:pPr/>
              <a:t>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3D9EA7-7D12-457A-9C7D-628BAFA4245E}"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FEBA02-CFFE-4FA9-AEEE-7BC54DD155EE}" type="datetimeFigureOut">
              <a:rPr lang="en-US" smtClean="0"/>
              <a:pPr/>
              <a:t>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3D9EA7-7D12-457A-9C7D-628BAFA4245E}"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FEBA02-CFFE-4FA9-AEEE-7BC54DD155EE}" type="datetimeFigureOut">
              <a:rPr lang="en-US" smtClean="0"/>
              <a:pPr/>
              <a:t>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3D9EA7-7D12-457A-9C7D-628BAFA4245E}"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AFEBA02-CFFE-4FA9-AEEE-7BC54DD155EE}" type="datetimeFigureOut">
              <a:rPr lang="en-US" smtClean="0"/>
              <a:pPr/>
              <a:t>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3D9EA7-7D12-457A-9C7D-628BAFA4245E}"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FEBA02-CFFE-4FA9-AEEE-7BC54DD155EE}" type="datetimeFigureOut">
              <a:rPr lang="en-US" smtClean="0"/>
              <a:pPr/>
              <a:t>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3D9EA7-7D12-457A-9C7D-628BAFA4245E}"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AFEBA02-CFFE-4FA9-AEEE-7BC54DD155EE}" type="datetimeFigureOut">
              <a:rPr lang="en-US" smtClean="0"/>
              <a:pPr/>
              <a:t>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3D9EA7-7D12-457A-9C7D-628BAFA4245E}"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AFEBA02-CFFE-4FA9-AEEE-7BC54DD155EE}" type="datetimeFigureOut">
              <a:rPr lang="en-US" smtClean="0"/>
              <a:pPr/>
              <a:t>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3D9EA7-7D12-457A-9C7D-628BAFA4245E}"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FEBA02-CFFE-4FA9-AEEE-7BC54DD155EE}" type="datetimeFigureOut">
              <a:rPr lang="en-US" smtClean="0"/>
              <a:pPr/>
              <a:t>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3D9EA7-7D12-457A-9C7D-628BAFA4245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1066800" y="6324600"/>
            <a:ext cx="1905000" cy="457200"/>
          </a:xfrm>
          <a:prstGeom prst="rect">
            <a:avLst/>
          </a:prstGeom>
        </p:spPr>
        <p:txBody>
          <a:bodyPr/>
          <a:lstStyle/>
          <a:p>
            <a:pPr>
              <a:defRPr/>
            </a:pPr>
            <a:endParaRPr lang="en-US"/>
          </a:p>
        </p:txBody>
      </p:sp>
      <p:sp>
        <p:nvSpPr>
          <p:cNvPr id="4" name="Footer Placeholder 3"/>
          <p:cNvSpPr>
            <a:spLocks noGrp="1"/>
          </p:cNvSpPr>
          <p:nvPr>
            <p:ph type="ftr" sz="quarter" idx="11"/>
          </p:nvPr>
        </p:nvSpPr>
        <p:spPr>
          <a:xfrm>
            <a:off x="3505200" y="6324600"/>
            <a:ext cx="2895600" cy="457200"/>
          </a:xfrm>
          <a:prstGeom prst="rect">
            <a:avLst/>
          </a:prstGeom>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337ACF76-5934-4E7E-B3D3-36D3C5555E0E}" type="slidenum">
              <a:rPr lang="en-US" smtClean="0"/>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FEBA02-CFFE-4FA9-AEEE-7BC54DD155EE}" type="datetimeFigureOut">
              <a:rPr lang="en-US" smtClean="0"/>
              <a:pPr/>
              <a:t>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3D9EA7-7D12-457A-9C7D-628BAFA4245E}"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hidden">
          <a:xfrm>
            <a:off x="-11113" y="1836738"/>
            <a:ext cx="2268538" cy="2709862"/>
          </a:xfrm>
          <a:custGeom>
            <a:avLst/>
            <a:gdLst/>
            <a:ahLst/>
            <a:cxnLst>
              <a:cxn ang="0">
                <a:pos x="808" y="283"/>
              </a:cxn>
              <a:cxn ang="0">
                <a:pos x="673" y="252"/>
              </a:cxn>
              <a:cxn ang="0">
                <a:pos x="654" y="0"/>
              </a:cxn>
              <a:cxn ang="0">
                <a:pos x="488" y="13"/>
              </a:cxn>
              <a:cxn ang="0">
                <a:pos x="476" y="252"/>
              </a:cxn>
              <a:cxn ang="0">
                <a:pos x="365" y="290"/>
              </a:cxn>
              <a:cxn ang="0">
                <a:pos x="206" y="86"/>
              </a:cxn>
              <a:cxn ang="0">
                <a:pos x="95" y="148"/>
              </a:cxn>
              <a:cxn ang="0">
                <a:pos x="200" y="376"/>
              </a:cxn>
              <a:cxn ang="0">
                <a:pos x="126" y="450"/>
              </a:cxn>
              <a:cxn ang="0">
                <a:pos x="0" y="423"/>
              </a:cxn>
              <a:cxn ang="0">
                <a:pos x="0" y="1273"/>
              </a:cxn>
              <a:cxn ang="0">
                <a:pos x="101" y="1226"/>
              </a:cxn>
              <a:cxn ang="0">
                <a:pos x="181" y="1306"/>
              </a:cxn>
              <a:cxn ang="0">
                <a:pos x="70" y="1509"/>
              </a:cxn>
              <a:cxn ang="0">
                <a:pos x="175" y="1596"/>
              </a:cxn>
              <a:cxn ang="0">
                <a:pos x="365" y="1411"/>
              </a:cxn>
              <a:cxn ang="0">
                <a:pos x="476" y="1448"/>
              </a:cxn>
              <a:cxn ang="0">
                <a:pos x="501" y="1700"/>
              </a:cxn>
              <a:cxn ang="0">
                <a:pos x="667" y="1707"/>
              </a:cxn>
              <a:cxn ang="0">
                <a:pos x="685" y="1442"/>
              </a:cxn>
              <a:cxn ang="0">
                <a:pos x="826" y="1405"/>
              </a:cxn>
              <a:cxn ang="0">
                <a:pos x="993" y="1590"/>
              </a:cxn>
              <a:cxn ang="0">
                <a:pos x="1103" y="1522"/>
              </a:cxn>
              <a:cxn ang="0">
                <a:pos x="993" y="1300"/>
              </a:cxn>
              <a:cxn ang="0">
                <a:pos x="1067" y="1207"/>
              </a:cxn>
              <a:cxn ang="0">
                <a:pos x="1288" y="1312"/>
              </a:cxn>
              <a:cxn ang="0">
                <a:pos x="1355" y="1196"/>
              </a:cxn>
              <a:cxn ang="0">
                <a:pos x="1153" y="1047"/>
              </a:cxn>
              <a:cxn ang="0">
                <a:pos x="1177" y="918"/>
              </a:cxn>
              <a:cxn ang="0">
                <a:pos x="1429" y="894"/>
              </a:cxn>
              <a:cxn ang="0">
                <a:pos x="1423" y="764"/>
              </a:cxn>
              <a:cxn ang="0">
                <a:pos x="1171" y="727"/>
              </a:cxn>
              <a:cxn ang="0">
                <a:pos x="1146" y="629"/>
              </a:cxn>
              <a:cxn ang="0">
                <a:pos x="1349" y="487"/>
              </a:cxn>
              <a:cxn ang="0">
                <a:pos x="1282" y="370"/>
              </a:cxn>
              <a:cxn ang="0">
                <a:pos x="1054" y="462"/>
              </a:cxn>
              <a:cxn ang="0">
                <a:pos x="980" y="388"/>
              </a:cxn>
              <a:cxn ang="0">
                <a:pos x="1097" y="173"/>
              </a:cxn>
              <a:cxn ang="0">
                <a:pos x="986" y="105"/>
              </a:cxn>
              <a:cxn ang="0">
                <a:pos x="808" y="283"/>
              </a:cxn>
            </a:cxnLst>
            <a:rect l="0" t="0" r="r" b="b"/>
            <a:pathLst>
              <a:path w="1429" h="1707">
                <a:moveTo>
                  <a:pt x="808" y="283"/>
                </a:moveTo>
                <a:lnTo>
                  <a:pt x="673" y="252"/>
                </a:lnTo>
                <a:lnTo>
                  <a:pt x="654" y="0"/>
                </a:lnTo>
                <a:lnTo>
                  <a:pt x="488" y="13"/>
                </a:lnTo>
                <a:lnTo>
                  <a:pt x="476" y="252"/>
                </a:lnTo>
                <a:lnTo>
                  <a:pt x="365" y="290"/>
                </a:lnTo>
                <a:lnTo>
                  <a:pt x="206" y="86"/>
                </a:lnTo>
                <a:lnTo>
                  <a:pt x="95" y="148"/>
                </a:lnTo>
                <a:lnTo>
                  <a:pt x="200" y="376"/>
                </a:lnTo>
                <a:lnTo>
                  <a:pt x="126" y="450"/>
                </a:lnTo>
                <a:lnTo>
                  <a:pt x="0" y="423"/>
                </a:lnTo>
                <a:lnTo>
                  <a:pt x="0" y="1273"/>
                </a:lnTo>
                <a:lnTo>
                  <a:pt x="101" y="1226"/>
                </a:lnTo>
                <a:lnTo>
                  <a:pt x="181" y="1306"/>
                </a:lnTo>
                <a:lnTo>
                  <a:pt x="70" y="1509"/>
                </a:lnTo>
                <a:lnTo>
                  <a:pt x="175" y="1596"/>
                </a:lnTo>
                <a:lnTo>
                  <a:pt x="365" y="1411"/>
                </a:lnTo>
                <a:lnTo>
                  <a:pt x="476" y="1448"/>
                </a:lnTo>
                <a:lnTo>
                  <a:pt x="501" y="1700"/>
                </a:lnTo>
                <a:lnTo>
                  <a:pt x="667" y="1707"/>
                </a:lnTo>
                <a:lnTo>
                  <a:pt x="685" y="1442"/>
                </a:lnTo>
                <a:lnTo>
                  <a:pt x="826" y="1405"/>
                </a:lnTo>
                <a:lnTo>
                  <a:pt x="993" y="1590"/>
                </a:lnTo>
                <a:lnTo>
                  <a:pt x="1103" y="1522"/>
                </a:lnTo>
                <a:lnTo>
                  <a:pt x="993" y="1300"/>
                </a:lnTo>
                <a:lnTo>
                  <a:pt x="1067" y="1207"/>
                </a:lnTo>
                <a:lnTo>
                  <a:pt x="1288" y="1312"/>
                </a:lnTo>
                <a:lnTo>
                  <a:pt x="1355" y="1196"/>
                </a:lnTo>
                <a:lnTo>
                  <a:pt x="1153" y="1047"/>
                </a:lnTo>
                <a:lnTo>
                  <a:pt x="1177" y="918"/>
                </a:lnTo>
                <a:lnTo>
                  <a:pt x="1429" y="894"/>
                </a:lnTo>
                <a:lnTo>
                  <a:pt x="1423" y="764"/>
                </a:lnTo>
                <a:lnTo>
                  <a:pt x="1171" y="727"/>
                </a:lnTo>
                <a:lnTo>
                  <a:pt x="1146" y="629"/>
                </a:lnTo>
                <a:lnTo>
                  <a:pt x="1349" y="487"/>
                </a:lnTo>
                <a:lnTo>
                  <a:pt x="1282" y="370"/>
                </a:lnTo>
                <a:lnTo>
                  <a:pt x="1054" y="462"/>
                </a:lnTo>
                <a:lnTo>
                  <a:pt x="980" y="388"/>
                </a:lnTo>
                <a:lnTo>
                  <a:pt x="1097" y="173"/>
                </a:lnTo>
                <a:lnTo>
                  <a:pt x="986" y="105"/>
                </a:lnTo>
                <a:lnTo>
                  <a:pt x="808" y="283"/>
                </a:lnTo>
                <a:close/>
              </a:path>
            </a:pathLst>
          </a:custGeom>
          <a:gradFill rotWithShape="0">
            <a:gsLst>
              <a:gs pos="0">
                <a:schemeClr val="accent2"/>
              </a:gs>
              <a:gs pos="100000">
                <a:schemeClr val="bg1"/>
              </a:gs>
            </a:gsLst>
            <a:lin ang="0" scaled="1"/>
          </a:gradFill>
          <a:ln w="9525">
            <a:noFill/>
            <a:round/>
            <a:headEnd/>
            <a:tailEnd/>
          </a:ln>
          <a:effectLst/>
        </p:spPr>
        <p:txBody>
          <a:bodyPr wrap="none" anchor="ctr"/>
          <a:lstStyle/>
          <a:p>
            <a:pPr>
              <a:defRPr/>
            </a:pPr>
            <a:endParaRPr lang="en-US"/>
          </a:p>
        </p:txBody>
      </p:sp>
      <p:sp>
        <p:nvSpPr>
          <p:cNvPr id="5" name="Freeform 3"/>
          <p:cNvSpPr>
            <a:spLocks/>
          </p:cNvSpPr>
          <p:nvPr/>
        </p:nvSpPr>
        <p:spPr bwMode="hidden">
          <a:xfrm>
            <a:off x="107950" y="15875"/>
            <a:ext cx="838200" cy="787400"/>
          </a:xfrm>
          <a:custGeom>
            <a:avLst/>
            <a:gdLst/>
            <a:ahLst/>
            <a:cxnLst>
              <a:cxn ang="0">
                <a:pos x="335" y="56"/>
              </a:cxn>
              <a:cxn ang="0">
                <a:pos x="293" y="46"/>
              </a:cxn>
              <a:cxn ang="0">
                <a:pos x="288" y="0"/>
              </a:cxn>
              <a:cxn ang="0">
                <a:pos x="238" y="0"/>
              </a:cxn>
              <a:cxn ang="0">
                <a:pos x="232" y="46"/>
              </a:cxn>
              <a:cxn ang="0">
                <a:pos x="198" y="58"/>
              </a:cxn>
              <a:cxn ang="0">
                <a:pos x="146" y="0"/>
              </a:cxn>
              <a:cxn ang="0">
                <a:pos x="114" y="14"/>
              </a:cxn>
              <a:cxn ang="0">
                <a:pos x="147" y="84"/>
              </a:cxn>
              <a:cxn ang="0">
                <a:pos x="124" y="107"/>
              </a:cxn>
              <a:cxn ang="0">
                <a:pos x="50" y="81"/>
              </a:cxn>
              <a:cxn ang="0">
                <a:pos x="32" y="109"/>
              </a:cxn>
              <a:cxn ang="0">
                <a:pos x="90" y="159"/>
              </a:cxn>
              <a:cxn ang="0">
                <a:pos x="80" y="197"/>
              </a:cxn>
              <a:cxn ang="0">
                <a:pos x="2" y="202"/>
              </a:cxn>
              <a:cxn ang="0">
                <a:pos x="0" y="244"/>
              </a:cxn>
              <a:cxn ang="0">
                <a:pos x="80" y="256"/>
              </a:cxn>
              <a:cxn ang="0">
                <a:pos x="88" y="292"/>
              </a:cxn>
              <a:cxn ang="0">
                <a:pos x="29" y="345"/>
              </a:cxn>
              <a:cxn ang="0">
                <a:pos x="50" y="378"/>
              </a:cxn>
              <a:cxn ang="0">
                <a:pos x="116" y="347"/>
              </a:cxn>
              <a:cxn ang="0">
                <a:pos x="141" y="372"/>
              </a:cxn>
              <a:cxn ang="0">
                <a:pos x="107" y="435"/>
              </a:cxn>
              <a:cxn ang="0">
                <a:pos x="139" y="462"/>
              </a:cxn>
              <a:cxn ang="0">
                <a:pos x="198" y="404"/>
              </a:cxn>
              <a:cxn ang="0">
                <a:pos x="232" y="416"/>
              </a:cxn>
              <a:cxn ang="0">
                <a:pos x="240" y="494"/>
              </a:cxn>
              <a:cxn ang="0">
                <a:pos x="292" y="496"/>
              </a:cxn>
              <a:cxn ang="0">
                <a:pos x="297" y="414"/>
              </a:cxn>
              <a:cxn ang="0">
                <a:pos x="341" y="403"/>
              </a:cxn>
              <a:cxn ang="0">
                <a:pos x="393" y="460"/>
              </a:cxn>
              <a:cxn ang="0">
                <a:pos x="427" y="439"/>
              </a:cxn>
              <a:cxn ang="0">
                <a:pos x="393" y="370"/>
              </a:cxn>
              <a:cxn ang="0">
                <a:pos x="416" y="341"/>
              </a:cxn>
              <a:cxn ang="0">
                <a:pos x="484" y="374"/>
              </a:cxn>
              <a:cxn ang="0">
                <a:pos x="505" y="338"/>
              </a:cxn>
              <a:cxn ang="0">
                <a:pos x="442" y="292"/>
              </a:cxn>
              <a:cxn ang="0">
                <a:pos x="450" y="252"/>
              </a:cxn>
              <a:cxn ang="0">
                <a:pos x="528" y="244"/>
              </a:cxn>
              <a:cxn ang="0">
                <a:pos x="526" y="204"/>
              </a:cxn>
              <a:cxn ang="0">
                <a:pos x="448" y="193"/>
              </a:cxn>
              <a:cxn ang="0">
                <a:pos x="440" y="162"/>
              </a:cxn>
              <a:cxn ang="0">
                <a:pos x="503" y="119"/>
              </a:cxn>
              <a:cxn ang="0">
                <a:pos x="482" y="82"/>
              </a:cxn>
              <a:cxn ang="0">
                <a:pos x="412" y="111"/>
              </a:cxn>
              <a:cxn ang="0">
                <a:pos x="389" y="88"/>
              </a:cxn>
              <a:cxn ang="0">
                <a:pos x="425" y="21"/>
              </a:cxn>
              <a:cxn ang="0">
                <a:pos x="391" y="0"/>
              </a:cxn>
              <a:cxn ang="0">
                <a:pos x="335" y="56"/>
              </a:cxn>
            </a:cxnLst>
            <a:rect l="0" t="0" r="r" b="b"/>
            <a:pathLst>
              <a:path w="528" h="496">
                <a:moveTo>
                  <a:pt x="335" y="56"/>
                </a:moveTo>
                <a:lnTo>
                  <a:pt x="293" y="46"/>
                </a:lnTo>
                <a:lnTo>
                  <a:pt x="288" y="0"/>
                </a:lnTo>
                <a:lnTo>
                  <a:pt x="238" y="0"/>
                </a:lnTo>
                <a:lnTo>
                  <a:pt x="232" y="46"/>
                </a:lnTo>
                <a:lnTo>
                  <a:pt x="198" y="58"/>
                </a:lnTo>
                <a:lnTo>
                  <a:pt x="146" y="0"/>
                </a:lnTo>
                <a:lnTo>
                  <a:pt x="114" y="14"/>
                </a:lnTo>
                <a:lnTo>
                  <a:pt x="147" y="84"/>
                </a:lnTo>
                <a:lnTo>
                  <a:pt x="124" y="107"/>
                </a:lnTo>
                <a:lnTo>
                  <a:pt x="50" y="81"/>
                </a:lnTo>
                <a:lnTo>
                  <a:pt x="32" y="109"/>
                </a:lnTo>
                <a:lnTo>
                  <a:pt x="90" y="159"/>
                </a:lnTo>
                <a:lnTo>
                  <a:pt x="80" y="197"/>
                </a:lnTo>
                <a:lnTo>
                  <a:pt x="2" y="202"/>
                </a:lnTo>
                <a:lnTo>
                  <a:pt x="0" y="244"/>
                </a:lnTo>
                <a:lnTo>
                  <a:pt x="80" y="256"/>
                </a:lnTo>
                <a:lnTo>
                  <a:pt x="88" y="292"/>
                </a:lnTo>
                <a:lnTo>
                  <a:pt x="29" y="345"/>
                </a:lnTo>
                <a:lnTo>
                  <a:pt x="50" y="378"/>
                </a:lnTo>
                <a:lnTo>
                  <a:pt x="116" y="347"/>
                </a:lnTo>
                <a:lnTo>
                  <a:pt x="141" y="372"/>
                </a:lnTo>
                <a:lnTo>
                  <a:pt x="107" y="435"/>
                </a:lnTo>
                <a:lnTo>
                  <a:pt x="139" y="462"/>
                </a:lnTo>
                <a:lnTo>
                  <a:pt x="198" y="404"/>
                </a:lnTo>
                <a:lnTo>
                  <a:pt x="232" y="416"/>
                </a:lnTo>
                <a:lnTo>
                  <a:pt x="240" y="494"/>
                </a:lnTo>
                <a:lnTo>
                  <a:pt x="292" y="496"/>
                </a:lnTo>
                <a:lnTo>
                  <a:pt x="297" y="414"/>
                </a:lnTo>
                <a:lnTo>
                  <a:pt x="341" y="403"/>
                </a:lnTo>
                <a:lnTo>
                  <a:pt x="393" y="460"/>
                </a:lnTo>
                <a:lnTo>
                  <a:pt x="427" y="439"/>
                </a:lnTo>
                <a:lnTo>
                  <a:pt x="393" y="370"/>
                </a:lnTo>
                <a:lnTo>
                  <a:pt x="416" y="341"/>
                </a:lnTo>
                <a:lnTo>
                  <a:pt x="484" y="374"/>
                </a:lnTo>
                <a:lnTo>
                  <a:pt x="505" y="338"/>
                </a:lnTo>
                <a:lnTo>
                  <a:pt x="442" y="292"/>
                </a:lnTo>
                <a:lnTo>
                  <a:pt x="450" y="252"/>
                </a:lnTo>
                <a:lnTo>
                  <a:pt x="528" y="244"/>
                </a:lnTo>
                <a:lnTo>
                  <a:pt x="526" y="204"/>
                </a:lnTo>
                <a:lnTo>
                  <a:pt x="448" y="193"/>
                </a:lnTo>
                <a:lnTo>
                  <a:pt x="440" y="162"/>
                </a:lnTo>
                <a:lnTo>
                  <a:pt x="503" y="119"/>
                </a:lnTo>
                <a:lnTo>
                  <a:pt x="482" y="82"/>
                </a:lnTo>
                <a:lnTo>
                  <a:pt x="412" y="111"/>
                </a:lnTo>
                <a:lnTo>
                  <a:pt x="389" y="88"/>
                </a:lnTo>
                <a:lnTo>
                  <a:pt x="425" y="21"/>
                </a:lnTo>
                <a:lnTo>
                  <a:pt x="391" y="0"/>
                </a:lnTo>
                <a:lnTo>
                  <a:pt x="335" y="56"/>
                </a:lnTo>
                <a:close/>
              </a:path>
            </a:pathLst>
          </a:custGeom>
          <a:gradFill rotWithShape="0">
            <a:gsLst>
              <a:gs pos="0">
                <a:schemeClr val="accent1"/>
              </a:gs>
              <a:gs pos="100000">
                <a:schemeClr val="bg1"/>
              </a:gs>
            </a:gsLst>
            <a:lin ang="2700000" scaled="1"/>
          </a:gradFill>
          <a:ln w="9525">
            <a:noFill/>
            <a:round/>
            <a:headEnd/>
            <a:tailEnd/>
          </a:ln>
          <a:effectLst/>
        </p:spPr>
        <p:txBody>
          <a:bodyPr wrap="none" anchor="ctr"/>
          <a:lstStyle/>
          <a:p>
            <a:pPr>
              <a:defRPr/>
            </a:pPr>
            <a:endParaRPr lang="en-US"/>
          </a:p>
        </p:txBody>
      </p:sp>
      <p:sp>
        <p:nvSpPr>
          <p:cNvPr id="6" name="Freeform 4"/>
          <p:cNvSpPr>
            <a:spLocks/>
          </p:cNvSpPr>
          <p:nvPr/>
        </p:nvSpPr>
        <p:spPr bwMode="hidden">
          <a:xfrm>
            <a:off x="1192213" y="354013"/>
            <a:ext cx="2266950" cy="2270125"/>
          </a:xfrm>
          <a:custGeom>
            <a:avLst/>
            <a:gdLst/>
            <a:ahLst/>
            <a:cxnLst>
              <a:cxn ang="0">
                <a:pos x="1469" y="384"/>
              </a:cxn>
              <a:cxn ang="0">
                <a:pos x="1285" y="342"/>
              </a:cxn>
              <a:cxn ang="0">
                <a:pos x="1260" y="0"/>
              </a:cxn>
              <a:cxn ang="0">
                <a:pos x="1035" y="17"/>
              </a:cxn>
              <a:cxn ang="0">
                <a:pos x="1018" y="342"/>
              </a:cxn>
              <a:cxn ang="0">
                <a:pos x="868" y="393"/>
              </a:cxn>
              <a:cxn ang="0">
                <a:pos x="651" y="117"/>
              </a:cxn>
              <a:cxn ang="0">
                <a:pos x="501" y="201"/>
              </a:cxn>
              <a:cxn ang="0">
                <a:pos x="643" y="509"/>
              </a:cxn>
              <a:cxn ang="0">
                <a:pos x="543" y="610"/>
              </a:cxn>
              <a:cxn ang="0">
                <a:pos x="217" y="493"/>
              </a:cxn>
              <a:cxn ang="0">
                <a:pos x="142" y="618"/>
              </a:cxn>
              <a:cxn ang="0">
                <a:pos x="392" y="835"/>
              </a:cxn>
              <a:cxn ang="0">
                <a:pos x="351" y="1002"/>
              </a:cxn>
              <a:cxn ang="0">
                <a:pos x="8" y="1027"/>
              </a:cxn>
              <a:cxn ang="0">
                <a:pos x="0" y="1211"/>
              </a:cxn>
              <a:cxn ang="0">
                <a:pos x="351" y="1261"/>
              </a:cxn>
              <a:cxn ang="0">
                <a:pos x="384" y="1419"/>
              </a:cxn>
              <a:cxn ang="0">
                <a:pos x="125" y="1653"/>
              </a:cxn>
              <a:cxn ang="0">
                <a:pos x="217" y="1795"/>
              </a:cxn>
              <a:cxn ang="0">
                <a:pos x="509" y="1661"/>
              </a:cxn>
              <a:cxn ang="0">
                <a:pos x="618" y="1770"/>
              </a:cxn>
              <a:cxn ang="0">
                <a:pos x="467" y="2045"/>
              </a:cxn>
              <a:cxn ang="0">
                <a:pos x="609" y="2162"/>
              </a:cxn>
              <a:cxn ang="0">
                <a:pos x="868" y="1912"/>
              </a:cxn>
              <a:cxn ang="0">
                <a:pos x="1018" y="1962"/>
              </a:cxn>
              <a:cxn ang="0">
                <a:pos x="1052" y="2304"/>
              </a:cxn>
              <a:cxn ang="0">
                <a:pos x="1277" y="2313"/>
              </a:cxn>
              <a:cxn ang="0">
                <a:pos x="1302" y="1954"/>
              </a:cxn>
              <a:cxn ang="0">
                <a:pos x="1494" y="1904"/>
              </a:cxn>
              <a:cxn ang="0">
                <a:pos x="1720" y="2154"/>
              </a:cxn>
              <a:cxn ang="0">
                <a:pos x="1870" y="2062"/>
              </a:cxn>
              <a:cxn ang="0">
                <a:pos x="1720" y="1762"/>
              </a:cxn>
              <a:cxn ang="0">
                <a:pos x="1820" y="1636"/>
              </a:cxn>
              <a:cxn ang="0">
                <a:pos x="2120" y="1778"/>
              </a:cxn>
              <a:cxn ang="0">
                <a:pos x="2212" y="1620"/>
              </a:cxn>
              <a:cxn ang="0">
                <a:pos x="1937" y="1419"/>
              </a:cxn>
              <a:cxn ang="0">
                <a:pos x="1970" y="1244"/>
              </a:cxn>
              <a:cxn ang="0">
                <a:pos x="2312" y="1211"/>
              </a:cxn>
              <a:cxn ang="0">
                <a:pos x="2304" y="1035"/>
              </a:cxn>
              <a:cxn ang="0">
                <a:pos x="1962" y="985"/>
              </a:cxn>
              <a:cxn ang="0">
                <a:pos x="1928" y="852"/>
              </a:cxn>
              <a:cxn ang="0">
                <a:pos x="2204" y="660"/>
              </a:cxn>
              <a:cxn ang="0">
                <a:pos x="2112" y="501"/>
              </a:cxn>
              <a:cxn ang="0">
                <a:pos x="1803" y="626"/>
              </a:cxn>
              <a:cxn ang="0">
                <a:pos x="1703" y="526"/>
              </a:cxn>
              <a:cxn ang="0">
                <a:pos x="1861" y="234"/>
              </a:cxn>
              <a:cxn ang="0">
                <a:pos x="1711" y="142"/>
              </a:cxn>
              <a:cxn ang="0">
                <a:pos x="1469" y="384"/>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18900000" scaled="1"/>
          </a:gradFill>
          <a:ln w="9525">
            <a:noFill/>
            <a:round/>
            <a:headEnd/>
            <a:tailEnd/>
          </a:ln>
          <a:effectLst/>
        </p:spPr>
        <p:txBody>
          <a:bodyPr wrap="none" anchor="ctr"/>
          <a:lstStyle/>
          <a:p>
            <a:pPr>
              <a:defRPr/>
            </a:pPr>
            <a:endParaRPr lang="en-US"/>
          </a:p>
        </p:txBody>
      </p:sp>
      <p:sp>
        <p:nvSpPr>
          <p:cNvPr id="7" name="Freeform 5"/>
          <p:cNvSpPr>
            <a:spLocks/>
          </p:cNvSpPr>
          <p:nvPr/>
        </p:nvSpPr>
        <p:spPr bwMode="hidden">
          <a:xfrm>
            <a:off x="2532063" y="1270000"/>
            <a:ext cx="3670300" cy="3671888"/>
          </a:xfrm>
          <a:custGeom>
            <a:avLst/>
            <a:gdLst/>
            <a:ahLst/>
            <a:cxnLst>
              <a:cxn ang="0">
                <a:pos x="1469" y="384"/>
              </a:cxn>
              <a:cxn ang="0">
                <a:pos x="1285" y="342"/>
              </a:cxn>
              <a:cxn ang="0">
                <a:pos x="1260" y="0"/>
              </a:cxn>
              <a:cxn ang="0">
                <a:pos x="1035" y="17"/>
              </a:cxn>
              <a:cxn ang="0">
                <a:pos x="1018" y="342"/>
              </a:cxn>
              <a:cxn ang="0">
                <a:pos x="868" y="393"/>
              </a:cxn>
              <a:cxn ang="0">
                <a:pos x="651" y="117"/>
              </a:cxn>
              <a:cxn ang="0">
                <a:pos x="501" y="201"/>
              </a:cxn>
              <a:cxn ang="0">
                <a:pos x="643" y="509"/>
              </a:cxn>
              <a:cxn ang="0">
                <a:pos x="543" y="610"/>
              </a:cxn>
              <a:cxn ang="0">
                <a:pos x="217" y="493"/>
              </a:cxn>
              <a:cxn ang="0">
                <a:pos x="142" y="618"/>
              </a:cxn>
              <a:cxn ang="0">
                <a:pos x="392" y="835"/>
              </a:cxn>
              <a:cxn ang="0">
                <a:pos x="351" y="1002"/>
              </a:cxn>
              <a:cxn ang="0">
                <a:pos x="8" y="1027"/>
              </a:cxn>
              <a:cxn ang="0">
                <a:pos x="0" y="1211"/>
              </a:cxn>
              <a:cxn ang="0">
                <a:pos x="351" y="1261"/>
              </a:cxn>
              <a:cxn ang="0">
                <a:pos x="384" y="1419"/>
              </a:cxn>
              <a:cxn ang="0">
                <a:pos x="125" y="1653"/>
              </a:cxn>
              <a:cxn ang="0">
                <a:pos x="217" y="1795"/>
              </a:cxn>
              <a:cxn ang="0">
                <a:pos x="509" y="1661"/>
              </a:cxn>
              <a:cxn ang="0">
                <a:pos x="618" y="1770"/>
              </a:cxn>
              <a:cxn ang="0">
                <a:pos x="467" y="2045"/>
              </a:cxn>
              <a:cxn ang="0">
                <a:pos x="609" y="2162"/>
              </a:cxn>
              <a:cxn ang="0">
                <a:pos x="868" y="1912"/>
              </a:cxn>
              <a:cxn ang="0">
                <a:pos x="1018" y="1962"/>
              </a:cxn>
              <a:cxn ang="0">
                <a:pos x="1052" y="2304"/>
              </a:cxn>
              <a:cxn ang="0">
                <a:pos x="1277" y="2313"/>
              </a:cxn>
              <a:cxn ang="0">
                <a:pos x="1302" y="1954"/>
              </a:cxn>
              <a:cxn ang="0">
                <a:pos x="1494" y="1904"/>
              </a:cxn>
              <a:cxn ang="0">
                <a:pos x="1720" y="2154"/>
              </a:cxn>
              <a:cxn ang="0">
                <a:pos x="1870" y="2062"/>
              </a:cxn>
              <a:cxn ang="0">
                <a:pos x="1720" y="1762"/>
              </a:cxn>
              <a:cxn ang="0">
                <a:pos x="1820" y="1636"/>
              </a:cxn>
              <a:cxn ang="0">
                <a:pos x="2120" y="1778"/>
              </a:cxn>
              <a:cxn ang="0">
                <a:pos x="2212" y="1620"/>
              </a:cxn>
              <a:cxn ang="0">
                <a:pos x="1937" y="1419"/>
              </a:cxn>
              <a:cxn ang="0">
                <a:pos x="1970" y="1244"/>
              </a:cxn>
              <a:cxn ang="0">
                <a:pos x="2312" y="1211"/>
              </a:cxn>
              <a:cxn ang="0">
                <a:pos x="2304" y="1035"/>
              </a:cxn>
              <a:cxn ang="0">
                <a:pos x="1962" y="985"/>
              </a:cxn>
              <a:cxn ang="0">
                <a:pos x="1928" y="852"/>
              </a:cxn>
              <a:cxn ang="0">
                <a:pos x="2204" y="660"/>
              </a:cxn>
              <a:cxn ang="0">
                <a:pos x="2112" y="501"/>
              </a:cxn>
              <a:cxn ang="0">
                <a:pos x="1803" y="626"/>
              </a:cxn>
              <a:cxn ang="0">
                <a:pos x="1703" y="526"/>
              </a:cxn>
              <a:cxn ang="0">
                <a:pos x="1861" y="234"/>
              </a:cxn>
              <a:cxn ang="0">
                <a:pos x="1711" y="142"/>
              </a:cxn>
              <a:cxn ang="0">
                <a:pos x="1469" y="384"/>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w="9525">
            <a:noFill/>
            <a:round/>
            <a:headEnd/>
            <a:tailEnd/>
          </a:ln>
          <a:effectLst/>
        </p:spPr>
        <p:txBody>
          <a:bodyPr wrap="none" anchor="ctr"/>
          <a:lstStyle/>
          <a:p>
            <a:pPr>
              <a:defRPr/>
            </a:pPr>
            <a:endParaRPr lang="en-US"/>
          </a:p>
        </p:txBody>
      </p:sp>
      <p:sp>
        <p:nvSpPr>
          <p:cNvPr id="8" name="Freeform 6"/>
          <p:cNvSpPr>
            <a:spLocks/>
          </p:cNvSpPr>
          <p:nvPr/>
        </p:nvSpPr>
        <p:spPr bwMode="hidden">
          <a:xfrm>
            <a:off x="3175" y="4797425"/>
            <a:ext cx="3417888" cy="2097088"/>
          </a:xfrm>
          <a:custGeom>
            <a:avLst/>
            <a:gdLst/>
            <a:ahLst/>
            <a:cxnLst>
              <a:cxn ang="0">
                <a:pos x="1368" y="358"/>
              </a:cxn>
              <a:cxn ang="0">
                <a:pos x="1197" y="318"/>
              </a:cxn>
              <a:cxn ang="0">
                <a:pos x="1173" y="0"/>
              </a:cxn>
              <a:cxn ang="0">
                <a:pos x="964" y="16"/>
              </a:cxn>
              <a:cxn ang="0">
                <a:pos x="948" y="318"/>
              </a:cxn>
              <a:cxn ang="0">
                <a:pos x="808" y="366"/>
              </a:cxn>
              <a:cxn ang="0">
                <a:pos x="606" y="109"/>
              </a:cxn>
              <a:cxn ang="0">
                <a:pos x="467" y="187"/>
              </a:cxn>
              <a:cxn ang="0">
                <a:pos x="599" y="474"/>
              </a:cxn>
              <a:cxn ang="0">
                <a:pos x="506" y="568"/>
              </a:cxn>
              <a:cxn ang="0">
                <a:pos x="202" y="459"/>
              </a:cxn>
              <a:cxn ang="0">
                <a:pos x="132" y="576"/>
              </a:cxn>
              <a:cxn ang="0">
                <a:pos x="365" y="778"/>
              </a:cxn>
              <a:cxn ang="0">
                <a:pos x="327" y="933"/>
              </a:cxn>
              <a:cxn ang="0">
                <a:pos x="7" y="956"/>
              </a:cxn>
              <a:cxn ang="0">
                <a:pos x="0" y="1128"/>
              </a:cxn>
              <a:cxn ang="0">
                <a:pos x="327" y="1174"/>
              </a:cxn>
              <a:cxn ang="0">
                <a:pos x="358" y="1321"/>
              </a:cxn>
              <a:cxn ang="0">
                <a:pos x="1804" y="1321"/>
              </a:cxn>
              <a:cxn ang="0">
                <a:pos x="1835" y="1158"/>
              </a:cxn>
              <a:cxn ang="0">
                <a:pos x="2153" y="1128"/>
              </a:cxn>
              <a:cxn ang="0">
                <a:pos x="2146" y="964"/>
              </a:cxn>
              <a:cxn ang="0">
                <a:pos x="1827" y="917"/>
              </a:cxn>
              <a:cxn ang="0">
                <a:pos x="1795" y="793"/>
              </a:cxn>
              <a:cxn ang="0">
                <a:pos x="2052" y="615"/>
              </a:cxn>
              <a:cxn ang="0">
                <a:pos x="1967" y="467"/>
              </a:cxn>
              <a:cxn ang="0">
                <a:pos x="1679" y="583"/>
              </a:cxn>
              <a:cxn ang="0">
                <a:pos x="1586" y="490"/>
              </a:cxn>
              <a:cxn ang="0">
                <a:pos x="1733" y="218"/>
              </a:cxn>
              <a:cxn ang="0">
                <a:pos x="1593" y="132"/>
              </a:cxn>
              <a:cxn ang="0">
                <a:pos x="1368" y="358"/>
              </a:cxn>
            </a:cxnLst>
            <a:rect l="0" t="0" r="r" b="b"/>
            <a:pathLst>
              <a:path w="2153" h="1321">
                <a:moveTo>
                  <a:pt x="1368" y="358"/>
                </a:moveTo>
                <a:lnTo>
                  <a:pt x="1197" y="318"/>
                </a:lnTo>
                <a:lnTo>
                  <a:pt x="1173" y="0"/>
                </a:lnTo>
                <a:lnTo>
                  <a:pt x="964" y="16"/>
                </a:lnTo>
                <a:lnTo>
                  <a:pt x="948" y="318"/>
                </a:lnTo>
                <a:lnTo>
                  <a:pt x="808" y="366"/>
                </a:lnTo>
                <a:lnTo>
                  <a:pt x="606" y="109"/>
                </a:lnTo>
                <a:lnTo>
                  <a:pt x="467" y="187"/>
                </a:lnTo>
                <a:lnTo>
                  <a:pt x="599" y="474"/>
                </a:lnTo>
                <a:lnTo>
                  <a:pt x="506" y="568"/>
                </a:lnTo>
                <a:lnTo>
                  <a:pt x="202" y="459"/>
                </a:lnTo>
                <a:lnTo>
                  <a:pt x="132" y="576"/>
                </a:lnTo>
                <a:lnTo>
                  <a:pt x="365" y="778"/>
                </a:lnTo>
                <a:lnTo>
                  <a:pt x="327" y="933"/>
                </a:lnTo>
                <a:lnTo>
                  <a:pt x="7" y="956"/>
                </a:lnTo>
                <a:lnTo>
                  <a:pt x="0" y="1128"/>
                </a:lnTo>
                <a:lnTo>
                  <a:pt x="327" y="1174"/>
                </a:lnTo>
                <a:lnTo>
                  <a:pt x="358" y="1321"/>
                </a:lnTo>
                <a:lnTo>
                  <a:pt x="1804" y="1321"/>
                </a:lnTo>
                <a:lnTo>
                  <a:pt x="1835" y="1158"/>
                </a:lnTo>
                <a:lnTo>
                  <a:pt x="2153" y="1128"/>
                </a:lnTo>
                <a:lnTo>
                  <a:pt x="2146" y="964"/>
                </a:lnTo>
                <a:lnTo>
                  <a:pt x="1827" y="917"/>
                </a:lnTo>
                <a:lnTo>
                  <a:pt x="1795" y="793"/>
                </a:lnTo>
                <a:lnTo>
                  <a:pt x="2052" y="615"/>
                </a:lnTo>
                <a:lnTo>
                  <a:pt x="1967" y="467"/>
                </a:lnTo>
                <a:lnTo>
                  <a:pt x="1679" y="583"/>
                </a:lnTo>
                <a:lnTo>
                  <a:pt x="1586" y="490"/>
                </a:lnTo>
                <a:lnTo>
                  <a:pt x="1733" y="218"/>
                </a:lnTo>
                <a:lnTo>
                  <a:pt x="1593" y="132"/>
                </a:lnTo>
                <a:lnTo>
                  <a:pt x="1368" y="358"/>
                </a:lnTo>
                <a:close/>
              </a:path>
            </a:pathLst>
          </a:custGeom>
          <a:solidFill>
            <a:schemeClr val="bg1">
              <a:alpha val="50000"/>
            </a:schemeClr>
          </a:solidFill>
          <a:ln w="9525">
            <a:noFill/>
            <a:round/>
            <a:headEnd/>
            <a:tailEnd/>
          </a:ln>
          <a:effectLst/>
        </p:spPr>
        <p:txBody>
          <a:bodyPr wrap="none" anchor="ctr"/>
          <a:lstStyle/>
          <a:p>
            <a:pPr>
              <a:defRPr/>
            </a:pPr>
            <a:endParaRPr lang="en-US"/>
          </a:p>
        </p:txBody>
      </p:sp>
      <p:sp>
        <p:nvSpPr>
          <p:cNvPr id="9" name="Freeform 7"/>
          <p:cNvSpPr>
            <a:spLocks/>
          </p:cNvSpPr>
          <p:nvPr/>
        </p:nvSpPr>
        <p:spPr bwMode="hidden">
          <a:xfrm>
            <a:off x="4494213" y="4425950"/>
            <a:ext cx="2263775" cy="2263775"/>
          </a:xfrm>
          <a:custGeom>
            <a:avLst/>
            <a:gdLst/>
            <a:ahLst/>
            <a:cxnLst>
              <a:cxn ang="0">
                <a:pos x="1469" y="384"/>
              </a:cxn>
              <a:cxn ang="0">
                <a:pos x="1285" y="342"/>
              </a:cxn>
              <a:cxn ang="0">
                <a:pos x="1260" y="0"/>
              </a:cxn>
              <a:cxn ang="0">
                <a:pos x="1035" y="17"/>
              </a:cxn>
              <a:cxn ang="0">
                <a:pos x="1018" y="342"/>
              </a:cxn>
              <a:cxn ang="0">
                <a:pos x="868" y="393"/>
              </a:cxn>
              <a:cxn ang="0">
                <a:pos x="651" y="117"/>
              </a:cxn>
              <a:cxn ang="0">
                <a:pos x="501" y="201"/>
              </a:cxn>
              <a:cxn ang="0">
                <a:pos x="643" y="509"/>
              </a:cxn>
              <a:cxn ang="0">
                <a:pos x="543" y="610"/>
              </a:cxn>
              <a:cxn ang="0">
                <a:pos x="217" y="493"/>
              </a:cxn>
              <a:cxn ang="0">
                <a:pos x="142" y="618"/>
              </a:cxn>
              <a:cxn ang="0">
                <a:pos x="392" y="835"/>
              </a:cxn>
              <a:cxn ang="0">
                <a:pos x="351" y="1002"/>
              </a:cxn>
              <a:cxn ang="0">
                <a:pos x="8" y="1027"/>
              </a:cxn>
              <a:cxn ang="0">
                <a:pos x="0" y="1211"/>
              </a:cxn>
              <a:cxn ang="0">
                <a:pos x="351" y="1261"/>
              </a:cxn>
              <a:cxn ang="0">
                <a:pos x="384" y="1419"/>
              </a:cxn>
              <a:cxn ang="0">
                <a:pos x="125" y="1653"/>
              </a:cxn>
              <a:cxn ang="0">
                <a:pos x="217" y="1795"/>
              </a:cxn>
              <a:cxn ang="0">
                <a:pos x="509" y="1661"/>
              </a:cxn>
              <a:cxn ang="0">
                <a:pos x="618" y="1770"/>
              </a:cxn>
              <a:cxn ang="0">
                <a:pos x="467" y="2045"/>
              </a:cxn>
              <a:cxn ang="0">
                <a:pos x="609" y="2162"/>
              </a:cxn>
              <a:cxn ang="0">
                <a:pos x="868" y="1912"/>
              </a:cxn>
              <a:cxn ang="0">
                <a:pos x="1018" y="1962"/>
              </a:cxn>
              <a:cxn ang="0">
                <a:pos x="1052" y="2304"/>
              </a:cxn>
              <a:cxn ang="0">
                <a:pos x="1277" y="2313"/>
              </a:cxn>
              <a:cxn ang="0">
                <a:pos x="1302" y="1954"/>
              </a:cxn>
              <a:cxn ang="0">
                <a:pos x="1494" y="1904"/>
              </a:cxn>
              <a:cxn ang="0">
                <a:pos x="1720" y="2154"/>
              </a:cxn>
              <a:cxn ang="0">
                <a:pos x="1870" y="2062"/>
              </a:cxn>
              <a:cxn ang="0">
                <a:pos x="1720" y="1762"/>
              </a:cxn>
              <a:cxn ang="0">
                <a:pos x="1820" y="1636"/>
              </a:cxn>
              <a:cxn ang="0">
                <a:pos x="2120" y="1778"/>
              </a:cxn>
              <a:cxn ang="0">
                <a:pos x="2212" y="1620"/>
              </a:cxn>
              <a:cxn ang="0">
                <a:pos x="1937" y="1419"/>
              </a:cxn>
              <a:cxn ang="0">
                <a:pos x="1970" y="1244"/>
              </a:cxn>
              <a:cxn ang="0">
                <a:pos x="2312" y="1211"/>
              </a:cxn>
              <a:cxn ang="0">
                <a:pos x="2304" y="1035"/>
              </a:cxn>
              <a:cxn ang="0">
                <a:pos x="1962" y="985"/>
              </a:cxn>
              <a:cxn ang="0">
                <a:pos x="1928" y="852"/>
              </a:cxn>
              <a:cxn ang="0">
                <a:pos x="2204" y="660"/>
              </a:cxn>
              <a:cxn ang="0">
                <a:pos x="2112" y="501"/>
              </a:cxn>
              <a:cxn ang="0">
                <a:pos x="1803" y="626"/>
              </a:cxn>
              <a:cxn ang="0">
                <a:pos x="1703" y="526"/>
              </a:cxn>
              <a:cxn ang="0">
                <a:pos x="1861" y="234"/>
              </a:cxn>
              <a:cxn ang="0">
                <a:pos x="1711" y="142"/>
              </a:cxn>
              <a:cxn ang="0">
                <a:pos x="1469" y="384"/>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2700000" scaled="1"/>
          </a:gradFill>
          <a:ln w="9525">
            <a:noFill/>
            <a:round/>
            <a:headEnd/>
            <a:tailEnd/>
          </a:ln>
          <a:effectLst/>
        </p:spPr>
        <p:txBody>
          <a:bodyPr wrap="none" anchor="ctr"/>
          <a:lstStyle/>
          <a:p>
            <a:pPr>
              <a:defRPr/>
            </a:pPr>
            <a:endParaRPr lang="en-US"/>
          </a:p>
        </p:txBody>
      </p:sp>
      <p:sp>
        <p:nvSpPr>
          <p:cNvPr id="10" name="Freeform 8"/>
          <p:cNvSpPr>
            <a:spLocks/>
          </p:cNvSpPr>
          <p:nvPr/>
        </p:nvSpPr>
        <p:spPr bwMode="hidden">
          <a:xfrm>
            <a:off x="5646738" y="487363"/>
            <a:ext cx="2928937" cy="2930525"/>
          </a:xfrm>
          <a:custGeom>
            <a:avLst/>
            <a:gdLst/>
            <a:ahLst/>
            <a:cxnLst>
              <a:cxn ang="0">
                <a:pos x="1469" y="384"/>
              </a:cxn>
              <a:cxn ang="0">
                <a:pos x="1285" y="342"/>
              </a:cxn>
              <a:cxn ang="0">
                <a:pos x="1260" y="0"/>
              </a:cxn>
              <a:cxn ang="0">
                <a:pos x="1035" y="17"/>
              </a:cxn>
              <a:cxn ang="0">
                <a:pos x="1018" y="342"/>
              </a:cxn>
              <a:cxn ang="0">
                <a:pos x="868" y="393"/>
              </a:cxn>
              <a:cxn ang="0">
                <a:pos x="651" y="117"/>
              </a:cxn>
              <a:cxn ang="0">
                <a:pos x="501" y="201"/>
              </a:cxn>
              <a:cxn ang="0">
                <a:pos x="643" y="509"/>
              </a:cxn>
              <a:cxn ang="0">
                <a:pos x="543" y="610"/>
              </a:cxn>
              <a:cxn ang="0">
                <a:pos x="217" y="493"/>
              </a:cxn>
              <a:cxn ang="0">
                <a:pos x="142" y="618"/>
              </a:cxn>
              <a:cxn ang="0">
                <a:pos x="392" y="835"/>
              </a:cxn>
              <a:cxn ang="0">
                <a:pos x="351" y="1002"/>
              </a:cxn>
              <a:cxn ang="0">
                <a:pos x="8" y="1027"/>
              </a:cxn>
              <a:cxn ang="0">
                <a:pos x="0" y="1211"/>
              </a:cxn>
              <a:cxn ang="0">
                <a:pos x="351" y="1261"/>
              </a:cxn>
              <a:cxn ang="0">
                <a:pos x="384" y="1419"/>
              </a:cxn>
              <a:cxn ang="0">
                <a:pos x="125" y="1653"/>
              </a:cxn>
              <a:cxn ang="0">
                <a:pos x="217" y="1795"/>
              </a:cxn>
              <a:cxn ang="0">
                <a:pos x="509" y="1661"/>
              </a:cxn>
              <a:cxn ang="0">
                <a:pos x="618" y="1770"/>
              </a:cxn>
              <a:cxn ang="0">
                <a:pos x="467" y="2045"/>
              </a:cxn>
              <a:cxn ang="0">
                <a:pos x="609" y="2162"/>
              </a:cxn>
              <a:cxn ang="0">
                <a:pos x="868" y="1912"/>
              </a:cxn>
              <a:cxn ang="0">
                <a:pos x="1018" y="1962"/>
              </a:cxn>
              <a:cxn ang="0">
                <a:pos x="1052" y="2304"/>
              </a:cxn>
              <a:cxn ang="0">
                <a:pos x="1277" y="2313"/>
              </a:cxn>
              <a:cxn ang="0">
                <a:pos x="1302" y="1954"/>
              </a:cxn>
              <a:cxn ang="0">
                <a:pos x="1494" y="1904"/>
              </a:cxn>
              <a:cxn ang="0">
                <a:pos x="1720" y="2154"/>
              </a:cxn>
              <a:cxn ang="0">
                <a:pos x="1870" y="2062"/>
              </a:cxn>
              <a:cxn ang="0">
                <a:pos x="1720" y="1762"/>
              </a:cxn>
              <a:cxn ang="0">
                <a:pos x="1820" y="1636"/>
              </a:cxn>
              <a:cxn ang="0">
                <a:pos x="2120" y="1778"/>
              </a:cxn>
              <a:cxn ang="0">
                <a:pos x="2212" y="1620"/>
              </a:cxn>
              <a:cxn ang="0">
                <a:pos x="1937" y="1419"/>
              </a:cxn>
              <a:cxn ang="0">
                <a:pos x="1970" y="1244"/>
              </a:cxn>
              <a:cxn ang="0">
                <a:pos x="2312" y="1211"/>
              </a:cxn>
              <a:cxn ang="0">
                <a:pos x="2304" y="1035"/>
              </a:cxn>
              <a:cxn ang="0">
                <a:pos x="1962" y="985"/>
              </a:cxn>
              <a:cxn ang="0">
                <a:pos x="1928" y="852"/>
              </a:cxn>
              <a:cxn ang="0">
                <a:pos x="2204" y="660"/>
              </a:cxn>
              <a:cxn ang="0">
                <a:pos x="2112" y="501"/>
              </a:cxn>
              <a:cxn ang="0">
                <a:pos x="1803" y="626"/>
              </a:cxn>
              <a:cxn ang="0">
                <a:pos x="1703" y="526"/>
              </a:cxn>
              <a:cxn ang="0">
                <a:pos x="1861" y="234"/>
              </a:cxn>
              <a:cxn ang="0">
                <a:pos x="1711" y="142"/>
              </a:cxn>
              <a:cxn ang="0">
                <a:pos x="1469" y="384"/>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w="9525">
            <a:noFill/>
            <a:round/>
            <a:headEnd/>
            <a:tailEnd/>
          </a:ln>
          <a:effectLst/>
        </p:spPr>
        <p:txBody>
          <a:bodyPr wrap="none" anchor="ctr"/>
          <a:lstStyle/>
          <a:p>
            <a:pPr>
              <a:defRPr/>
            </a:pPr>
            <a:endParaRPr lang="en-US"/>
          </a:p>
        </p:txBody>
      </p:sp>
      <p:sp>
        <p:nvSpPr>
          <p:cNvPr id="11" name="Freeform 9"/>
          <p:cNvSpPr>
            <a:spLocks/>
          </p:cNvSpPr>
          <p:nvPr/>
        </p:nvSpPr>
        <p:spPr bwMode="hidden">
          <a:xfrm>
            <a:off x="7146925" y="2555875"/>
            <a:ext cx="2008188" cy="3997325"/>
          </a:xfrm>
          <a:custGeom>
            <a:avLst/>
            <a:gdLst/>
            <a:ahLst/>
            <a:cxnLst>
              <a:cxn ang="0">
                <a:pos x="1265" y="0"/>
              </a:cxn>
              <a:cxn ang="0">
                <a:pos x="1128" y="18"/>
              </a:cxn>
              <a:cxn ang="0">
                <a:pos x="1110" y="372"/>
              </a:cxn>
              <a:cxn ang="0">
                <a:pos x="946" y="428"/>
              </a:cxn>
              <a:cxn ang="0">
                <a:pos x="710" y="127"/>
              </a:cxn>
              <a:cxn ang="0">
                <a:pos x="546" y="219"/>
              </a:cxn>
              <a:cxn ang="0">
                <a:pos x="701" y="555"/>
              </a:cxn>
              <a:cxn ang="0">
                <a:pos x="592" y="665"/>
              </a:cxn>
              <a:cxn ang="0">
                <a:pos x="237" y="537"/>
              </a:cxn>
              <a:cxn ang="0">
                <a:pos x="155" y="674"/>
              </a:cxn>
              <a:cxn ang="0">
                <a:pos x="427" y="911"/>
              </a:cxn>
              <a:cxn ang="0">
                <a:pos x="383" y="1093"/>
              </a:cxn>
              <a:cxn ang="0">
                <a:pos x="9" y="1121"/>
              </a:cxn>
              <a:cxn ang="0">
                <a:pos x="0" y="1322"/>
              </a:cxn>
              <a:cxn ang="0">
                <a:pos x="383" y="1376"/>
              </a:cxn>
              <a:cxn ang="0">
                <a:pos x="419" y="1549"/>
              </a:cxn>
              <a:cxn ang="0">
                <a:pos x="136" y="1804"/>
              </a:cxn>
              <a:cxn ang="0">
                <a:pos x="237" y="1959"/>
              </a:cxn>
              <a:cxn ang="0">
                <a:pos x="555" y="1813"/>
              </a:cxn>
              <a:cxn ang="0">
                <a:pos x="674" y="1932"/>
              </a:cxn>
              <a:cxn ang="0">
                <a:pos x="509" y="2232"/>
              </a:cxn>
              <a:cxn ang="0">
                <a:pos x="664" y="2360"/>
              </a:cxn>
              <a:cxn ang="0">
                <a:pos x="946" y="2087"/>
              </a:cxn>
              <a:cxn ang="0">
                <a:pos x="1110" y="2142"/>
              </a:cxn>
              <a:cxn ang="0">
                <a:pos x="1147" y="2515"/>
              </a:cxn>
              <a:cxn ang="0">
                <a:pos x="1265" y="2518"/>
              </a:cxn>
              <a:cxn ang="0">
                <a:pos x="1265" y="0"/>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w="9525">
            <a:noFill/>
            <a:round/>
            <a:headEnd/>
            <a:tailEnd/>
          </a:ln>
          <a:effectLst/>
        </p:spPr>
        <p:txBody>
          <a:bodyPr wrap="none" anchor="ctr"/>
          <a:lstStyle/>
          <a:p>
            <a:pPr>
              <a:defRPr/>
            </a:pPr>
            <a:endParaRPr lang="en-US"/>
          </a:p>
        </p:txBody>
      </p:sp>
      <p:sp>
        <p:nvSpPr>
          <p:cNvPr id="12" name="Freeform 10"/>
          <p:cNvSpPr>
            <a:spLocks/>
          </p:cNvSpPr>
          <p:nvPr/>
        </p:nvSpPr>
        <p:spPr bwMode="hidden">
          <a:xfrm rot="16200000">
            <a:off x="3977481" y="-853281"/>
            <a:ext cx="1722438" cy="3429000"/>
          </a:xfrm>
          <a:custGeom>
            <a:avLst/>
            <a:gdLst/>
            <a:ahLst/>
            <a:cxnLst>
              <a:cxn ang="0">
                <a:pos x="1265" y="0"/>
              </a:cxn>
              <a:cxn ang="0">
                <a:pos x="1128" y="18"/>
              </a:cxn>
              <a:cxn ang="0">
                <a:pos x="1110" y="372"/>
              </a:cxn>
              <a:cxn ang="0">
                <a:pos x="946" y="428"/>
              </a:cxn>
              <a:cxn ang="0">
                <a:pos x="710" y="127"/>
              </a:cxn>
              <a:cxn ang="0">
                <a:pos x="546" y="219"/>
              </a:cxn>
              <a:cxn ang="0">
                <a:pos x="701" y="555"/>
              </a:cxn>
              <a:cxn ang="0">
                <a:pos x="592" y="665"/>
              </a:cxn>
              <a:cxn ang="0">
                <a:pos x="237" y="537"/>
              </a:cxn>
              <a:cxn ang="0">
                <a:pos x="155" y="674"/>
              </a:cxn>
              <a:cxn ang="0">
                <a:pos x="427" y="911"/>
              </a:cxn>
              <a:cxn ang="0">
                <a:pos x="383" y="1093"/>
              </a:cxn>
              <a:cxn ang="0">
                <a:pos x="9" y="1121"/>
              </a:cxn>
              <a:cxn ang="0">
                <a:pos x="0" y="1322"/>
              </a:cxn>
              <a:cxn ang="0">
                <a:pos x="383" y="1376"/>
              </a:cxn>
              <a:cxn ang="0">
                <a:pos x="419" y="1549"/>
              </a:cxn>
              <a:cxn ang="0">
                <a:pos x="136" y="1804"/>
              </a:cxn>
              <a:cxn ang="0">
                <a:pos x="237" y="1959"/>
              </a:cxn>
              <a:cxn ang="0">
                <a:pos x="555" y="1813"/>
              </a:cxn>
              <a:cxn ang="0">
                <a:pos x="674" y="1932"/>
              </a:cxn>
              <a:cxn ang="0">
                <a:pos x="509" y="2232"/>
              </a:cxn>
              <a:cxn ang="0">
                <a:pos x="664" y="2360"/>
              </a:cxn>
              <a:cxn ang="0">
                <a:pos x="946" y="2087"/>
              </a:cxn>
              <a:cxn ang="0">
                <a:pos x="1110" y="2142"/>
              </a:cxn>
              <a:cxn ang="0">
                <a:pos x="1147" y="2515"/>
              </a:cxn>
              <a:cxn ang="0">
                <a:pos x="1265" y="2518"/>
              </a:cxn>
              <a:cxn ang="0">
                <a:pos x="1265" y="0"/>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w="9525">
            <a:noFill/>
            <a:round/>
            <a:headEnd/>
            <a:tailEnd/>
          </a:ln>
          <a:effectLst/>
        </p:spPr>
        <p:txBody>
          <a:bodyPr wrap="none" anchor="ctr"/>
          <a:lstStyle/>
          <a:p>
            <a:pPr>
              <a:defRPr/>
            </a:pPr>
            <a:endParaRPr lang="en-US"/>
          </a:p>
        </p:txBody>
      </p:sp>
      <p:pic>
        <p:nvPicPr>
          <p:cNvPr id="13" name="Picture 11" descr="C:\My Documents\bits\Facbanna.png"/>
          <p:cNvPicPr>
            <a:picLocks noChangeAspect="1" noChangeArrowheads="1"/>
          </p:cNvPicPr>
          <p:nvPr/>
        </p:nvPicPr>
        <p:blipFill>
          <a:blip r:embed="rId3" cstate="print"/>
          <a:srcRect/>
          <a:stretch>
            <a:fillRect/>
          </a:stretch>
        </p:blipFill>
        <p:spPr bwMode="invGray">
          <a:xfrm>
            <a:off x="3175" y="-3175"/>
            <a:ext cx="803275" cy="6858000"/>
          </a:xfrm>
          <a:prstGeom prst="rect">
            <a:avLst/>
          </a:prstGeom>
          <a:noFill/>
          <a:ln w="9525">
            <a:noFill/>
            <a:miter lim="800000"/>
            <a:headEnd/>
            <a:tailEnd/>
          </a:ln>
        </p:spPr>
      </p:pic>
      <p:graphicFrame>
        <p:nvGraphicFramePr>
          <p:cNvPr id="14" name="Object 17"/>
          <p:cNvGraphicFramePr>
            <a:graphicFrameLocks noChangeAspect="1"/>
          </p:cNvGraphicFramePr>
          <p:nvPr/>
        </p:nvGraphicFramePr>
        <p:xfrm>
          <a:off x="7772400" y="228600"/>
          <a:ext cx="990600" cy="649288"/>
        </p:xfrm>
        <a:graphic>
          <a:graphicData uri="http://schemas.openxmlformats.org/presentationml/2006/ole">
            <mc:AlternateContent xmlns:mc="http://schemas.openxmlformats.org/markup-compatibility/2006">
              <mc:Choice xmlns:v="urn:schemas-microsoft-com:vml" Requires="v">
                <p:oleObj spid="_x0000_s90131" name="Image Document" r:id="rId4" imgW="4924440" imgH="3228840" progId="">
                  <p:embed/>
                </p:oleObj>
              </mc:Choice>
              <mc:Fallback>
                <p:oleObj name="Image Document" r:id="rId4" imgW="4924440" imgH="3228840" progId="">
                  <p:embed/>
                  <p:pic>
                    <p:nvPicPr>
                      <p:cNvPr id="14" name="Object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2400" y="228600"/>
                        <a:ext cx="990600" cy="64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6" name="Picture 19"/>
          <p:cNvPicPr>
            <a:picLocks noChangeAspect="1" noChangeArrowheads="1"/>
          </p:cNvPicPr>
          <p:nvPr userDrawn="1"/>
        </p:nvPicPr>
        <p:blipFill>
          <a:blip r:embed="rId6" cstate="print"/>
          <a:srcRect/>
          <a:stretch>
            <a:fillRect/>
          </a:stretch>
        </p:blipFill>
        <p:spPr bwMode="auto">
          <a:xfrm>
            <a:off x="0" y="5486400"/>
            <a:ext cx="877888" cy="1090613"/>
          </a:xfrm>
          <a:prstGeom prst="rect">
            <a:avLst/>
          </a:prstGeom>
          <a:noFill/>
          <a:ln w="9525">
            <a:noFill/>
            <a:miter lim="800000"/>
            <a:headEnd/>
            <a:tailEnd/>
          </a:ln>
        </p:spPr>
      </p:pic>
      <p:sp>
        <p:nvSpPr>
          <p:cNvPr id="17" name="Text Box 20"/>
          <p:cNvSpPr txBox="1">
            <a:spLocks noChangeArrowheads="1"/>
          </p:cNvSpPr>
          <p:nvPr userDrawn="1"/>
        </p:nvSpPr>
        <p:spPr bwMode="auto">
          <a:xfrm>
            <a:off x="228600" y="228600"/>
            <a:ext cx="1676400" cy="585788"/>
          </a:xfrm>
          <a:prstGeom prst="rect">
            <a:avLst/>
          </a:prstGeom>
          <a:noFill/>
          <a:ln w="9525">
            <a:noFill/>
            <a:miter lim="800000"/>
            <a:headEnd/>
            <a:tailEnd/>
          </a:ln>
          <a:effectLst/>
        </p:spPr>
        <p:txBody>
          <a:bodyPr lIns="0" tIns="0" rIns="0" bIns="0">
            <a:spAutoFit/>
          </a:bodyPr>
          <a:lstStyle/>
          <a:p>
            <a:pPr algn="ctr">
              <a:lnSpc>
                <a:spcPct val="80000"/>
              </a:lnSpc>
              <a:defRPr/>
            </a:pPr>
            <a:r>
              <a:rPr lang="en-US" sz="1600" b="1">
                <a:solidFill>
                  <a:schemeClr val="accent2"/>
                </a:solidFill>
                <a:latin typeface="Times New Roman" pitchFamily="18" charset="0"/>
              </a:rPr>
              <a:t>RESEARCH AND</a:t>
            </a:r>
          </a:p>
          <a:p>
            <a:pPr algn="ctr">
              <a:lnSpc>
                <a:spcPct val="80000"/>
              </a:lnSpc>
              <a:defRPr/>
            </a:pPr>
            <a:r>
              <a:rPr lang="en-US" sz="1600" b="1">
                <a:solidFill>
                  <a:schemeClr val="accent2"/>
                </a:solidFill>
                <a:latin typeface="Times New Roman" pitchFamily="18" charset="0"/>
              </a:rPr>
              <a:t>TECHNOLOGY</a:t>
            </a:r>
          </a:p>
          <a:p>
            <a:pPr algn="ctr">
              <a:lnSpc>
                <a:spcPct val="80000"/>
              </a:lnSpc>
              <a:defRPr/>
            </a:pPr>
            <a:r>
              <a:rPr lang="en-US" sz="1600" b="1">
                <a:solidFill>
                  <a:schemeClr val="accent2"/>
                </a:solidFill>
                <a:latin typeface="Times New Roman" pitchFamily="18" charset="0"/>
              </a:rPr>
              <a:t>BUREAU</a:t>
            </a:r>
          </a:p>
        </p:txBody>
      </p:sp>
      <p:sp>
        <p:nvSpPr>
          <p:cNvPr id="162828" name="Rectangle 12"/>
          <p:cNvSpPr>
            <a:spLocks noGrp="1" noChangeArrowheads="1"/>
          </p:cNvSpPr>
          <p:nvPr>
            <p:ph type="ctrTitle"/>
          </p:nvPr>
        </p:nvSpPr>
        <p:spPr>
          <a:xfrm>
            <a:off x="1143000" y="2286000"/>
            <a:ext cx="7772400" cy="1143000"/>
          </a:xfrm>
        </p:spPr>
        <p:txBody>
          <a:bodyPr/>
          <a:lstStyle>
            <a:lvl1pPr>
              <a:defRPr/>
            </a:lvl1pPr>
          </a:lstStyle>
          <a:p>
            <a:r>
              <a:rPr lang="en-US"/>
              <a:t>Click to edit Master title style</a:t>
            </a:r>
          </a:p>
        </p:txBody>
      </p:sp>
      <p:sp>
        <p:nvSpPr>
          <p:cNvPr id="162829" name="Rectangle 13"/>
          <p:cNvSpPr>
            <a:spLocks noGrp="1" noChangeArrowheads="1"/>
          </p:cNvSpPr>
          <p:nvPr>
            <p:ph type="subTitle" idx="1"/>
          </p:nvPr>
        </p:nvSpPr>
        <p:spPr>
          <a:xfrm>
            <a:off x="2133600" y="4114800"/>
            <a:ext cx="6400800" cy="1752600"/>
          </a:xfrm>
        </p:spPr>
        <p:txBody>
          <a:bodyPr/>
          <a:lstStyle>
            <a:lvl1pPr marL="0" indent="0">
              <a:buFont typeface="Wingdings" pitchFamily="2" charset="2"/>
              <a:buNone/>
              <a:defRPr/>
            </a:lvl1pPr>
          </a:lstStyle>
          <a:p>
            <a:r>
              <a:rPr lang="en-US"/>
              <a:t>Click to edit Master subtitle style</a:t>
            </a:r>
          </a:p>
        </p:txBody>
      </p:sp>
      <p:sp>
        <p:nvSpPr>
          <p:cNvPr id="19" name="Rectangle 14"/>
          <p:cNvSpPr>
            <a:spLocks noGrp="1" noChangeArrowheads="1"/>
          </p:cNvSpPr>
          <p:nvPr>
            <p:ph type="dt" sz="half" idx="10"/>
          </p:nvPr>
        </p:nvSpPr>
        <p:spPr>
          <a:xfrm>
            <a:off x="1143000" y="6248400"/>
            <a:ext cx="1905000" cy="457200"/>
          </a:xfrm>
          <a:prstGeom prst="rect">
            <a:avLst/>
          </a:prstGeom>
        </p:spPr>
        <p:txBody>
          <a:bodyPr/>
          <a:lstStyle>
            <a:lvl1pPr>
              <a:defRPr/>
            </a:lvl1pPr>
          </a:lstStyle>
          <a:p>
            <a:pPr>
              <a:defRPr/>
            </a:pPr>
            <a:endParaRPr lang="en-US"/>
          </a:p>
        </p:txBody>
      </p:sp>
      <p:sp>
        <p:nvSpPr>
          <p:cNvPr id="20" name="Rectangle 15"/>
          <p:cNvSpPr>
            <a:spLocks noGrp="1" noChangeArrowheads="1"/>
          </p:cNvSpPr>
          <p:nvPr>
            <p:ph type="ftr" sz="quarter" idx="11"/>
          </p:nvPr>
        </p:nvSpPr>
        <p:spPr>
          <a:xfrm>
            <a:off x="3581400" y="6248400"/>
            <a:ext cx="2895600" cy="457200"/>
          </a:xfrm>
          <a:prstGeom prst="rect">
            <a:avLst/>
          </a:prstGeom>
        </p:spPr>
        <p:txBody>
          <a:bodyPr/>
          <a:lstStyle>
            <a:lvl1pPr>
              <a:defRPr/>
            </a:lvl1pPr>
          </a:lstStyle>
          <a:p>
            <a:pPr>
              <a:defRPr/>
            </a:pPr>
            <a:endParaRPr lang="en-US"/>
          </a:p>
        </p:txBody>
      </p:sp>
      <p:sp>
        <p:nvSpPr>
          <p:cNvPr id="21" name="Rectangle 16"/>
          <p:cNvSpPr>
            <a:spLocks noGrp="1" noChangeArrowheads="1"/>
          </p:cNvSpPr>
          <p:nvPr>
            <p:ph type="sldNum" sz="quarter" idx="12"/>
          </p:nvPr>
        </p:nvSpPr>
        <p:spPr>
          <a:xfrm>
            <a:off x="7010400" y="6248400"/>
            <a:ext cx="1905000" cy="457200"/>
          </a:xfrm>
        </p:spPr>
        <p:txBody>
          <a:bodyPr/>
          <a:lstStyle>
            <a:lvl1pPr>
              <a:defRPr/>
            </a:lvl1pPr>
          </a:lstStyle>
          <a:p>
            <a:pPr>
              <a:defRPr/>
            </a:pPr>
            <a:fld id="{07F4EE17-47CD-4B2E-9F09-5DA22F11B29B}" type="slidenum">
              <a:rPr lang="en-US"/>
              <a:pPr>
                <a:defRPr/>
              </a:pPr>
              <a:t>‹#›</a:t>
            </a:fld>
            <a:endParaRPr lang="en-US"/>
          </a:p>
        </p:txBody>
      </p:sp>
    </p:spTree>
    <p:extLst>
      <p:ext uri="{BB962C8B-B14F-4D97-AF65-F5344CB8AC3E}">
        <p14:creationId xmlns:p14="http://schemas.microsoft.com/office/powerpoint/2010/main" val="29946671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xfrm>
            <a:off x="1066800" y="6324600"/>
            <a:ext cx="1905000" cy="457200"/>
          </a:xfrm>
          <a:prstGeom prst="rect">
            <a:avLst/>
          </a:prstGeom>
          <a:ln/>
        </p:spPr>
        <p:txBody>
          <a:bodyPr/>
          <a:lstStyle>
            <a:lvl1pPr>
              <a:defRPr/>
            </a:lvl1pPr>
          </a:lstStyle>
          <a:p>
            <a:pPr>
              <a:defRPr/>
            </a:pPr>
            <a:endParaRPr lang="en-US"/>
          </a:p>
        </p:txBody>
      </p:sp>
      <p:sp>
        <p:nvSpPr>
          <p:cNvPr id="5" name="Rectangle 14"/>
          <p:cNvSpPr>
            <a:spLocks noGrp="1" noChangeArrowheads="1"/>
          </p:cNvSpPr>
          <p:nvPr>
            <p:ph type="ftr" sz="quarter" idx="11"/>
          </p:nvPr>
        </p:nvSpPr>
        <p:spPr>
          <a:xfrm>
            <a:off x="3505200" y="6324600"/>
            <a:ext cx="2895600" cy="457200"/>
          </a:xfrm>
          <a:prstGeom prst="rect">
            <a:avLst/>
          </a:prstGeom>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2246AFCA-41DB-4E57-B37E-ACAE4249FF61}" type="slidenum">
              <a:rPr lang="en-US"/>
              <a:pPr>
                <a:defRPr/>
              </a:pPr>
              <a:t>‹#›</a:t>
            </a:fld>
            <a:endParaRPr lang="en-US"/>
          </a:p>
        </p:txBody>
      </p:sp>
    </p:spTree>
    <p:extLst>
      <p:ext uri="{BB962C8B-B14F-4D97-AF65-F5344CB8AC3E}">
        <p14:creationId xmlns:p14="http://schemas.microsoft.com/office/powerpoint/2010/main" val="28008379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1066800" y="6324600"/>
            <a:ext cx="1905000" cy="457200"/>
          </a:xfrm>
          <a:prstGeom prst="rect">
            <a:avLst/>
          </a:prstGeom>
        </p:spPr>
        <p:txBody>
          <a:bodyPr/>
          <a:lstStyle/>
          <a:p>
            <a:pPr>
              <a:defRPr/>
            </a:pPr>
            <a:endParaRPr lang="en-US"/>
          </a:p>
        </p:txBody>
      </p:sp>
      <p:sp>
        <p:nvSpPr>
          <p:cNvPr id="4" name="Footer Placeholder 3"/>
          <p:cNvSpPr>
            <a:spLocks noGrp="1"/>
          </p:cNvSpPr>
          <p:nvPr>
            <p:ph type="ftr" sz="quarter" idx="11"/>
          </p:nvPr>
        </p:nvSpPr>
        <p:spPr>
          <a:xfrm>
            <a:off x="3505200" y="6324600"/>
            <a:ext cx="2895600" cy="457200"/>
          </a:xfrm>
          <a:prstGeom prst="rect">
            <a:avLst/>
          </a:prstGeom>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337ACF76-5934-4E7E-B3D3-36D3C5555E0E}" type="slidenum">
              <a:rPr lang="en-US" smtClean="0"/>
              <a:pPr>
                <a:defRPr/>
              </a:pPr>
              <a:t>‹#›</a:t>
            </a:fld>
            <a:endParaRPr lang="en-US"/>
          </a:p>
        </p:txBody>
      </p:sp>
    </p:spTree>
    <p:extLst>
      <p:ext uri="{BB962C8B-B14F-4D97-AF65-F5344CB8AC3E}">
        <p14:creationId xmlns:p14="http://schemas.microsoft.com/office/powerpoint/2010/main" val="32521692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xfrm>
            <a:off x="1066800" y="6324600"/>
            <a:ext cx="1905000" cy="457200"/>
          </a:xfrm>
          <a:prstGeom prst="rect">
            <a:avLst/>
          </a:prstGeom>
          <a:ln/>
        </p:spPr>
        <p:txBody>
          <a:bodyPr/>
          <a:lstStyle>
            <a:lvl1pPr>
              <a:defRPr/>
            </a:lvl1pPr>
          </a:lstStyle>
          <a:p>
            <a:pPr>
              <a:defRPr/>
            </a:pPr>
            <a:endParaRPr lang="en-US"/>
          </a:p>
        </p:txBody>
      </p:sp>
      <p:sp>
        <p:nvSpPr>
          <p:cNvPr id="5" name="Rectangle 14"/>
          <p:cNvSpPr>
            <a:spLocks noGrp="1" noChangeArrowheads="1"/>
          </p:cNvSpPr>
          <p:nvPr>
            <p:ph type="ftr" sz="quarter" idx="11"/>
          </p:nvPr>
        </p:nvSpPr>
        <p:spPr>
          <a:xfrm>
            <a:off x="3505200" y="6324600"/>
            <a:ext cx="2895600" cy="457200"/>
          </a:xfrm>
          <a:prstGeom prst="rect">
            <a:avLst/>
          </a:prstGeom>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C4873DFD-6C0C-4388-BFF4-21A9CD413AE2}" type="slidenum">
              <a:rPr lang="en-US"/>
              <a:pPr>
                <a:defRPr/>
              </a:pPr>
              <a:t>‹#›</a:t>
            </a:fld>
            <a:endParaRPr lang="en-US"/>
          </a:p>
        </p:txBody>
      </p:sp>
    </p:spTree>
    <p:extLst>
      <p:ext uri="{BB962C8B-B14F-4D97-AF65-F5344CB8AC3E}">
        <p14:creationId xmlns:p14="http://schemas.microsoft.com/office/powerpoint/2010/main" val="40579262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xfrm>
            <a:off x="1066800" y="6324600"/>
            <a:ext cx="1905000" cy="457200"/>
          </a:xfrm>
          <a:prstGeom prst="rect">
            <a:avLst/>
          </a:prstGeom>
          <a:ln/>
        </p:spPr>
        <p:txBody>
          <a:bodyPr/>
          <a:lstStyle>
            <a:lvl1pPr>
              <a:defRPr/>
            </a:lvl1pPr>
          </a:lstStyle>
          <a:p>
            <a:pPr>
              <a:defRPr/>
            </a:pPr>
            <a:endParaRPr lang="en-US"/>
          </a:p>
        </p:txBody>
      </p:sp>
      <p:sp>
        <p:nvSpPr>
          <p:cNvPr id="6" name="Rectangle 14"/>
          <p:cNvSpPr>
            <a:spLocks noGrp="1" noChangeArrowheads="1"/>
          </p:cNvSpPr>
          <p:nvPr>
            <p:ph type="ftr" sz="quarter" idx="11"/>
          </p:nvPr>
        </p:nvSpPr>
        <p:spPr>
          <a:xfrm>
            <a:off x="3505200" y="6324600"/>
            <a:ext cx="2895600" cy="457200"/>
          </a:xfrm>
          <a:prstGeom prst="rect">
            <a:avLst/>
          </a:prstGeom>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EB3D511A-71C8-493E-A99F-FA5D88A281CA}" type="slidenum">
              <a:rPr lang="en-US"/>
              <a:pPr>
                <a:defRPr/>
              </a:pPr>
              <a:t>‹#›</a:t>
            </a:fld>
            <a:endParaRPr lang="en-US"/>
          </a:p>
        </p:txBody>
      </p:sp>
    </p:spTree>
    <p:extLst>
      <p:ext uri="{BB962C8B-B14F-4D97-AF65-F5344CB8AC3E}">
        <p14:creationId xmlns:p14="http://schemas.microsoft.com/office/powerpoint/2010/main" val="33077121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xfrm>
            <a:off x="1066800" y="6324600"/>
            <a:ext cx="1905000" cy="457200"/>
          </a:xfrm>
          <a:prstGeom prst="rect">
            <a:avLst/>
          </a:prstGeom>
          <a:ln/>
        </p:spPr>
        <p:txBody>
          <a:bodyPr/>
          <a:lstStyle>
            <a:lvl1pPr>
              <a:defRPr/>
            </a:lvl1pPr>
          </a:lstStyle>
          <a:p>
            <a:pPr>
              <a:defRPr/>
            </a:pPr>
            <a:endParaRPr lang="en-US"/>
          </a:p>
        </p:txBody>
      </p:sp>
      <p:sp>
        <p:nvSpPr>
          <p:cNvPr id="8" name="Rectangle 14"/>
          <p:cNvSpPr>
            <a:spLocks noGrp="1" noChangeArrowheads="1"/>
          </p:cNvSpPr>
          <p:nvPr>
            <p:ph type="ftr" sz="quarter" idx="11"/>
          </p:nvPr>
        </p:nvSpPr>
        <p:spPr>
          <a:xfrm>
            <a:off x="3505200" y="6324600"/>
            <a:ext cx="2895600" cy="457200"/>
          </a:xfrm>
          <a:prstGeom prst="rect">
            <a:avLst/>
          </a:prstGeom>
          <a:ln/>
        </p:spPr>
        <p:txBody>
          <a:bodyPr/>
          <a:lstStyle>
            <a:lvl1pPr>
              <a:defRPr/>
            </a:lvl1pPr>
          </a:lstStyle>
          <a:p>
            <a:pPr>
              <a:defRPr/>
            </a:pPr>
            <a:endParaRPr lang="en-US"/>
          </a:p>
        </p:txBody>
      </p:sp>
      <p:sp>
        <p:nvSpPr>
          <p:cNvPr id="9" name="Rectangle 15"/>
          <p:cNvSpPr>
            <a:spLocks noGrp="1" noChangeArrowheads="1"/>
          </p:cNvSpPr>
          <p:nvPr>
            <p:ph type="sldNum" sz="quarter" idx="12"/>
          </p:nvPr>
        </p:nvSpPr>
        <p:spPr>
          <a:ln/>
        </p:spPr>
        <p:txBody>
          <a:bodyPr/>
          <a:lstStyle>
            <a:lvl1pPr>
              <a:defRPr/>
            </a:lvl1pPr>
          </a:lstStyle>
          <a:p>
            <a:pPr>
              <a:defRPr/>
            </a:pPr>
            <a:fld id="{B1712761-0099-4EBF-9C7B-ECEC41268A90}" type="slidenum">
              <a:rPr lang="en-US"/>
              <a:pPr>
                <a:defRPr/>
              </a:pPr>
              <a:t>‹#›</a:t>
            </a:fld>
            <a:endParaRPr lang="en-US"/>
          </a:p>
        </p:txBody>
      </p:sp>
    </p:spTree>
    <p:extLst>
      <p:ext uri="{BB962C8B-B14F-4D97-AF65-F5344CB8AC3E}">
        <p14:creationId xmlns:p14="http://schemas.microsoft.com/office/powerpoint/2010/main" val="33713038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xfrm>
            <a:off x="1066800" y="6324600"/>
            <a:ext cx="1905000" cy="457200"/>
          </a:xfrm>
          <a:prstGeom prst="rect">
            <a:avLst/>
          </a:prstGeom>
          <a:ln/>
        </p:spPr>
        <p:txBody>
          <a:bodyPr/>
          <a:lstStyle>
            <a:lvl1pPr>
              <a:defRPr/>
            </a:lvl1pPr>
          </a:lstStyle>
          <a:p>
            <a:pPr>
              <a:defRPr/>
            </a:pPr>
            <a:endParaRPr lang="en-US"/>
          </a:p>
        </p:txBody>
      </p:sp>
      <p:sp>
        <p:nvSpPr>
          <p:cNvPr id="4" name="Rectangle 14"/>
          <p:cNvSpPr>
            <a:spLocks noGrp="1" noChangeArrowheads="1"/>
          </p:cNvSpPr>
          <p:nvPr>
            <p:ph type="ftr" sz="quarter" idx="11"/>
          </p:nvPr>
        </p:nvSpPr>
        <p:spPr>
          <a:xfrm>
            <a:off x="3505200" y="6324600"/>
            <a:ext cx="2895600" cy="457200"/>
          </a:xfrm>
          <a:prstGeom prst="rect">
            <a:avLst/>
          </a:prstGeom>
          <a:ln/>
        </p:spPr>
        <p:txBody>
          <a:bodyPr/>
          <a:lstStyle>
            <a:lvl1pPr>
              <a:defRPr/>
            </a:lvl1pPr>
          </a:lstStyle>
          <a:p>
            <a:pPr>
              <a:defRPr/>
            </a:pPr>
            <a:endParaRPr lang="en-US"/>
          </a:p>
        </p:txBody>
      </p:sp>
      <p:sp>
        <p:nvSpPr>
          <p:cNvPr id="5" name="Rectangle 15"/>
          <p:cNvSpPr>
            <a:spLocks noGrp="1" noChangeArrowheads="1"/>
          </p:cNvSpPr>
          <p:nvPr>
            <p:ph type="sldNum" sz="quarter" idx="12"/>
          </p:nvPr>
        </p:nvSpPr>
        <p:spPr>
          <a:ln/>
        </p:spPr>
        <p:txBody>
          <a:bodyPr/>
          <a:lstStyle>
            <a:lvl1pPr>
              <a:defRPr/>
            </a:lvl1pPr>
          </a:lstStyle>
          <a:p>
            <a:pPr>
              <a:defRPr/>
            </a:pPr>
            <a:fld id="{A7D998BF-D4FA-41CB-A526-70F68DD78F52}" type="slidenum">
              <a:rPr lang="en-US"/>
              <a:pPr>
                <a:defRPr/>
              </a:pPr>
              <a:t>‹#›</a:t>
            </a:fld>
            <a:endParaRPr lang="en-US"/>
          </a:p>
        </p:txBody>
      </p:sp>
    </p:spTree>
    <p:extLst>
      <p:ext uri="{BB962C8B-B14F-4D97-AF65-F5344CB8AC3E}">
        <p14:creationId xmlns:p14="http://schemas.microsoft.com/office/powerpoint/2010/main" val="19373751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xfrm>
            <a:off x="1066800" y="6324600"/>
            <a:ext cx="1905000" cy="457200"/>
          </a:xfrm>
          <a:prstGeom prst="rect">
            <a:avLst/>
          </a:prstGeom>
          <a:ln/>
        </p:spPr>
        <p:txBody>
          <a:bodyPr/>
          <a:lstStyle>
            <a:lvl1pPr>
              <a:defRPr/>
            </a:lvl1pPr>
          </a:lstStyle>
          <a:p>
            <a:pPr>
              <a:defRPr/>
            </a:pPr>
            <a:endParaRPr lang="en-US"/>
          </a:p>
        </p:txBody>
      </p:sp>
      <p:sp>
        <p:nvSpPr>
          <p:cNvPr id="3" name="Rectangle 14"/>
          <p:cNvSpPr>
            <a:spLocks noGrp="1" noChangeArrowheads="1"/>
          </p:cNvSpPr>
          <p:nvPr>
            <p:ph type="ftr" sz="quarter" idx="11"/>
          </p:nvPr>
        </p:nvSpPr>
        <p:spPr>
          <a:xfrm>
            <a:off x="3505200" y="6324600"/>
            <a:ext cx="2895600" cy="457200"/>
          </a:xfrm>
          <a:prstGeom prst="rect">
            <a:avLst/>
          </a:prstGeom>
          <a:ln/>
        </p:spPr>
        <p:txBody>
          <a:bodyPr/>
          <a:lstStyle>
            <a:lvl1pPr>
              <a:defRPr/>
            </a:lvl1pPr>
          </a:lstStyle>
          <a:p>
            <a:pPr>
              <a:defRPr/>
            </a:pPr>
            <a:endParaRPr lang="en-US"/>
          </a:p>
        </p:txBody>
      </p:sp>
      <p:sp>
        <p:nvSpPr>
          <p:cNvPr id="4" name="Rectangle 15"/>
          <p:cNvSpPr>
            <a:spLocks noGrp="1" noChangeArrowheads="1"/>
          </p:cNvSpPr>
          <p:nvPr>
            <p:ph type="sldNum" sz="quarter" idx="12"/>
          </p:nvPr>
        </p:nvSpPr>
        <p:spPr>
          <a:ln/>
        </p:spPr>
        <p:txBody>
          <a:bodyPr/>
          <a:lstStyle>
            <a:lvl1pPr>
              <a:defRPr/>
            </a:lvl1pPr>
          </a:lstStyle>
          <a:p>
            <a:pPr>
              <a:defRPr/>
            </a:pPr>
            <a:fld id="{2E319768-2C00-4271-8869-4698378C6FF2}" type="slidenum">
              <a:rPr lang="en-US"/>
              <a:pPr>
                <a:defRPr/>
              </a:pPr>
              <a:t>‹#›</a:t>
            </a:fld>
            <a:endParaRPr lang="en-US"/>
          </a:p>
        </p:txBody>
      </p:sp>
    </p:spTree>
    <p:extLst>
      <p:ext uri="{BB962C8B-B14F-4D97-AF65-F5344CB8AC3E}">
        <p14:creationId xmlns:p14="http://schemas.microsoft.com/office/powerpoint/2010/main" val="32693545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xfrm>
            <a:off x="1066800" y="6324600"/>
            <a:ext cx="1905000" cy="457200"/>
          </a:xfrm>
          <a:prstGeom prst="rect">
            <a:avLst/>
          </a:prstGeom>
          <a:ln/>
        </p:spPr>
        <p:txBody>
          <a:bodyPr/>
          <a:lstStyle>
            <a:lvl1pPr>
              <a:defRPr/>
            </a:lvl1pPr>
          </a:lstStyle>
          <a:p>
            <a:pPr>
              <a:defRPr/>
            </a:pPr>
            <a:endParaRPr lang="en-US"/>
          </a:p>
        </p:txBody>
      </p:sp>
      <p:sp>
        <p:nvSpPr>
          <p:cNvPr id="6" name="Rectangle 14"/>
          <p:cNvSpPr>
            <a:spLocks noGrp="1" noChangeArrowheads="1"/>
          </p:cNvSpPr>
          <p:nvPr>
            <p:ph type="ftr" sz="quarter" idx="11"/>
          </p:nvPr>
        </p:nvSpPr>
        <p:spPr>
          <a:xfrm>
            <a:off x="3505200" y="6324600"/>
            <a:ext cx="2895600" cy="457200"/>
          </a:xfrm>
          <a:prstGeom prst="rect">
            <a:avLst/>
          </a:prstGeom>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D18DF560-BE73-4287-8AA4-57B02629792F}" type="slidenum">
              <a:rPr lang="en-US"/>
              <a:pPr>
                <a:defRPr/>
              </a:pPr>
              <a:t>‹#›</a:t>
            </a:fld>
            <a:endParaRPr lang="en-US"/>
          </a:p>
        </p:txBody>
      </p:sp>
    </p:spTree>
    <p:extLst>
      <p:ext uri="{BB962C8B-B14F-4D97-AF65-F5344CB8AC3E}">
        <p14:creationId xmlns:p14="http://schemas.microsoft.com/office/powerpoint/2010/main" val="3379754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xfrm>
            <a:off x="1066800" y="6324600"/>
            <a:ext cx="1905000" cy="457200"/>
          </a:xfrm>
          <a:prstGeom prst="rect">
            <a:avLst/>
          </a:prstGeom>
          <a:ln/>
        </p:spPr>
        <p:txBody>
          <a:bodyPr/>
          <a:lstStyle>
            <a:lvl1pPr>
              <a:defRPr/>
            </a:lvl1pPr>
          </a:lstStyle>
          <a:p>
            <a:pPr>
              <a:defRPr/>
            </a:pPr>
            <a:endParaRPr lang="en-US"/>
          </a:p>
        </p:txBody>
      </p:sp>
      <p:sp>
        <p:nvSpPr>
          <p:cNvPr id="5" name="Rectangle 14"/>
          <p:cNvSpPr>
            <a:spLocks noGrp="1" noChangeArrowheads="1"/>
          </p:cNvSpPr>
          <p:nvPr>
            <p:ph type="ftr" sz="quarter" idx="11"/>
          </p:nvPr>
        </p:nvSpPr>
        <p:spPr>
          <a:xfrm>
            <a:off x="3505200" y="6324600"/>
            <a:ext cx="2895600" cy="457200"/>
          </a:xfrm>
          <a:prstGeom prst="rect">
            <a:avLst/>
          </a:prstGeom>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C4873DFD-6C0C-4388-BFF4-21A9CD413AE2}"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xfrm>
            <a:off x="1066800" y="6324600"/>
            <a:ext cx="1905000" cy="457200"/>
          </a:xfrm>
          <a:prstGeom prst="rect">
            <a:avLst/>
          </a:prstGeom>
          <a:ln/>
        </p:spPr>
        <p:txBody>
          <a:bodyPr/>
          <a:lstStyle>
            <a:lvl1pPr>
              <a:defRPr/>
            </a:lvl1pPr>
          </a:lstStyle>
          <a:p>
            <a:pPr>
              <a:defRPr/>
            </a:pPr>
            <a:endParaRPr lang="en-US"/>
          </a:p>
        </p:txBody>
      </p:sp>
      <p:sp>
        <p:nvSpPr>
          <p:cNvPr id="6" name="Rectangle 14"/>
          <p:cNvSpPr>
            <a:spLocks noGrp="1" noChangeArrowheads="1"/>
          </p:cNvSpPr>
          <p:nvPr>
            <p:ph type="ftr" sz="quarter" idx="11"/>
          </p:nvPr>
        </p:nvSpPr>
        <p:spPr>
          <a:xfrm>
            <a:off x="3505200" y="6324600"/>
            <a:ext cx="2895600" cy="457200"/>
          </a:xfrm>
          <a:prstGeom prst="rect">
            <a:avLst/>
          </a:prstGeom>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15196B20-F646-4B67-8CDA-5F1A00F42C23}" type="slidenum">
              <a:rPr lang="en-US"/>
              <a:pPr>
                <a:defRPr/>
              </a:pPr>
              <a:t>‹#›</a:t>
            </a:fld>
            <a:endParaRPr lang="en-US"/>
          </a:p>
        </p:txBody>
      </p:sp>
    </p:spTree>
    <p:extLst>
      <p:ext uri="{BB962C8B-B14F-4D97-AF65-F5344CB8AC3E}">
        <p14:creationId xmlns:p14="http://schemas.microsoft.com/office/powerpoint/2010/main" val="28878582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xfrm>
            <a:off x="1066800" y="6324600"/>
            <a:ext cx="1905000" cy="457200"/>
          </a:xfrm>
          <a:prstGeom prst="rect">
            <a:avLst/>
          </a:prstGeom>
          <a:ln/>
        </p:spPr>
        <p:txBody>
          <a:bodyPr/>
          <a:lstStyle>
            <a:lvl1pPr>
              <a:defRPr/>
            </a:lvl1pPr>
          </a:lstStyle>
          <a:p>
            <a:pPr>
              <a:defRPr/>
            </a:pPr>
            <a:endParaRPr lang="en-US"/>
          </a:p>
        </p:txBody>
      </p:sp>
      <p:sp>
        <p:nvSpPr>
          <p:cNvPr id="5" name="Rectangle 14"/>
          <p:cNvSpPr>
            <a:spLocks noGrp="1" noChangeArrowheads="1"/>
          </p:cNvSpPr>
          <p:nvPr>
            <p:ph type="ftr" sz="quarter" idx="11"/>
          </p:nvPr>
        </p:nvSpPr>
        <p:spPr>
          <a:xfrm>
            <a:off x="3505200" y="6324600"/>
            <a:ext cx="2895600" cy="457200"/>
          </a:xfrm>
          <a:prstGeom prst="rect">
            <a:avLst/>
          </a:prstGeom>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5C0A0437-21CB-4C7C-9AF2-5B90D0B5457B}" type="slidenum">
              <a:rPr lang="en-US"/>
              <a:pPr>
                <a:defRPr/>
              </a:pPr>
              <a:t>‹#›</a:t>
            </a:fld>
            <a:endParaRPr lang="en-US"/>
          </a:p>
        </p:txBody>
      </p:sp>
    </p:spTree>
    <p:extLst>
      <p:ext uri="{BB962C8B-B14F-4D97-AF65-F5344CB8AC3E}">
        <p14:creationId xmlns:p14="http://schemas.microsoft.com/office/powerpoint/2010/main" val="25781514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048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048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xfrm>
            <a:off x="1066800" y="6324600"/>
            <a:ext cx="1905000" cy="457200"/>
          </a:xfrm>
          <a:prstGeom prst="rect">
            <a:avLst/>
          </a:prstGeom>
          <a:ln/>
        </p:spPr>
        <p:txBody>
          <a:bodyPr/>
          <a:lstStyle>
            <a:lvl1pPr>
              <a:defRPr/>
            </a:lvl1pPr>
          </a:lstStyle>
          <a:p>
            <a:pPr>
              <a:defRPr/>
            </a:pPr>
            <a:endParaRPr lang="en-US"/>
          </a:p>
        </p:txBody>
      </p:sp>
      <p:sp>
        <p:nvSpPr>
          <p:cNvPr id="5" name="Rectangle 14"/>
          <p:cNvSpPr>
            <a:spLocks noGrp="1" noChangeArrowheads="1"/>
          </p:cNvSpPr>
          <p:nvPr>
            <p:ph type="ftr" sz="quarter" idx="11"/>
          </p:nvPr>
        </p:nvSpPr>
        <p:spPr>
          <a:xfrm>
            <a:off x="3505200" y="6324600"/>
            <a:ext cx="2895600" cy="457200"/>
          </a:xfrm>
          <a:prstGeom prst="rect">
            <a:avLst/>
          </a:prstGeom>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E553FCEC-BC1D-4B16-B199-9B9DD6C350F2}" type="slidenum">
              <a:rPr lang="en-US"/>
              <a:pPr>
                <a:defRPr/>
              </a:pPr>
              <a:t>‹#›</a:t>
            </a:fld>
            <a:endParaRPr lang="en-US"/>
          </a:p>
        </p:txBody>
      </p:sp>
    </p:spTree>
    <p:extLst>
      <p:ext uri="{BB962C8B-B14F-4D97-AF65-F5344CB8AC3E}">
        <p14:creationId xmlns:p14="http://schemas.microsoft.com/office/powerpoint/2010/main" val="41763008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772400" cy="1143000"/>
          </a:xfrm>
        </p:spPr>
        <p:txBody>
          <a:bodyPr/>
          <a:lstStyle/>
          <a:p>
            <a:r>
              <a:rPr lang="en-US"/>
              <a:t>Click to edit Master title style</a:t>
            </a:r>
          </a:p>
        </p:txBody>
      </p:sp>
      <p:sp>
        <p:nvSpPr>
          <p:cNvPr id="3" name="Content Placeholder 2"/>
          <p:cNvSpPr>
            <a:spLocks noGrp="1"/>
          </p:cNvSpPr>
          <p:nvPr>
            <p:ph sz="half" idx="1"/>
          </p:nvPr>
        </p:nvSpPr>
        <p:spPr>
          <a:xfrm>
            <a:off x="1066800" y="16764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29200" y="16764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xfrm>
            <a:off x="1066800" y="6324600"/>
            <a:ext cx="1905000" cy="457200"/>
          </a:xfrm>
          <a:prstGeom prst="rect">
            <a:avLst/>
          </a:prstGeom>
          <a:ln/>
        </p:spPr>
        <p:txBody>
          <a:bodyPr/>
          <a:lstStyle>
            <a:lvl1pPr>
              <a:defRPr/>
            </a:lvl1pPr>
          </a:lstStyle>
          <a:p>
            <a:pPr>
              <a:defRPr/>
            </a:pPr>
            <a:endParaRPr lang="en-US"/>
          </a:p>
        </p:txBody>
      </p:sp>
      <p:sp>
        <p:nvSpPr>
          <p:cNvPr id="6" name="Rectangle 14"/>
          <p:cNvSpPr>
            <a:spLocks noGrp="1" noChangeArrowheads="1"/>
          </p:cNvSpPr>
          <p:nvPr>
            <p:ph type="ftr" sz="quarter" idx="11"/>
          </p:nvPr>
        </p:nvSpPr>
        <p:spPr>
          <a:xfrm>
            <a:off x="3505200" y="6324600"/>
            <a:ext cx="2895600" cy="457200"/>
          </a:xfrm>
          <a:prstGeom prst="rect">
            <a:avLst/>
          </a:prstGeom>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1395CB24-F3D7-4C11-BB8B-8C6A5288896A}" type="slidenum">
              <a:rPr lang="en-US"/>
              <a:pPr>
                <a:defRPr/>
              </a:pPr>
              <a:t>‹#›</a:t>
            </a:fld>
            <a:endParaRPr lang="en-US"/>
          </a:p>
        </p:txBody>
      </p:sp>
    </p:spTree>
    <p:extLst>
      <p:ext uri="{BB962C8B-B14F-4D97-AF65-F5344CB8AC3E}">
        <p14:creationId xmlns:p14="http://schemas.microsoft.com/office/powerpoint/2010/main" val="4683387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1066800" y="1676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1066800" y="3810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5029200" y="16764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3"/>
          <p:cNvSpPr>
            <a:spLocks noGrp="1" noChangeArrowheads="1"/>
          </p:cNvSpPr>
          <p:nvPr>
            <p:ph type="dt" sz="half" idx="10"/>
          </p:nvPr>
        </p:nvSpPr>
        <p:spPr>
          <a:xfrm>
            <a:off x="1066800" y="6324600"/>
            <a:ext cx="1905000" cy="457200"/>
          </a:xfrm>
          <a:prstGeom prst="rect">
            <a:avLst/>
          </a:prstGeom>
          <a:ln/>
        </p:spPr>
        <p:txBody>
          <a:bodyPr/>
          <a:lstStyle>
            <a:lvl1pPr>
              <a:defRPr/>
            </a:lvl1pPr>
          </a:lstStyle>
          <a:p>
            <a:pPr>
              <a:defRPr/>
            </a:pPr>
            <a:endParaRPr lang="en-US"/>
          </a:p>
        </p:txBody>
      </p:sp>
      <p:sp>
        <p:nvSpPr>
          <p:cNvPr id="7" name="Rectangle 14"/>
          <p:cNvSpPr>
            <a:spLocks noGrp="1" noChangeArrowheads="1"/>
          </p:cNvSpPr>
          <p:nvPr>
            <p:ph type="ftr" sz="quarter" idx="11"/>
          </p:nvPr>
        </p:nvSpPr>
        <p:spPr>
          <a:xfrm>
            <a:off x="3505200" y="6324600"/>
            <a:ext cx="2895600" cy="457200"/>
          </a:xfrm>
          <a:prstGeom prst="rect">
            <a:avLst/>
          </a:prstGeom>
          <a:ln/>
        </p:spPr>
        <p:txBody>
          <a:bodyPr/>
          <a:lstStyle>
            <a:lvl1pPr>
              <a:defRPr/>
            </a:lvl1pPr>
          </a:lstStyle>
          <a:p>
            <a:pPr>
              <a:defRPr/>
            </a:pPr>
            <a:endParaRPr lang="en-US"/>
          </a:p>
        </p:txBody>
      </p:sp>
      <p:sp>
        <p:nvSpPr>
          <p:cNvPr id="8" name="Rectangle 15"/>
          <p:cNvSpPr>
            <a:spLocks noGrp="1" noChangeArrowheads="1"/>
          </p:cNvSpPr>
          <p:nvPr>
            <p:ph type="sldNum" sz="quarter" idx="12"/>
          </p:nvPr>
        </p:nvSpPr>
        <p:spPr>
          <a:ln/>
        </p:spPr>
        <p:txBody>
          <a:bodyPr/>
          <a:lstStyle>
            <a:lvl1pPr>
              <a:defRPr/>
            </a:lvl1pPr>
          </a:lstStyle>
          <a:p>
            <a:pPr>
              <a:defRPr/>
            </a:pPr>
            <a:fld id="{E6483FDE-B4DB-478C-AE44-CE0CC93E6E1D}" type="slidenum">
              <a:rPr lang="en-US"/>
              <a:pPr>
                <a:defRPr/>
              </a:pPr>
              <a:t>‹#›</a:t>
            </a:fld>
            <a:endParaRPr lang="en-US"/>
          </a:p>
        </p:txBody>
      </p:sp>
    </p:spTree>
    <p:extLst>
      <p:ext uri="{BB962C8B-B14F-4D97-AF65-F5344CB8AC3E}">
        <p14:creationId xmlns:p14="http://schemas.microsoft.com/office/powerpoint/2010/main" val="7910026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066800" y="3048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3"/>
          <p:cNvSpPr>
            <a:spLocks noGrp="1" noChangeArrowheads="1"/>
          </p:cNvSpPr>
          <p:nvPr>
            <p:ph type="dt" sz="half" idx="10"/>
          </p:nvPr>
        </p:nvSpPr>
        <p:spPr>
          <a:xfrm>
            <a:off x="1066800" y="6324600"/>
            <a:ext cx="1905000" cy="457200"/>
          </a:xfrm>
          <a:prstGeom prst="rect">
            <a:avLst/>
          </a:prstGeom>
          <a:ln/>
        </p:spPr>
        <p:txBody>
          <a:bodyPr/>
          <a:lstStyle>
            <a:lvl1pPr>
              <a:defRPr/>
            </a:lvl1pPr>
          </a:lstStyle>
          <a:p>
            <a:pPr>
              <a:defRPr/>
            </a:pPr>
            <a:endParaRPr lang="en-US"/>
          </a:p>
        </p:txBody>
      </p:sp>
      <p:sp>
        <p:nvSpPr>
          <p:cNvPr id="4" name="Rectangle 14"/>
          <p:cNvSpPr>
            <a:spLocks noGrp="1" noChangeArrowheads="1"/>
          </p:cNvSpPr>
          <p:nvPr>
            <p:ph type="ftr" sz="quarter" idx="11"/>
          </p:nvPr>
        </p:nvSpPr>
        <p:spPr>
          <a:xfrm>
            <a:off x="3505200" y="6324600"/>
            <a:ext cx="2895600" cy="457200"/>
          </a:xfrm>
          <a:prstGeom prst="rect">
            <a:avLst/>
          </a:prstGeom>
          <a:ln/>
        </p:spPr>
        <p:txBody>
          <a:bodyPr/>
          <a:lstStyle>
            <a:lvl1pPr>
              <a:defRPr/>
            </a:lvl1pPr>
          </a:lstStyle>
          <a:p>
            <a:pPr>
              <a:defRPr/>
            </a:pPr>
            <a:endParaRPr lang="en-US"/>
          </a:p>
        </p:txBody>
      </p:sp>
      <p:sp>
        <p:nvSpPr>
          <p:cNvPr id="5" name="Rectangle 15"/>
          <p:cNvSpPr>
            <a:spLocks noGrp="1" noChangeArrowheads="1"/>
          </p:cNvSpPr>
          <p:nvPr>
            <p:ph type="sldNum" sz="quarter" idx="12"/>
          </p:nvPr>
        </p:nvSpPr>
        <p:spPr>
          <a:ln/>
        </p:spPr>
        <p:txBody>
          <a:bodyPr/>
          <a:lstStyle>
            <a:lvl1pPr>
              <a:defRPr/>
            </a:lvl1pPr>
          </a:lstStyle>
          <a:p>
            <a:pPr>
              <a:defRPr/>
            </a:pPr>
            <a:fld id="{947F2BD2-8F97-411A-8E60-B5ECF7ABCE43}" type="slidenum">
              <a:rPr lang="en-US"/>
              <a:pPr>
                <a:defRPr/>
              </a:pPr>
              <a:t>‹#›</a:t>
            </a:fld>
            <a:endParaRPr lang="en-US"/>
          </a:p>
        </p:txBody>
      </p:sp>
    </p:spTree>
    <p:extLst>
      <p:ext uri="{BB962C8B-B14F-4D97-AF65-F5344CB8AC3E}">
        <p14:creationId xmlns:p14="http://schemas.microsoft.com/office/powerpoint/2010/main" val="38904505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6800" y="16764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16764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xfrm>
            <a:off x="1066800" y="6324600"/>
            <a:ext cx="1905000" cy="457200"/>
          </a:xfrm>
          <a:prstGeom prst="rect">
            <a:avLst/>
          </a:prstGeom>
          <a:ln/>
        </p:spPr>
        <p:txBody>
          <a:bodyPr/>
          <a:lstStyle>
            <a:lvl1pPr>
              <a:defRPr/>
            </a:lvl1pPr>
          </a:lstStyle>
          <a:p>
            <a:pPr>
              <a:defRPr/>
            </a:pPr>
            <a:endParaRPr lang="en-US"/>
          </a:p>
        </p:txBody>
      </p:sp>
      <p:sp>
        <p:nvSpPr>
          <p:cNvPr id="6" name="Rectangle 14"/>
          <p:cNvSpPr>
            <a:spLocks noGrp="1" noChangeArrowheads="1"/>
          </p:cNvSpPr>
          <p:nvPr>
            <p:ph type="ftr" sz="quarter" idx="11"/>
          </p:nvPr>
        </p:nvSpPr>
        <p:spPr>
          <a:xfrm>
            <a:off x="3505200" y="6324600"/>
            <a:ext cx="2895600" cy="457200"/>
          </a:xfrm>
          <a:prstGeom prst="rect">
            <a:avLst/>
          </a:prstGeom>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54DB3D55-3DA2-4E48-B6EE-A0E57F13B152}" type="slidenum">
              <a:rPr lang="en-US"/>
              <a:pPr>
                <a:defRPr/>
              </a:pPr>
              <a:t>‹#›</a:t>
            </a:fld>
            <a:endParaRPr lang="en-US"/>
          </a:p>
        </p:txBody>
      </p:sp>
    </p:spTree>
    <p:extLst>
      <p:ext uri="{BB962C8B-B14F-4D97-AF65-F5344CB8AC3E}">
        <p14:creationId xmlns:p14="http://schemas.microsoft.com/office/powerpoint/2010/main" val="25620213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772400" cy="1143000"/>
          </a:xfrm>
        </p:spPr>
        <p:txBody>
          <a:bodyPr/>
          <a:lstStyle/>
          <a:p>
            <a:r>
              <a:rPr lang="en-US"/>
              <a:t>Click to edit Master title style</a:t>
            </a:r>
          </a:p>
        </p:txBody>
      </p:sp>
      <p:sp>
        <p:nvSpPr>
          <p:cNvPr id="3" name="Content Placeholder 2"/>
          <p:cNvSpPr>
            <a:spLocks noGrp="1"/>
          </p:cNvSpPr>
          <p:nvPr>
            <p:ph sz="half" idx="1"/>
          </p:nvPr>
        </p:nvSpPr>
        <p:spPr>
          <a:xfrm>
            <a:off x="1066800" y="16764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66800" y="38100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xfrm>
            <a:off x="1066800" y="6324600"/>
            <a:ext cx="1905000" cy="457200"/>
          </a:xfrm>
          <a:prstGeom prst="rect">
            <a:avLst/>
          </a:prstGeom>
          <a:ln/>
        </p:spPr>
        <p:txBody>
          <a:bodyPr/>
          <a:lstStyle>
            <a:lvl1pPr>
              <a:defRPr/>
            </a:lvl1pPr>
          </a:lstStyle>
          <a:p>
            <a:pPr>
              <a:defRPr/>
            </a:pPr>
            <a:endParaRPr lang="en-US"/>
          </a:p>
        </p:txBody>
      </p:sp>
      <p:sp>
        <p:nvSpPr>
          <p:cNvPr id="6" name="Rectangle 14"/>
          <p:cNvSpPr>
            <a:spLocks noGrp="1" noChangeArrowheads="1"/>
          </p:cNvSpPr>
          <p:nvPr>
            <p:ph type="ftr" sz="quarter" idx="11"/>
          </p:nvPr>
        </p:nvSpPr>
        <p:spPr>
          <a:xfrm>
            <a:off x="3505200" y="6324600"/>
            <a:ext cx="2895600" cy="457200"/>
          </a:xfrm>
          <a:prstGeom prst="rect">
            <a:avLst/>
          </a:prstGeom>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1ADECB66-0A87-4C35-8FE4-664349C71D90}" type="slidenum">
              <a:rPr lang="en-US"/>
              <a:pPr>
                <a:defRPr/>
              </a:pPr>
              <a:t>‹#›</a:t>
            </a:fld>
            <a:endParaRPr lang="en-US"/>
          </a:p>
        </p:txBody>
      </p:sp>
    </p:spTree>
    <p:extLst>
      <p:ext uri="{BB962C8B-B14F-4D97-AF65-F5344CB8AC3E}">
        <p14:creationId xmlns:p14="http://schemas.microsoft.com/office/powerpoint/2010/main" val="20772552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1066800" y="1676400"/>
            <a:ext cx="3810000" cy="4114800"/>
          </a:xfrm>
        </p:spPr>
        <p:txBody>
          <a:bodyPr/>
          <a:lstStyle/>
          <a:p>
            <a:pPr lvl="0"/>
            <a:endParaRPr lang="en-US" noProof="0"/>
          </a:p>
        </p:txBody>
      </p:sp>
      <p:sp>
        <p:nvSpPr>
          <p:cNvPr id="4" name="Text Placeholder 3"/>
          <p:cNvSpPr>
            <a:spLocks noGrp="1"/>
          </p:cNvSpPr>
          <p:nvPr>
            <p:ph type="body" sz="half" idx="2"/>
          </p:nvPr>
        </p:nvSpPr>
        <p:spPr>
          <a:xfrm>
            <a:off x="5029200" y="16764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xfrm>
            <a:off x="1066800" y="6324600"/>
            <a:ext cx="1905000" cy="457200"/>
          </a:xfrm>
          <a:prstGeom prst="rect">
            <a:avLst/>
          </a:prstGeom>
          <a:ln/>
        </p:spPr>
        <p:txBody>
          <a:bodyPr/>
          <a:lstStyle>
            <a:lvl1pPr>
              <a:defRPr/>
            </a:lvl1pPr>
          </a:lstStyle>
          <a:p>
            <a:pPr>
              <a:defRPr/>
            </a:pPr>
            <a:endParaRPr lang="en-US"/>
          </a:p>
        </p:txBody>
      </p:sp>
      <p:sp>
        <p:nvSpPr>
          <p:cNvPr id="6" name="Rectangle 14"/>
          <p:cNvSpPr>
            <a:spLocks noGrp="1" noChangeArrowheads="1"/>
          </p:cNvSpPr>
          <p:nvPr>
            <p:ph type="ftr" sz="quarter" idx="11"/>
          </p:nvPr>
        </p:nvSpPr>
        <p:spPr>
          <a:xfrm>
            <a:off x="3505200" y="6324600"/>
            <a:ext cx="2895600" cy="457200"/>
          </a:xfrm>
          <a:prstGeom prst="rect">
            <a:avLst/>
          </a:prstGeom>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E9871BD4-3A8A-4A44-98DB-07C682850309}" type="slidenum">
              <a:rPr lang="en-US"/>
              <a:pPr>
                <a:defRPr/>
              </a:pPr>
              <a:t>‹#›</a:t>
            </a:fld>
            <a:endParaRPr lang="en-US"/>
          </a:p>
        </p:txBody>
      </p:sp>
    </p:spTree>
    <p:extLst>
      <p:ext uri="{BB962C8B-B14F-4D97-AF65-F5344CB8AC3E}">
        <p14:creationId xmlns:p14="http://schemas.microsoft.com/office/powerpoint/2010/main" val="41220521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6800" y="16764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029200" y="1676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029200" y="3810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3"/>
          <p:cNvSpPr>
            <a:spLocks noGrp="1" noChangeArrowheads="1"/>
          </p:cNvSpPr>
          <p:nvPr>
            <p:ph type="dt" sz="half" idx="10"/>
          </p:nvPr>
        </p:nvSpPr>
        <p:spPr>
          <a:xfrm>
            <a:off x="1066800" y="6324600"/>
            <a:ext cx="1905000" cy="457200"/>
          </a:xfrm>
          <a:prstGeom prst="rect">
            <a:avLst/>
          </a:prstGeom>
          <a:ln/>
        </p:spPr>
        <p:txBody>
          <a:bodyPr/>
          <a:lstStyle>
            <a:lvl1pPr>
              <a:defRPr/>
            </a:lvl1pPr>
          </a:lstStyle>
          <a:p>
            <a:pPr>
              <a:defRPr/>
            </a:pPr>
            <a:endParaRPr lang="en-US"/>
          </a:p>
        </p:txBody>
      </p:sp>
      <p:sp>
        <p:nvSpPr>
          <p:cNvPr id="7" name="Rectangle 14"/>
          <p:cNvSpPr>
            <a:spLocks noGrp="1" noChangeArrowheads="1"/>
          </p:cNvSpPr>
          <p:nvPr>
            <p:ph type="ftr" sz="quarter" idx="11"/>
          </p:nvPr>
        </p:nvSpPr>
        <p:spPr>
          <a:xfrm>
            <a:off x="3505200" y="6324600"/>
            <a:ext cx="2895600" cy="457200"/>
          </a:xfrm>
          <a:prstGeom prst="rect">
            <a:avLst/>
          </a:prstGeom>
          <a:ln/>
        </p:spPr>
        <p:txBody>
          <a:bodyPr/>
          <a:lstStyle>
            <a:lvl1pPr>
              <a:defRPr/>
            </a:lvl1pPr>
          </a:lstStyle>
          <a:p>
            <a:pPr>
              <a:defRPr/>
            </a:pPr>
            <a:endParaRPr lang="en-US"/>
          </a:p>
        </p:txBody>
      </p:sp>
      <p:sp>
        <p:nvSpPr>
          <p:cNvPr id="8" name="Rectangle 15"/>
          <p:cNvSpPr>
            <a:spLocks noGrp="1" noChangeArrowheads="1"/>
          </p:cNvSpPr>
          <p:nvPr>
            <p:ph type="sldNum" sz="quarter" idx="12"/>
          </p:nvPr>
        </p:nvSpPr>
        <p:spPr>
          <a:ln/>
        </p:spPr>
        <p:txBody>
          <a:bodyPr/>
          <a:lstStyle>
            <a:lvl1pPr>
              <a:defRPr/>
            </a:lvl1pPr>
          </a:lstStyle>
          <a:p>
            <a:pPr>
              <a:defRPr/>
            </a:pPr>
            <a:fld id="{9B8D0332-DB74-41B4-9F07-9E5F57F4B8F9}" type="slidenum">
              <a:rPr lang="en-US"/>
              <a:pPr>
                <a:defRPr/>
              </a:pPr>
              <a:t>‹#›</a:t>
            </a:fld>
            <a:endParaRPr lang="en-US"/>
          </a:p>
        </p:txBody>
      </p:sp>
    </p:spTree>
    <p:extLst>
      <p:ext uri="{BB962C8B-B14F-4D97-AF65-F5344CB8AC3E}">
        <p14:creationId xmlns:p14="http://schemas.microsoft.com/office/powerpoint/2010/main" val="9726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xfrm>
            <a:off x="1066800" y="6324600"/>
            <a:ext cx="1905000" cy="457200"/>
          </a:xfrm>
          <a:prstGeom prst="rect">
            <a:avLst/>
          </a:prstGeom>
          <a:ln/>
        </p:spPr>
        <p:txBody>
          <a:bodyPr/>
          <a:lstStyle>
            <a:lvl1pPr>
              <a:defRPr/>
            </a:lvl1pPr>
          </a:lstStyle>
          <a:p>
            <a:pPr>
              <a:defRPr/>
            </a:pPr>
            <a:endParaRPr lang="en-US"/>
          </a:p>
        </p:txBody>
      </p:sp>
      <p:sp>
        <p:nvSpPr>
          <p:cNvPr id="6" name="Rectangle 14"/>
          <p:cNvSpPr>
            <a:spLocks noGrp="1" noChangeArrowheads="1"/>
          </p:cNvSpPr>
          <p:nvPr>
            <p:ph type="ftr" sz="quarter" idx="11"/>
          </p:nvPr>
        </p:nvSpPr>
        <p:spPr>
          <a:xfrm>
            <a:off x="3505200" y="6324600"/>
            <a:ext cx="2895600" cy="457200"/>
          </a:xfrm>
          <a:prstGeom prst="rect">
            <a:avLst/>
          </a:prstGeom>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EB3D511A-71C8-493E-A99F-FA5D88A281CA}"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71261776"/>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74604042"/>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009656585"/>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596328251"/>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68185450"/>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51866954"/>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82278984"/>
      </p:ext>
    </p:extLst>
  </p:cSld>
  <p:clrMapOvr>
    <a:masterClrMapping/>
  </p:clrMapOvr>
  <p:transition spd="slow">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857114833"/>
      </p:ext>
    </p:extLst>
  </p:cSld>
  <p:clrMapOvr>
    <a:masterClrMapping/>
  </p:clrMapOvr>
  <p:transition spd="slow">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858245779"/>
      </p:ext>
    </p:extLst>
  </p:cSld>
  <p:clrMapOvr>
    <a:masterClrMapping/>
  </p:clrMapOvr>
  <p:transition spd="slow">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63019809"/>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xfrm>
            <a:off x="1066800" y="6324600"/>
            <a:ext cx="1905000" cy="457200"/>
          </a:xfrm>
          <a:prstGeom prst="rect">
            <a:avLst/>
          </a:prstGeom>
          <a:ln/>
        </p:spPr>
        <p:txBody>
          <a:bodyPr/>
          <a:lstStyle>
            <a:lvl1pPr>
              <a:defRPr/>
            </a:lvl1pPr>
          </a:lstStyle>
          <a:p>
            <a:pPr>
              <a:defRPr/>
            </a:pPr>
            <a:endParaRPr lang="en-US"/>
          </a:p>
        </p:txBody>
      </p:sp>
      <p:sp>
        <p:nvSpPr>
          <p:cNvPr id="8" name="Rectangle 14"/>
          <p:cNvSpPr>
            <a:spLocks noGrp="1" noChangeArrowheads="1"/>
          </p:cNvSpPr>
          <p:nvPr>
            <p:ph type="ftr" sz="quarter" idx="11"/>
          </p:nvPr>
        </p:nvSpPr>
        <p:spPr>
          <a:xfrm>
            <a:off x="3505200" y="6324600"/>
            <a:ext cx="2895600" cy="457200"/>
          </a:xfrm>
          <a:prstGeom prst="rect">
            <a:avLst/>
          </a:prstGeom>
          <a:ln/>
        </p:spPr>
        <p:txBody>
          <a:bodyPr/>
          <a:lstStyle>
            <a:lvl1pPr>
              <a:defRPr/>
            </a:lvl1pPr>
          </a:lstStyle>
          <a:p>
            <a:pPr>
              <a:defRPr/>
            </a:pPr>
            <a:endParaRPr lang="en-US"/>
          </a:p>
        </p:txBody>
      </p:sp>
      <p:sp>
        <p:nvSpPr>
          <p:cNvPr id="9" name="Rectangle 15"/>
          <p:cNvSpPr>
            <a:spLocks noGrp="1" noChangeArrowheads="1"/>
          </p:cNvSpPr>
          <p:nvPr>
            <p:ph type="sldNum" sz="quarter" idx="12"/>
          </p:nvPr>
        </p:nvSpPr>
        <p:spPr>
          <a:ln/>
        </p:spPr>
        <p:txBody>
          <a:bodyPr/>
          <a:lstStyle>
            <a:lvl1pPr>
              <a:defRPr/>
            </a:lvl1pPr>
          </a:lstStyle>
          <a:p>
            <a:pPr>
              <a:defRPr/>
            </a:pPr>
            <a:fld id="{B1712761-0099-4EBF-9C7B-ECEC41268A90}"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460430766"/>
      </p:ext>
    </p:extLst>
  </p:cSld>
  <p:clrMapOvr>
    <a:masterClrMapping/>
  </p:clrMapOvr>
  <p:transition spd="slow">
    <p:push dir="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405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130300" y="4050834"/>
            <a:ext cx="5825202" cy="1096899"/>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dirty="0"/>
              <a:pPr/>
              <a:t>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454011720"/>
      </p:ext>
    </p:extLst>
  </p:cSld>
  <p:clrMapOvr>
    <a:masterClrMapping/>
  </p:clrMapOvr>
  <p:transition spd="slow">
    <p:push di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046141778"/>
      </p:ext>
    </p:extLst>
  </p:cSld>
  <p:clrMapOvr>
    <a:masterClrMapping/>
  </p:clrMapOvr>
  <p:transition spd="slow">
    <p:push dir="u"/>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68"/>
            <a:ext cx="6447501" cy="1826581"/>
          </a:xfrm>
        </p:spPr>
        <p:txBody>
          <a:bodyPr anchor="b"/>
          <a:lstStyle>
            <a:lvl1pPr algn="l">
              <a:defRPr sz="3000" b="0" cap="none"/>
            </a:lvl1pPr>
          </a:lstStyle>
          <a:p>
            <a:r>
              <a:rPr lang="en-US"/>
              <a:t>Click to edit Master title style</a:t>
            </a:r>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504870017"/>
      </p:ext>
    </p:extLst>
  </p:cSld>
  <p:clrMapOvr>
    <a:masterClrMapping/>
  </p:clrMapOvr>
  <p:transition spd="slow">
    <p:push dir="u"/>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1" y="2160589"/>
            <a:ext cx="3138026"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817477" y="2160590"/>
            <a:ext cx="3138026"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712588-04B1-427B-82EE-E8DB90309F08}" type="datetimeFigureOut">
              <a:rPr lang="en-US" dirty="0"/>
              <a:t>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a:p>
        </p:txBody>
      </p:sp>
    </p:spTree>
    <p:extLst>
      <p:ext uri="{BB962C8B-B14F-4D97-AF65-F5344CB8AC3E}">
        <p14:creationId xmlns:p14="http://schemas.microsoft.com/office/powerpoint/2010/main" val="940594848"/>
      </p:ext>
    </p:extLst>
  </p:cSld>
  <p:clrMapOvr>
    <a:masterClrMapping/>
  </p:clrMapOvr>
  <p:transition spd="slow">
    <p:push dir="u"/>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6809" y="2160983"/>
            <a:ext cx="3139217"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506809" y="2737246"/>
            <a:ext cx="31392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816287" y="2160983"/>
            <a:ext cx="3139214"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816288" y="2737246"/>
            <a:ext cx="313921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144942202"/>
      </p:ext>
    </p:extLst>
  </p:cSld>
  <p:clrMapOvr>
    <a:masterClrMapping/>
  </p:clrMapOvr>
  <p:transition spd="slow">
    <p:push dir="u"/>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877081673"/>
      </p:ext>
    </p:extLst>
  </p:cSld>
  <p:clrMapOvr>
    <a:masterClrMapping/>
  </p:clrMapOvr>
  <p:transition spd="slow">
    <p:push dir="u"/>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806066860"/>
      </p:ext>
    </p:extLst>
  </p:cSld>
  <p:clrMapOvr>
    <a:masterClrMapping/>
  </p:clrMapOvr>
  <p:transition spd="slow">
    <p:push dir="u"/>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1500"/>
            </a:lvl1pPr>
          </a:lstStyle>
          <a:p>
            <a:r>
              <a:rPr lang="en-US"/>
              <a:t>Click to edit Master title style</a:t>
            </a:r>
          </a:p>
        </p:txBody>
      </p:sp>
      <p:sp>
        <p:nvSpPr>
          <p:cNvPr id="3" name="Content Placeholder 2"/>
          <p:cNvSpPr>
            <a:spLocks noGrp="1"/>
          </p:cNvSpPr>
          <p:nvPr>
            <p:ph idx="1"/>
          </p:nvPr>
        </p:nvSpPr>
        <p:spPr>
          <a:xfrm>
            <a:off x="3570346" y="514925"/>
            <a:ext cx="3385156"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a:p>
        </p:txBody>
      </p:sp>
    </p:spTree>
    <p:extLst>
      <p:ext uri="{BB962C8B-B14F-4D97-AF65-F5344CB8AC3E}">
        <p14:creationId xmlns:p14="http://schemas.microsoft.com/office/powerpoint/2010/main" val="2107600697"/>
      </p:ext>
    </p:extLst>
  </p:cSld>
  <p:clrMapOvr>
    <a:masterClrMapping/>
  </p:clrMapOvr>
  <p:transition spd="slow">
    <p:push di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4800600"/>
            <a:ext cx="6447500" cy="566738"/>
          </a:xfrm>
        </p:spPr>
        <p:txBody>
          <a:bodyPr anchor="b">
            <a:normAutofit/>
          </a:bodyPr>
          <a:lstStyle>
            <a:lvl1pPr algn="l">
              <a:defRPr sz="1800" b="0"/>
            </a:lvl1pPr>
          </a:lstStyle>
          <a:p>
            <a:r>
              <a:rPr lang="en-US"/>
              <a:t>Click to edit Master title style</a:t>
            </a:r>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endParaRPr lang="en-US"/>
          </a:p>
        </p:txBody>
      </p:sp>
      <p:sp>
        <p:nvSpPr>
          <p:cNvPr id="4" name="Text Placeholder 3"/>
          <p:cNvSpPr>
            <a:spLocks noGrp="1"/>
          </p:cNvSpPr>
          <p:nvPr>
            <p:ph type="body" sz="half" idx="2"/>
          </p:nvPr>
        </p:nvSpPr>
        <p:spPr>
          <a:xfrm>
            <a:off x="508001" y="5367338"/>
            <a:ext cx="6447500" cy="67402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035533465"/>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xfrm>
            <a:off x="1066800" y="6324600"/>
            <a:ext cx="1905000" cy="457200"/>
          </a:xfrm>
          <a:prstGeom prst="rect">
            <a:avLst/>
          </a:prstGeom>
          <a:ln/>
        </p:spPr>
        <p:txBody>
          <a:bodyPr/>
          <a:lstStyle>
            <a:lvl1pPr>
              <a:defRPr/>
            </a:lvl1pPr>
          </a:lstStyle>
          <a:p>
            <a:pPr>
              <a:defRPr/>
            </a:pPr>
            <a:endParaRPr lang="en-US"/>
          </a:p>
        </p:txBody>
      </p:sp>
      <p:sp>
        <p:nvSpPr>
          <p:cNvPr id="4" name="Rectangle 14"/>
          <p:cNvSpPr>
            <a:spLocks noGrp="1" noChangeArrowheads="1"/>
          </p:cNvSpPr>
          <p:nvPr>
            <p:ph type="ftr" sz="quarter" idx="11"/>
          </p:nvPr>
        </p:nvSpPr>
        <p:spPr>
          <a:xfrm>
            <a:off x="3505200" y="6324600"/>
            <a:ext cx="2895600" cy="457200"/>
          </a:xfrm>
          <a:prstGeom prst="rect">
            <a:avLst/>
          </a:prstGeom>
          <a:ln/>
        </p:spPr>
        <p:txBody>
          <a:bodyPr/>
          <a:lstStyle>
            <a:lvl1pPr>
              <a:defRPr/>
            </a:lvl1pPr>
          </a:lstStyle>
          <a:p>
            <a:pPr>
              <a:defRPr/>
            </a:pPr>
            <a:endParaRPr lang="en-US"/>
          </a:p>
        </p:txBody>
      </p:sp>
      <p:sp>
        <p:nvSpPr>
          <p:cNvPr id="5" name="Rectangle 15"/>
          <p:cNvSpPr>
            <a:spLocks noGrp="1" noChangeArrowheads="1"/>
          </p:cNvSpPr>
          <p:nvPr>
            <p:ph type="sldNum" sz="quarter" idx="12"/>
          </p:nvPr>
        </p:nvSpPr>
        <p:spPr>
          <a:ln/>
        </p:spPr>
        <p:txBody>
          <a:bodyPr/>
          <a:lstStyle>
            <a:lvl1pPr>
              <a:defRPr/>
            </a:lvl1pPr>
          </a:lstStyle>
          <a:p>
            <a:pPr>
              <a:defRPr/>
            </a:pPr>
            <a:fld id="{A7D998BF-D4FA-41CB-A526-70F68DD78F52}"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3300" b="0" cap="none"/>
            </a:lvl1pPr>
          </a:lstStyle>
          <a:p>
            <a:r>
              <a:rPr lang="en-US"/>
              <a:t>Click to edit Master title style</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064159235"/>
      </p:ext>
    </p:extLst>
  </p:cSld>
  <p:clrMapOvr>
    <a:masterClrMapping/>
  </p:clrMapOvr>
  <p:transition spd="slow">
    <p:push dir="u"/>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3300" b="0" cap="none"/>
            </a:lvl1pPr>
          </a:lstStyle>
          <a:p>
            <a:r>
              <a:rPr lang="en-US"/>
              <a:t>Click to edit Master title style</a:t>
            </a:r>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20" name="TextBox 19"/>
          <p:cNvSpPr txBox="1"/>
          <p:nvPr/>
        </p:nvSpPr>
        <p:spPr>
          <a:xfrm>
            <a:off x="406403" y="790378"/>
            <a:ext cx="457200" cy="584776"/>
          </a:xfrm>
          <a:prstGeom prst="rect">
            <a:avLst/>
          </a:prstGeom>
        </p:spPr>
        <p:txBody>
          <a:bodyPr vert="horz" lIns="68580" tIns="34290" rIns="68580" bIns="34290" rtlCol="0" anchor="ctr">
            <a:noAutofit/>
          </a:bodyPr>
          <a:lstStyle/>
          <a:p>
            <a:pPr lvl="0"/>
            <a:r>
              <a:rPr lang="en-US" sz="6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6669758" y="2886556"/>
            <a:ext cx="457200" cy="584776"/>
          </a:xfrm>
          <a:prstGeom prst="rect">
            <a:avLst/>
          </a:prstGeom>
        </p:spPr>
        <p:txBody>
          <a:bodyPr vert="horz" lIns="68580" tIns="34290" rIns="68580" bIns="34290" rtlCol="0" anchor="ctr">
            <a:noAutofit/>
          </a:bodyPr>
          <a:lstStyle/>
          <a:p>
            <a:pPr lvl="0"/>
            <a:r>
              <a:rPr lang="en-US" sz="6000" baseline="0">
                <a:ln w="3175" cmpd="sng">
                  <a:noFill/>
                </a:ln>
                <a:solidFill>
                  <a:schemeClr val="accent1">
                    <a:lumMod val="60000"/>
                    <a:lumOff val="40000"/>
                  </a:schemeClr>
                </a:solidFill>
                <a:latin typeface="Arial"/>
              </a:rPr>
              <a:t>”</a:t>
            </a:r>
            <a:endParaRPr lang="en-US" sz="1800">
              <a:solidFill>
                <a:schemeClr val="accent1">
                  <a:lumMod val="60000"/>
                  <a:lumOff val="40000"/>
                </a:schemeClr>
              </a:solidFill>
              <a:latin typeface="Arial"/>
            </a:endParaRPr>
          </a:p>
        </p:txBody>
      </p:sp>
    </p:spTree>
    <p:extLst>
      <p:ext uri="{BB962C8B-B14F-4D97-AF65-F5344CB8AC3E}">
        <p14:creationId xmlns:p14="http://schemas.microsoft.com/office/powerpoint/2010/main" val="724520377"/>
      </p:ext>
    </p:extLst>
  </p:cSld>
  <p:clrMapOvr>
    <a:masterClrMapping/>
  </p:clrMapOvr>
  <p:transition spd="slow">
    <p:push dir="u"/>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3300" b="0" cap="none"/>
            </a:lvl1pPr>
          </a:lstStyle>
          <a:p>
            <a:r>
              <a:rPr lang="en-US"/>
              <a:t>Click to edit Master title style</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089878233"/>
      </p:ext>
    </p:extLst>
  </p:cSld>
  <p:clrMapOvr>
    <a:masterClrMapping/>
  </p:clrMapOvr>
  <p:transition spd="slow">
    <p:push dir="u"/>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3300" b="0" cap="none"/>
            </a:lvl1pPr>
          </a:lstStyle>
          <a:p>
            <a:r>
              <a:rPr lang="en-US"/>
              <a:t>Click to edit Master title style</a:t>
            </a:r>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24" name="TextBox 23"/>
          <p:cNvSpPr txBox="1"/>
          <p:nvPr/>
        </p:nvSpPr>
        <p:spPr>
          <a:xfrm>
            <a:off x="406403" y="790378"/>
            <a:ext cx="457200" cy="584776"/>
          </a:xfrm>
          <a:prstGeom prst="rect">
            <a:avLst/>
          </a:prstGeom>
        </p:spPr>
        <p:txBody>
          <a:bodyPr vert="horz" lIns="68580" tIns="34290" rIns="68580" bIns="34290" rtlCol="0" anchor="ctr">
            <a:noAutofit/>
          </a:bodyPr>
          <a:lstStyle/>
          <a:p>
            <a:pPr lvl="0"/>
            <a:r>
              <a:rPr lang="en-US" sz="6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6669758" y="2886556"/>
            <a:ext cx="457200" cy="584776"/>
          </a:xfrm>
          <a:prstGeom prst="rect">
            <a:avLst/>
          </a:prstGeom>
        </p:spPr>
        <p:txBody>
          <a:bodyPr vert="horz" lIns="68580" tIns="34290" rIns="68580" bIns="34290" rtlCol="0" anchor="ctr">
            <a:noAutofit/>
          </a:bodyPr>
          <a:lstStyle/>
          <a:p>
            <a:pPr lvl="0"/>
            <a:r>
              <a:rPr lang="en-US" sz="6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046894904"/>
      </p:ext>
    </p:extLst>
  </p:cSld>
  <p:clrMapOvr>
    <a:masterClrMapping/>
  </p:clrMapOvr>
  <p:transition spd="slow">
    <p:push dir="u"/>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0" y="609600"/>
            <a:ext cx="6441152" cy="3022600"/>
          </a:xfrm>
        </p:spPr>
        <p:txBody>
          <a:bodyPr anchor="ctr">
            <a:normAutofit/>
          </a:bodyPr>
          <a:lstStyle>
            <a:lvl1pPr algn="l">
              <a:defRPr sz="3300" b="0" cap="none"/>
            </a:lvl1pPr>
          </a:lstStyle>
          <a:p>
            <a:r>
              <a:rPr lang="en-US"/>
              <a:t>Click to edit Master title style</a:t>
            </a:r>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536390726"/>
      </p:ext>
    </p:extLst>
  </p:cSld>
  <p:clrMapOvr>
    <a:masterClrMapping/>
  </p:clrMapOvr>
  <p:transition spd="slow">
    <p:push dir="u"/>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C6B4A9-1611-4792-9094-5F34BCA07E0B}" type="datetimeFigureOut">
              <a:rPr lang="en-US" dirty="0"/>
              <a:t>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a:p>
        </p:txBody>
      </p:sp>
    </p:spTree>
    <p:extLst>
      <p:ext uri="{BB962C8B-B14F-4D97-AF65-F5344CB8AC3E}">
        <p14:creationId xmlns:p14="http://schemas.microsoft.com/office/powerpoint/2010/main" val="3225620036"/>
      </p:ext>
    </p:extLst>
  </p:cSld>
  <p:clrMapOvr>
    <a:masterClrMapping/>
  </p:clrMapOvr>
  <p:transition spd="slow">
    <p:push dir="u"/>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609600"/>
            <a:ext cx="978557"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508001" y="609600"/>
            <a:ext cx="5295113"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611575762"/>
      </p:ext>
    </p:extLst>
  </p:cSld>
  <p:clrMapOvr>
    <a:masterClrMapping/>
  </p:clrMapOvr>
  <p:transition spd="slow">
    <p:push dir="u"/>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E0F805B-ABC8-4A8B-B9D4-5845341EB6C9}"/>
              </a:ext>
            </a:extLst>
          </p:cNvPr>
          <p:cNvSpPr txBox="1"/>
          <p:nvPr userDrawn="1"/>
        </p:nvSpPr>
        <p:spPr>
          <a:xfrm>
            <a:off x="827584" y="667435"/>
            <a:ext cx="3738563" cy="338554"/>
          </a:xfrm>
          <a:prstGeom prst="rect">
            <a:avLst/>
          </a:prstGeom>
          <a:noFill/>
        </p:spPr>
        <p:txBody>
          <a:bodyPr wrap="square" rtlCol="0">
            <a:spAutoFit/>
          </a:bodyPr>
          <a:lstStyle/>
          <a:p>
            <a:r>
              <a:rPr lang="en-US" sz="1600" dirty="0">
                <a:solidFill>
                  <a:schemeClr val="tx1"/>
                </a:solidFill>
                <a:latin typeface="Century Gothic" panose="020B0502020202020204" pitchFamily="34" charset="0"/>
                <a:cs typeface="Arial" panose="020B0604020202020204" pitchFamily="34" charset="0"/>
              </a:rPr>
              <a:t>Super-2 – Turn Lane Warrant Criteria</a:t>
            </a:r>
          </a:p>
        </p:txBody>
      </p:sp>
      <p:sp>
        <p:nvSpPr>
          <p:cNvPr id="8" name="Rectangle 7">
            <a:extLst>
              <a:ext uri="{FF2B5EF4-FFF2-40B4-BE49-F238E27FC236}">
                <a16:creationId xmlns:a16="http://schemas.microsoft.com/office/drawing/2014/main" id="{245A3183-73DB-40B2-B6C8-E0DE1DE1D6DB}"/>
              </a:ext>
            </a:extLst>
          </p:cNvPr>
          <p:cNvSpPr/>
          <p:nvPr userDrawn="1"/>
        </p:nvSpPr>
        <p:spPr>
          <a:xfrm>
            <a:off x="0" y="764704"/>
            <a:ext cx="792088"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36ABBA2-AA3C-4D81-BF82-C5B05E586B69}"/>
              </a:ext>
            </a:extLst>
          </p:cNvPr>
          <p:cNvSpPr/>
          <p:nvPr userDrawn="1"/>
        </p:nvSpPr>
        <p:spPr>
          <a:xfrm>
            <a:off x="0" y="836712"/>
            <a:ext cx="792088"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2792F5-6345-4BA3-96B5-3BBA9D667573}"/>
              </a:ext>
            </a:extLst>
          </p:cNvPr>
          <p:cNvSpPr/>
          <p:nvPr userDrawn="1"/>
        </p:nvSpPr>
        <p:spPr>
          <a:xfrm>
            <a:off x="0" y="908720"/>
            <a:ext cx="792088"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C9BAE6B-4BEF-472C-8DFA-A9B7788CA52B}"/>
              </a:ext>
            </a:extLst>
          </p:cNvPr>
          <p:cNvSpPr txBox="1"/>
          <p:nvPr userDrawn="1"/>
        </p:nvSpPr>
        <p:spPr>
          <a:xfrm>
            <a:off x="0" y="260648"/>
            <a:ext cx="792088" cy="400110"/>
          </a:xfrm>
          <a:prstGeom prst="rect">
            <a:avLst/>
          </a:prstGeom>
          <a:noFill/>
        </p:spPr>
        <p:txBody>
          <a:bodyPr wrap="square" rtlCol="0">
            <a:spAutoFit/>
          </a:bodyPr>
          <a:lstStyle/>
          <a:p>
            <a:pPr algn="ctr"/>
            <a:fld id="{5EF72394-20AE-4583-8A01-A144B1C77253}" type="slidenum">
              <a:rPr lang="en-US" sz="2000">
                <a:solidFill>
                  <a:schemeClr val="bg2"/>
                </a:solidFill>
                <a:latin typeface="Century Gothic" panose="020B0502020202020204" pitchFamily="34" charset="0"/>
              </a:rPr>
              <a:pPr algn="ctr"/>
              <a:t>‹#›</a:t>
            </a:fld>
            <a:endParaRPr lang="en-US" sz="2000" dirty="0">
              <a:solidFill>
                <a:schemeClr val="bg2"/>
              </a:solidFill>
              <a:latin typeface="Century Gothic" panose="020B0502020202020204" pitchFamily="34" charset="0"/>
            </a:endParaRPr>
          </a:p>
        </p:txBody>
      </p:sp>
    </p:spTree>
    <p:extLst>
      <p:ext uri="{BB962C8B-B14F-4D97-AF65-F5344CB8AC3E}">
        <p14:creationId xmlns:p14="http://schemas.microsoft.com/office/powerpoint/2010/main" val="42891695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xfrm>
            <a:off x="1066800" y="6324600"/>
            <a:ext cx="1905000" cy="457200"/>
          </a:xfrm>
          <a:prstGeom prst="rect">
            <a:avLst/>
          </a:prstGeom>
          <a:ln/>
        </p:spPr>
        <p:txBody>
          <a:bodyPr/>
          <a:lstStyle>
            <a:lvl1pPr>
              <a:defRPr/>
            </a:lvl1pPr>
          </a:lstStyle>
          <a:p>
            <a:pPr>
              <a:defRPr/>
            </a:pPr>
            <a:endParaRPr lang="en-US"/>
          </a:p>
        </p:txBody>
      </p:sp>
      <p:sp>
        <p:nvSpPr>
          <p:cNvPr id="3" name="Rectangle 14"/>
          <p:cNvSpPr>
            <a:spLocks noGrp="1" noChangeArrowheads="1"/>
          </p:cNvSpPr>
          <p:nvPr>
            <p:ph type="ftr" sz="quarter" idx="11"/>
          </p:nvPr>
        </p:nvSpPr>
        <p:spPr>
          <a:xfrm>
            <a:off x="3505200" y="6324600"/>
            <a:ext cx="2895600" cy="457200"/>
          </a:xfrm>
          <a:prstGeom prst="rect">
            <a:avLst/>
          </a:prstGeom>
          <a:ln/>
        </p:spPr>
        <p:txBody>
          <a:bodyPr/>
          <a:lstStyle>
            <a:lvl1pPr>
              <a:defRPr/>
            </a:lvl1pPr>
          </a:lstStyle>
          <a:p>
            <a:pPr>
              <a:defRPr/>
            </a:pPr>
            <a:endParaRPr lang="en-US"/>
          </a:p>
        </p:txBody>
      </p:sp>
      <p:sp>
        <p:nvSpPr>
          <p:cNvPr id="4" name="Rectangle 15"/>
          <p:cNvSpPr>
            <a:spLocks noGrp="1" noChangeArrowheads="1"/>
          </p:cNvSpPr>
          <p:nvPr>
            <p:ph type="sldNum" sz="quarter" idx="12"/>
          </p:nvPr>
        </p:nvSpPr>
        <p:spPr>
          <a:ln/>
        </p:spPr>
        <p:txBody>
          <a:bodyPr/>
          <a:lstStyle>
            <a:lvl1pPr>
              <a:defRPr/>
            </a:lvl1pPr>
          </a:lstStyle>
          <a:p>
            <a:pPr>
              <a:defRPr/>
            </a:pPr>
            <a:fld id="{2E319768-2C00-4271-8869-4698378C6FF2}"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xfrm>
            <a:off x="1066800" y="6324600"/>
            <a:ext cx="1905000" cy="457200"/>
          </a:xfrm>
          <a:prstGeom prst="rect">
            <a:avLst/>
          </a:prstGeom>
          <a:ln/>
        </p:spPr>
        <p:txBody>
          <a:bodyPr/>
          <a:lstStyle>
            <a:lvl1pPr>
              <a:defRPr/>
            </a:lvl1pPr>
          </a:lstStyle>
          <a:p>
            <a:pPr>
              <a:defRPr/>
            </a:pPr>
            <a:endParaRPr lang="en-US"/>
          </a:p>
        </p:txBody>
      </p:sp>
      <p:sp>
        <p:nvSpPr>
          <p:cNvPr id="6" name="Rectangle 14"/>
          <p:cNvSpPr>
            <a:spLocks noGrp="1" noChangeArrowheads="1"/>
          </p:cNvSpPr>
          <p:nvPr>
            <p:ph type="ftr" sz="quarter" idx="11"/>
          </p:nvPr>
        </p:nvSpPr>
        <p:spPr>
          <a:xfrm>
            <a:off x="3505200" y="6324600"/>
            <a:ext cx="2895600" cy="457200"/>
          </a:xfrm>
          <a:prstGeom prst="rect">
            <a:avLst/>
          </a:prstGeom>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D18DF560-BE73-4287-8AA4-57B02629792F}"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4.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21" Type="http://schemas.openxmlformats.org/officeDocument/2006/relationships/image" Target="../media/image1.png"/><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theme" Target="../theme/theme3.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image" Target="../media/image3.png"/><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image" Target="../media/image2.png"/><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image" Target="../media/image7.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4.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theme" Target="../theme/theme5.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61794" name="Freeform 2"/>
          <p:cNvSpPr>
            <a:spLocks/>
          </p:cNvSpPr>
          <p:nvPr/>
        </p:nvSpPr>
        <p:spPr bwMode="hidden">
          <a:xfrm>
            <a:off x="-11113" y="1836738"/>
            <a:ext cx="2268538" cy="2709862"/>
          </a:xfrm>
          <a:custGeom>
            <a:avLst/>
            <a:gdLst/>
            <a:ahLst/>
            <a:cxnLst>
              <a:cxn ang="0">
                <a:pos x="808" y="283"/>
              </a:cxn>
              <a:cxn ang="0">
                <a:pos x="673" y="252"/>
              </a:cxn>
              <a:cxn ang="0">
                <a:pos x="654" y="0"/>
              </a:cxn>
              <a:cxn ang="0">
                <a:pos x="488" y="13"/>
              </a:cxn>
              <a:cxn ang="0">
                <a:pos x="476" y="252"/>
              </a:cxn>
              <a:cxn ang="0">
                <a:pos x="365" y="290"/>
              </a:cxn>
              <a:cxn ang="0">
                <a:pos x="206" y="86"/>
              </a:cxn>
              <a:cxn ang="0">
                <a:pos x="95" y="148"/>
              </a:cxn>
              <a:cxn ang="0">
                <a:pos x="200" y="376"/>
              </a:cxn>
              <a:cxn ang="0">
                <a:pos x="126" y="450"/>
              </a:cxn>
              <a:cxn ang="0">
                <a:pos x="0" y="423"/>
              </a:cxn>
              <a:cxn ang="0">
                <a:pos x="0" y="1273"/>
              </a:cxn>
              <a:cxn ang="0">
                <a:pos x="101" y="1226"/>
              </a:cxn>
              <a:cxn ang="0">
                <a:pos x="181" y="1306"/>
              </a:cxn>
              <a:cxn ang="0">
                <a:pos x="70" y="1509"/>
              </a:cxn>
              <a:cxn ang="0">
                <a:pos x="175" y="1596"/>
              </a:cxn>
              <a:cxn ang="0">
                <a:pos x="365" y="1411"/>
              </a:cxn>
              <a:cxn ang="0">
                <a:pos x="476" y="1448"/>
              </a:cxn>
              <a:cxn ang="0">
                <a:pos x="501" y="1700"/>
              </a:cxn>
              <a:cxn ang="0">
                <a:pos x="667" y="1707"/>
              </a:cxn>
              <a:cxn ang="0">
                <a:pos x="685" y="1442"/>
              </a:cxn>
              <a:cxn ang="0">
                <a:pos x="826" y="1405"/>
              </a:cxn>
              <a:cxn ang="0">
                <a:pos x="993" y="1590"/>
              </a:cxn>
              <a:cxn ang="0">
                <a:pos x="1103" y="1522"/>
              </a:cxn>
              <a:cxn ang="0">
                <a:pos x="993" y="1300"/>
              </a:cxn>
              <a:cxn ang="0">
                <a:pos x="1067" y="1207"/>
              </a:cxn>
              <a:cxn ang="0">
                <a:pos x="1288" y="1312"/>
              </a:cxn>
              <a:cxn ang="0">
                <a:pos x="1355" y="1196"/>
              </a:cxn>
              <a:cxn ang="0">
                <a:pos x="1153" y="1047"/>
              </a:cxn>
              <a:cxn ang="0">
                <a:pos x="1177" y="918"/>
              </a:cxn>
              <a:cxn ang="0">
                <a:pos x="1429" y="894"/>
              </a:cxn>
              <a:cxn ang="0">
                <a:pos x="1423" y="764"/>
              </a:cxn>
              <a:cxn ang="0">
                <a:pos x="1171" y="727"/>
              </a:cxn>
              <a:cxn ang="0">
                <a:pos x="1146" y="629"/>
              </a:cxn>
              <a:cxn ang="0">
                <a:pos x="1349" y="487"/>
              </a:cxn>
              <a:cxn ang="0">
                <a:pos x="1282" y="370"/>
              </a:cxn>
              <a:cxn ang="0">
                <a:pos x="1054" y="462"/>
              </a:cxn>
              <a:cxn ang="0">
                <a:pos x="980" y="388"/>
              </a:cxn>
              <a:cxn ang="0">
                <a:pos x="1097" y="173"/>
              </a:cxn>
              <a:cxn ang="0">
                <a:pos x="986" y="105"/>
              </a:cxn>
              <a:cxn ang="0">
                <a:pos x="808" y="283"/>
              </a:cxn>
            </a:cxnLst>
            <a:rect l="0" t="0" r="r" b="b"/>
            <a:pathLst>
              <a:path w="1429" h="1707">
                <a:moveTo>
                  <a:pt x="808" y="283"/>
                </a:moveTo>
                <a:lnTo>
                  <a:pt x="673" y="252"/>
                </a:lnTo>
                <a:lnTo>
                  <a:pt x="654" y="0"/>
                </a:lnTo>
                <a:lnTo>
                  <a:pt x="488" y="13"/>
                </a:lnTo>
                <a:lnTo>
                  <a:pt x="476" y="252"/>
                </a:lnTo>
                <a:lnTo>
                  <a:pt x="365" y="290"/>
                </a:lnTo>
                <a:lnTo>
                  <a:pt x="206" y="86"/>
                </a:lnTo>
                <a:lnTo>
                  <a:pt x="95" y="148"/>
                </a:lnTo>
                <a:lnTo>
                  <a:pt x="200" y="376"/>
                </a:lnTo>
                <a:lnTo>
                  <a:pt x="126" y="450"/>
                </a:lnTo>
                <a:lnTo>
                  <a:pt x="0" y="423"/>
                </a:lnTo>
                <a:lnTo>
                  <a:pt x="0" y="1273"/>
                </a:lnTo>
                <a:lnTo>
                  <a:pt x="101" y="1226"/>
                </a:lnTo>
                <a:lnTo>
                  <a:pt x="181" y="1306"/>
                </a:lnTo>
                <a:lnTo>
                  <a:pt x="70" y="1509"/>
                </a:lnTo>
                <a:lnTo>
                  <a:pt x="175" y="1596"/>
                </a:lnTo>
                <a:lnTo>
                  <a:pt x="365" y="1411"/>
                </a:lnTo>
                <a:lnTo>
                  <a:pt x="476" y="1448"/>
                </a:lnTo>
                <a:lnTo>
                  <a:pt x="501" y="1700"/>
                </a:lnTo>
                <a:lnTo>
                  <a:pt x="667" y="1707"/>
                </a:lnTo>
                <a:lnTo>
                  <a:pt x="685" y="1442"/>
                </a:lnTo>
                <a:lnTo>
                  <a:pt x="826" y="1405"/>
                </a:lnTo>
                <a:lnTo>
                  <a:pt x="993" y="1590"/>
                </a:lnTo>
                <a:lnTo>
                  <a:pt x="1103" y="1522"/>
                </a:lnTo>
                <a:lnTo>
                  <a:pt x="993" y="1300"/>
                </a:lnTo>
                <a:lnTo>
                  <a:pt x="1067" y="1207"/>
                </a:lnTo>
                <a:lnTo>
                  <a:pt x="1288" y="1312"/>
                </a:lnTo>
                <a:lnTo>
                  <a:pt x="1355" y="1196"/>
                </a:lnTo>
                <a:lnTo>
                  <a:pt x="1153" y="1047"/>
                </a:lnTo>
                <a:lnTo>
                  <a:pt x="1177" y="918"/>
                </a:lnTo>
                <a:lnTo>
                  <a:pt x="1429" y="894"/>
                </a:lnTo>
                <a:lnTo>
                  <a:pt x="1423" y="764"/>
                </a:lnTo>
                <a:lnTo>
                  <a:pt x="1171" y="727"/>
                </a:lnTo>
                <a:lnTo>
                  <a:pt x="1146" y="629"/>
                </a:lnTo>
                <a:lnTo>
                  <a:pt x="1349" y="487"/>
                </a:lnTo>
                <a:lnTo>
                  <a:pt x="1282" y="370"/>
                </a:lnTo>
                <a:lnTo>
                  <a:pt x="1054" y="462"/>
                </a:lnTo>
                <a:lnTo>
                  <a:pt x="980" y="388"/>
                </a:lnTo>
                <a:lnTo>
                  <a:pt x="1097" y="173"/>
                </a:lnTo>
                <a:lnTo>
                  <a:pt x="986" y="105"/>
                </a:lnTo>
                <a:lnTo>
                  <a:pt x="808" y="283"/>
                </a:lnTo>
                <a:close/>
              </a:path>
            </a:pathLst>
          </a:custGeom>
          <a:gradFill rotWithShape="0">
            <a:gsLst>
              <a:gs pos="0">
                <a:schemeClr val="accent2"/>
              </a:gs>
              <a:gs pos="100000">
                <a:schemeClr val="bg1"/>
              </a:gs>
            </a:gsLst>
            <a:lin ang="0" scaled="1"/>
          </a:gradFill>
          <a:ln w="9525">
            <a:noFill/>
            <a:round/>
            <a:headEnd/>
            <a:tailEnd/>
          </a:ln>
          <a:effectLst/>
        </p:spPr>
        <p:txBody>
          <a:bodyPr wrap="none" anchor="ctr"/>
          <a:lstStyle/>
          <a:p>
            <a:pPr>
              <a:defRPr/>
            </a:pPr>
            <a:endParaRPr lang="en-US"/>
          </a:p>
        </p:txBody>
      </p:sp>
      <p:sp>
        <p:nvSpPr>
          <p:cNvPr id="161795" name="Freeform 3"/>
          <p:cNvSpPr>
            <a:spLocks/>
          </p:cNvSpPr>
          <p:nvPr/>
        </p:nvSpPr>
        <p:spPr bwMode="hidden">
          <a:xfrm>
            <a:off x="107950" y="15875"/>
            <a:ext cx="838200" cy="787400"/>
          </a:xfrm>
          <a:custGeom>
            <a:avLst/>
            <a:gdLst/>
            <a:ahLst/>
            <a:cxnLst>
              <a:cxn ang="0">
                <a:pos x="335" y="56"/>
              </a:cxn>
              <a:cxn ang="0">
                <a:pos x="293" y="46"/>
              </a:cxn>
              <a:cxn ang="0">
                <a:pos x="288" y="0"/>
              </a:cxn>
              <a:cxn ang="0">
                <a:pos x="238" y="0"/>
              </a:cxn>
              <a:cxn ang="0">
                <a:pos x="232" y="46"/>
              </a:cxn>
              <a:cxn ang="0">
                <a:pos x="198" y="58"/>
              </a:cxn>
              <a:cxn ang="0">
                <a:pos x="146" y="0"/>
              </a:cxn>
              <a:cxn ang="0">
                <a:pos x="114" y="14"/>
              </a:cxn>
              <a:cxn ang="0">
                <a:pos x="147" y="84"/>
              </a:cxn>
              <a:cxn ang="0">
                <a:pos x="124" y="107"/>
              </a:cxn>
              <a:cxn ang="0">
                <a:pos x="50" y="81"/>
              </a:cxn>
              <a:cxn ang="0">
                <a:pos x="32" y="109"/>
              </a:cxn>
              <a:cxn ang="0">
                <a:pos x="90" y="159"/>
              </a:cxn>
              <a:cxn ang="0">
                <a:pos x="80" y="197"/>
              </a:cxn>
              <a:cxn ang="0">
                <a:pos x="2" y="202"/>
              </a:cxn>
              <a:cxn ang="0">
                <a:pos x="0" y="244"/>
              </a:cxn>
              <a:cxn ang="0">
                <a:pos x="80" y="256"/>
              </a:cxn>
              <a:cxn ang="0">
                <a:pos x="88" y="292"/>
              </a:cxn>
              <a:cxn ang="0">
                <a:pos x="29" y="345"/>
              </a:cxn>
              <a:cxn ang="0">
                <a:pos x="50" y="378"/>
              </a:cxn>
              <a:cxn ang="0">
                <a:pos x="116" y="347"/>
              </a:cxn>
              <a:cxn ang="0">
                <a:pos x="141" y="372"/>
              </a:cxn>
              <a:cxn ang="0">
                <a:pos x="107" y="435"/>
              </a:cxn>
              <a:cxn ang="0">
                <a:pos x="139" y="462"/>
              </a:cxn>
              <a:cxn ang="0">
                <a:pos x="198" y="404"/>
              </a:cxn>
              <a:cxn ang="0">
                <a:pos x="232" y="416"/>
              </a:cxn>
              <a:cxn ang="0">
                <a:pos x="240" y="494"/>
              </a:cxn>
              <a:cxn ang="0">
                <a:pos x="292" y="496"/>
              </a:cxn>
              <a:cxn ang="0">
                <a:pos x="297" y="414"/>
              </a:cxn>
              <a:cxn ang="0">
                <a:pos x="341" y="403"/>
              </a:cxn>
              <a:cxn ang="0">
                <a:pos x="393" y="460"/>
              </a:cxn>
              <a:cxn ang="0">
                <a:pos x="427" y="439"/>
              </a:cxn>
              <a:cxn ang="0">
                <a:pos x="393" y="370"/>
              </a:cxn>
              <a:cxn ang="0">
                <a:pos x="416" y="341"/>
              </a:cxn>
              <a:cxn ang="0">
                <a:pos x="484" y="374"/>
              </a:cxn>
              <a:cxn ang="0">
                <a:pos x="505" y="338"/>
              </a:cxn>
              <a:cxn ang="0">
                <a:pos x="442" y="292"/>
              </a:cxn>
              <a:cxn ang="0">
                <a:pos x="450" y="252"/>
              </a:cxn>
              <a:cxn ang="0">
                <a:pos x="528" y="244"/>
              </a:cxn>
              <a:cxn ang="0">
                <a:pos x="526" y="204"/>
              </a:cxn>
              <a:cxn ang="0">
                <a:pos x="448" y="193"/>
              </a:cxn>
              <a:cxn ang="0">
                <a:pos x="440" y="162"/>
              </a:cxn>
              <a:cxn ang="0">
                <a:pos x="503" y="119"/>
              </a:cxn>
              <a:cxn ang="0">
                <a:pos x="482" y="82"/>
              </a:cxn>
              <a:cxn ang="0">
                <a:pos x="412" y="111"/>
              </a:cxn>
              <a:cxn ang="0">
                <a:pos x="389" y="88"/>
              </a:cxn>
              <a:cxn ang="0">
                <a:pos x="425" y="21"/>
              </a:cxn>
              <a:cxn ang="0">
                <a:pos x="391" y="0"/>
              </a:cxn>
              <a:cxn ang="0">
                <a:pos x="335" y="56"/>
              </a:cxn>
            </a:cxnLst>
            <a:rect l="0" t="0" r="r" b="b"/>
            <a:pathLst>
              <a:path w="528" h="496">
                <a:moveTo>
                  <a:pt x="335" y="56"/>
                </a:moveTo>
                <a:lnTo>
                  <a:pt x="293" y="46"/>
                </a:lnTo>
                <a:lnTo>
                  <a:pt x="288" y="0"/>
                </a:lnTo>
                <a:lnTo>
                  <a:pt x="238" y="0"/>
                </a:lnTo>
                <a:lnTo>
                  <a:pt x="232" y="46"/>
                </a:lnTo>
                <a:lnTo>
                  <a:pt x="198" y="58"/>
                </a:lnTo>
                <a:lnTo>
                  <a:pt x="146" y="0"/>
                </a:lnTo>
                <a:lnTo>
                  <a:pt x="114" y="14"/>
                </a:lnTo>
                <a:lnTo>
                  <a:pt x="147" y="84"/>
                </a:lnTo>
                <a:lnTo>
                  <a:pt x="124" y="107"/>
                </a:lnTo>
                <a:lnTo>
                  <a:pt x="50" y="81"/>
                </a:lnTo>
                <a:lnTo>
                  <a:pt x="32" y="109"/>
                </a:lnTo>
                <a:lnTo>
                  <a:pt x="90" y="159"/>
                </a:lnTo>
                <a:lnTo>
                  <a:pt x="80" y="197"/>
                </a:lnTo>
                <a:lnTo>
                  <a:pt x="2" y="202"/>
                </a:lnTo>
                <a:lnTo>
                  <a:pt x="0" y="244"/>
                </a:lnTo>
                <a:lnTo>
                  <a:pt x="80" y="256"/>
                </a:lnTo>
                <a:lnTo>
                  <a:pt x="88" y="292"/>
                </a:lnTo>
                <a:lnTo>
                  <a:pt x="29" y="345"/>
                </a:lnTo>
                <a:lnTo>
                  <a:pt x="50" y="378"/>
                </a:lnTo>
                <a:lnTo>
                  <a:pt x="116" y="347"/>
                </a:lnTo>
                <a:lnTo>
                  <a:pt x="141" y="372"/>
                </a:lnTo>
                <a:lnTo>
                  <a:pt x="107" y="435"/>
                </a:lnTo>
                <a:lnTo>
                  <a:pt x="139" y="462"/>
                </a:lnTo>
                <a:lnTo>
                  <a:pt x="198" y="404"/>
                </a:lnTo>
                <a:lnTo>
                  <a:pt x="232" y="416"/>
                </a:lnTo>
                <a:lnTo>
                  <a:pt x="240" y="494"/>
                </a:lnTo>
                <a:lnTo>
                  <a:pt x="292" y="496"/>
                </a:lnTo>
                <a:lnTo>
                  <a:pt x="297" y="414"/>
                </a:lnTo>
                <a:lnTo>
                  <a:pt x="341" y="403"/>
                </a:lnTo>
                <a:lnTo>
                  <a:pt x="393" y="460"/>
                </a:lnTo>
                <a:lnTo>
                  <a:pt x="427" y="439"/>
                </a:lnTo>
                <a:lnTo>
                  <a:pt x="393" y="370"/>
                </a:lnTo>
                <a:lnTo>
                  <a:pt x="416" y="341"/>
                </a:lnTo>
                <a:lnTo>
                  <a:pt x="484" y="374"/>
                </a:lnTo>
                <a:lnTo>
                  <a:pt x="505" y="338"/>
                </a:lnTo>
                <a:lnTo>
                  <a:pt x="442" y="292"/>
                </a:lnTo>
                <a:lnTo>
                  <a:pt x="450" y="252"/>
                </a:lnTo>
                <a:lnTo>
                  <a:pt x="528" y="244"/>
                </a:lnTo>
                <a:lnTo>
                  <a:pt x="526" y="204"/>
                </a:lnTo>
                <a:lnTo>
                  <a:pt x="448" y="193"/>
                </a:lnTo>
                <a:lnTo>
                  <a:pt x="440" y="162"/>
                </a:lnTo>
                <a:lnTo>
                  <a:pt x="503" y="119"/>
                </a:lnTo>
                <a:lnTo>
                  <a:pt x="482" y="82"/>
                </a:lnTo>
                <a:lnTo>
                  <a:pt x="412" y="111"/>
                </a:lnTo>
                <a:lnTo>
                  <a:pt x="389" y="88"/>
                </a:lnTo>
                <a:lnTo>
                  <a:pt x="425" y="21"/>
                </a:lnTo>
                <a:lnTo>
                  <a:pt x="391" y="0"/>
                </a:lnTo>
                <a:lnTo>
                  <a:pt x="335" y="56"/>
                </a:lnTo>
                <a:close/>
              </a:path>
            </a:pathLst>
          </a:custGeom>
          <a:gradFill rotWithShape="0">
            <a:gsLst>
              <a:gs pos="0">
                <a:schemeClr val="accent1"/>
              </a:gs>
              <a:gs pos="100000">
                <a:schemeClr val="bg1"/>
              </a:gs>
            </a:gsLst>
            <a:lin ang="2700000" scaled="1"/>
          </a:gradFill>
          <a:ln w="9525">
            <a:noFill/>
            <a:round/>
            <a:headEnd/>
            <a:tailEnd/>
          </a:ln>
          <a:effectLst/>
        </p:spPr>
        <p:txBody>
          <a:bodyPr wrap="none" anchor="ctr"/>
          <a:lstStyle/>
          <a:p>
            <a:pPr>
              <a:defRPr/>
            </a:pPr>
            <a:endParaRPr lang="en-US"/>
          </a:p>
        </p:txBody>
      </p:sp>
      <p:sp>
        <p:nvSpPr>
          <p:cNvPr id="161796" name="Freeform 4"/>
          <p:cNvSpPr>
            <a:spLocks/>
          </p:cNvSpPr>
          <p:nvPr/>
        </p:nvSpPr>
        <p:spPr bwMode="hidden">
          <a:xfrm>
            <a:off x="1192213" y="354013"/>
            <a:ext cx="2266950" cy="2270125"/>
          </a:xfrm>
          <a:custGeom>
            <a:avLst/>
            <a:gdLst/>
            <a:ahLst/>
            <a:cxnLst>
              <a:cxn ang="0">
                <a:pos x="1469" y="384"/>
              </a:cxn>
              <a:cxn ang="0">
                <a:pos x="1285" y="342"/>
              </a:cxn>
              <a:cxn ang="0">
                <a:pos x="1260" y="0"/>
              </a:cxn>
              <a:cxn ang="0">
                <a:pos x="1035" y="17"/>
              </a:cxn>
              <a:cxn ang="0">
                <a:pos x="1018" y="342"/>
              </a:cxn>
              <a:cxn ang="0">
                <a:pos x="868" y="393"/>
              </a:cxn>
              <a:cxn ang="0">
                <a:pos x="651" y="117"/>
              </a:cxn>
              <a:cxn ang="0">
                <a:pos x="501" y="201"/>
              </a:cxn>
              <a:cxn ang="0">
                <a:pos x="643" y="509"/>
              </a:cxn>
              <a:cxn ang="0">
                <a:pos x="543" y="610"/>
              </a:cxn>
              <a:cxn ang="0">
                <a:pos x="217" y="493"/>
              </a:cxn>
              <a:cxn ang="0">
                <a:pos x="142" y="618"/>
              </a:cxn>
              <a:cxn ang="0">
                <a:pos x="392" y="835"/>
              </a:cxn>
              <a:cxn ang="0">
                <a:pos x="351" y="1002"/>
              </a:cxn>
              <a:cxn ang="0">
                <a:pos x="8" y="1027"/>
              </a:cxn>
              <a:cxn ang="0">
                <a:pos x="0" y="1211"/>
              </a:cxn>
              <a:cxn ang="0">
                <a:pos x="351" y="1261"/>
              </a:cxn>
              <a:cxn ang="0">
                <a:pos x="384" y="1419"/>
              </a:cxn>
              <a:cxn ang="0">
                <a:pos x="125" y="1653"/>
              </a:cxn>
              <a:cxn ang="0">
                <a:pos x="217" y="1795"/>
              </a:cxn>
              <a:cxn ang="0">
                <a:pos x="509" y="1661"/>
              </a:cxn>
              <a:cxn ang="0">
                <a:pos x="618" y="1770"/>
              </a:cxn>
              <a:cxn ang="0">
                <a:pos x="467" y="2045"/>
              </a:cxn>
              <a:cxn ang="0">
                <a:pos x="609" y="2162"/>
              </a:cxn>
              <a:cxn ang="0">
                <a:pos x="868" y="1912"/>
              </a:cxn>
              <a:cxn ang="0">
                <a:pos x="1018" y="1962"/>
              </a:cxn>
              <a:cxn ang="0">
                <a:pos x="1052" y="2304"/>
              </a:cxn>
              <a:cxn ang="0">
                <a:pos x="1277" y="2313"/>
              </a:cxn>
              <a:cxn ang="0">
                <a:pos x="1302" y="1954"/>
              </a:cxn>
              <a:cxn ang="0">
                <a:pos x="1494" y="1904"/>
              </a:cxn>
              <a:cxn ang="0">
                <a:pos x="1720" y="2154"/>
              </a:cxn>
              <a:cxn ang="0">
                <a:pos x="1870" y="2062"/>
              </a:cxn>
              <a:cxn ang="0">
                <a:pos x="1720" y="1762"/>
              </a:cxn>
              <a:cxn ang="0">
                <a:pos x="1820" y="1636"/>
              </a:cxn>
              <a:cxn ang="0">
                <a:pos x="2120" y="1778"/>
              </a:cxn>
              <a:cxn ang="0">
                <a:pos x="2212" y="1620"/>
              </a:cxn>
              <a:cxn ang="0">
                <a:pos x="1937" y="1419"/>
              </a:cxn>
              <a:cxn ang="0">
                <a:pos x="1970" y="1244"/>
              </a:cxn>
              <a:cxn ang="0">
                <a:pos x="2312" y="1211"/>
              </a:cxn>
              <a:cxn ang="0">
                <a:pos x="2304" y="1035"/>
              </a:cxn>
              <a:cxn ang="0">
                <a:pos x="1962" y="985"/>
              </a:cxn>
              <a:cxn ang="0">
                <a:pos x="1928" y="852"/>
              </a:cxn>
              <a:cxn ang="0">
                <a:pos x="2204" y="660"/>
              </a:cxn>
              <a:cxn ang="0">
                <a:pos x="2112" y="501"/>
              </a:cxn>
              <a:cxn ang="0">
                <a:pos x="1803" y="626"/>
              </a:cxn>
              <a:cxn ang="0">
                <a:pos x="1703" y="526"/>
              </a:cxn>
              <a:cxn ang="0">
                <a:pos x="1861" y="234"/>
              </a:cxn>
              <a:cxn ang="0">
                <a:pos x="1711" y="142"/>
              </a:cxn>
              <a:cxn ang="0">
                <a:pos x="1469" y="384"/>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18900000" scaled="1"/>
          </a:gradFill>
          <a:ln w="9525">
            <a:noFill/>
            <a:round/>
            <a:headEnd/>
            <a:tailEnd/>
          </a:ln>
          <a:effectLst/>
        </p:spPr>
        <p:txBody>
          <a:bodyPr wrap="none" anchor="ctr"/>
          <a:lstStyle/>
          <a:p>
            <a:pPr>
              <a:defRPr/>
            </a:pPr>
            <a:endParaRPr lang="en-US"/>
          </a:p>
        </p:txBody>
      </p:sp>
      <p:sp>
        <p:nvSpPr>
          <p:cNvPr id="161797" name="Freeform 5"/>
          <p:cNvSpPr>
            <a:spLocks/>
          </p:cNvSpPr>
          <p:nvPr/>
        </p:nvSpPr>
        <p:spPr bwMode="hidden">
          <a:xfrm>
            <a:off x="2532063" y="1270000"/>
            <a:ext cx="3670300" cy="3671888"/>
          </a:xfrm>
          <a:custGeom>
            <a:avLst/>
            <a:gdLst/>
            <a:ahLst/>
            <a:cxnLst>
              <a:cxn ang="0">
                <a:pos x="1469" y="384"/>
              </a:cxn>
              <a:cxn ang="0">
                <a:pos x="1285" y="342"/>
              </a:cxn>
              <a:cxn ang="0">
                <a:pos x="1260" y="0"/>
              </a:cxn>
              <a:cxn ang="0">
                <a:pos x="1035" y="17"/>
              </a:cxn>
              <a:cxn ang="0">
                <a:pos x="1018" y="342"/>
              </a:cxn>
              <a:cxn ang="0">
                <a:pos x="868" y="393"/>
              </a:cxn>
              <a:cxn ang="0">
                <a:pos x="651" y="117"/>
              </a:cxn>
              <a:cxn ang="0">
                <a:pos x="501" y="201"/>
              </a:cxn>
              <a:cxn ang="0">
                <a:pos x="643" y="509"/>
              </a:cxn>
              <a:cxn ang="0">
                <a:pos x="543" y="610"/>
              </a:cxn>
              <a:cxn ang="0">
                <a:pos x="217" y="493"/>
              </a:cxn>
              <a:cxn ang="0">
                <a:pos x="142" y="618"/>
              </a:cxn>
              <a:cxn ang="0">
                <a:pos x="392" y="835"/>
              </a:cxn>
              <a:cxn ang="0">
                <a:pos x="351" y="1002"/>
              </a:cxn>
              <a:cxn ang="0">
                <a:pos x="8" y="1027"/>
              </a:cxn>
              <a:cxn ang="0">
                <a:pos x="0" y="1211"/>
              </a:cxn>
              <a:cxn ang="0">
                <a:pos x="351" y="1261"/>
              </a:cxn>
              <a:cxn ang="0">
                <a:pos x="384" y="1419"/>
              </a:cxn>
              <a:cxn ang="0">
                <a:pos x="125" y="1653"/>
              </a:cxn>
              <a:cxn ang="0">
                <a:pos x="217" y="1795"/>
              </a:cxn>
              <a:cxn ang="0">
                <a:pos x="509" y="1661"/>
              </a:cxn>
              <a:cxn ang="0">
                <a:pos x="618" y="1770"/>
              </a:cxn>
              <a:cxn ang="0">
                <a:pos x="467" y="2045"/>
              </a:cxn>
              <a:cxn ang="0">
                <a:pos x="609" y="2162"/>
              </a:cxn>
              <a:cxn ang="0">
                <a:pos x="868" y="1912"/>
              </a:cxn>
              <a:cxn ang="0">
                <a:pos x="1018" y="1962"/>
              </a:cxn>
              <a:cxn ang="0">
                <a:pos x="1052" y="2304"/>
              </a:cxn>
              <a:cxn ang="0">
                <a:pos x="1277" y="2313"/>
              </a:cxn>
              <a:cxn ang="0">
                <a:pos x="1302" y="1954"/>
              </a:cxn>
              <a:cxn ang="0">
                <a:pos x="1494" y="1904"/>
              </a:cxn>
              <a:cxn ang="0">
                <a:pos x="1720" y="2154"/>
              </a:cxn>
              <a:cxn ang="0">
                <a:pos x="1870" y="2062"/>
              </a:cxn>
              <a:cxn ang="0">
                <a:pos x="1720" y="1762"/>
              </a:cxn>
              <a:cxn ang="0">
                <a:pos x="1820" y="1636"/>
              </a:cxn>
              <a:cxn ang="0">
                <a:pos x="2120" y="1778"/>
              </a:cxn>
              <a:cxn ang="0">
                <a:pos x="2212" y="1620"/>
              </a:cxn>
              <a:cxn ang="0">
                <a:pos x="1937" y="1419"/>
              </a:cxn>
              <a:cxn ang="0">
                <a:pos x="1970" y="1244"/>
              </a:cxn>
              <a:cxn ang="0">
                <a:pos x="2312" y="1211"/>
              </a:cxn>
              <a:cxn ang="0">
                <a:pos x="2304" y="1035"/>
              </a:cxn>
              <a:cxn ang="0">
                <a:pos x="1962" y="985"/>
              </a:cxn>
              <a:cxn ang="0">
                <a:pos x="1928" y="852"/>
              </a:cxn>
              <a:cxn ang="0">
                <a:pos x="2204" y="660"/>
              </a:cxn>
              <a:cxn ang="0">
                <a:pos x="2112" y="501"/>
              </a:cxn>
              <a:cxn ang="0">
                <a:pos x="1803" y="626"/>
              </a:cxn>
              <a:cxn ang="0">
                <a:pos x="1703" y="526"/>
              </a:cxn>
              <a:cxn ang="0">
                <a:pos x="1861" y="234"/>
              </a:cxn>
              <a:cxn ang="0">
                <a:pos x="1711" y="142"/>
              </a:cxn>
              <a:cxn ang="0">
                <a:pos x="1469" y="384"/>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w="9525">
            <a:noFill/>
            <a:round/>
            <a:headEnd/>
            <a:tailEnd/>
          </a:ln>
          <a:effectLst/>
        </p:spPr>
        <p:txBody>
          <a:bodyPr wrap="none" anchor="ctr"/>
          <a:lstStyle/>
          <a:p>
            <a:pPr>
              <a:defRPr/>
            </a:pPr>
            <a:endParaRPr lang="en-US"/>
          </a:p>
        </p:txBody>
      </p:sp>
      <p:sp>
        <p:nvSpPr>
          <p:cNvPr id="161798" name="Freeform 6"/>
          <p:cNvSpPr>
            <a:spLocks/>
          </p:cNvSpPr>
          <p:nvPr/>
        </p:nvSpPr>
        <p:spPr bwMode="hidden">
          <a:xfrm>
            <a:off x="42068" y="4863366"/>
            <a:ext cx="3417888" cy="2097088"/>
          </a:xfrm>
          <a:custGeom>
            <a:avLst/>
            <a:gdLst/>
            <a:ahLst/>
            <a:cxnLst>
              <a:cxn ang="0">
                <a:pos x="1368" y="358"/>
              </a:cxn>
              <a:cxn ang="0">
                <a:pos x="1197" y="318"/>
              </a:cxn>
              <a:cxn ang="0">
                <a:pos x="1173" y="0"/>
              </a:cxn>
              <a:cxn ang="0">
                <a:pos x="964" y="16"/>
              </a:cxn>
              <a:cxn ang="0">
                <a:pos x="948" y="318"/>
              </a:cxn>
              <a:cxn ang="0">
                <a:pos x="808" y="366"/>
              </a:cxn>
              <a:cxn ang="0">
                <a:pos x="606" y="109"/>
              </a:cxn>
              <a:cxn ang="0">
                <a:pos x="467" y="187"/>
              </a:cxn>
              <a:cxn ang="0">
                <a:pos x="599" y="474"/>
              </a:cxn>
              <a:cxn ang="0">
                <a:pos x="506" y="568"/>
              </a:cxn>
              <a:cxn ang="0">
                <a:pos x="202" y="459"/>
              </a:cxn>
              <a:cxn ang="0">
                <a:pos x="132" y="576"/>
              </a:cxn>
              <a:cxn ang="0">
                <a:pos x="365" y="778"/>
              </a:cxn>
              <a:cxn ang="0">
                <a:pos x="327" y="933"/>
              </a:cxn>
              <a:cxn ang="0">
                <a:pos x="7" y="956"/>
              </a:cxn>
              <a:cxn ang="0">
                <a:pos x="0" y="1128"/>
              </a:cxn>
              <a:cxn ang="0">
                <a:pos x="327" y="1174"/>
              </a:cxn>
              <a:cxn ang="0">
                <a:pos x="358" y="1321"/>
              </a:cxn>
              <a:cxn ang="0">
                <a:pos x="1804" y="1321"/>
              </a:cxn>
              <a:cxn ang="0">
                <a:pos x="1835" y="1158"/>
              </a:cxn>
              <a:cxn ang="0">
                <a:pos x="2153" y="1128"/>
              </a:cxn>
              <a:cxn ang="0">
                <a:pos x="2146" y="964"/>
              </a:cxn>
              <a:cxn ang="0">
                <a:pos x="1827" y="917"/>
              </a:cxn>
              <a:cxn ang="0">
                <a:pos x="1795" y="793"/>
              </a:cxn>
              <a:cxn ang="0">
                <a:pos x="2052" y="615"/>
              </a:cxn>
              <a:cxn ang="0">
                <a:pos x="1967" y="467"/>
              </a:cxn>
              <a:cxn ang="0">
                <a:pos x="1679" y="583"/>
              </a:cxn>
              <a:cxn ang="0">
                <a:pos x="1586" y="490"/>
              </a:cxn>
              <a:cxn ang="0">
                <a:pos x="1733" y="218"/>
              </a:cxn>
              <a:cxn ang="0">
                <a:pos x="1593" y="132"/>
              </a:cxn>
              <a:cxn ang="0">
                <a:pos x="1368" y="358"/>
              </a:cxn>
            </a:cxnLst>
            <a:rect l="0" t="0" r="r" b="b"/>
            <a:pathLst>
              <a:path w="2153" h="1321">
                <a:moveTo>
                  <a:pt x="1368" y="358"/>
                </a:moveTo>
                <a:lnTo>
                  <a:pt x="1197" y="318"/>
                </a:lnTo>
                <a:lnTo>
                  <a:pt x="1173" y="0"/>
                </a:lnTo>
                <a:lnTo>
                  <a:pt x="964" y="16"/>
                </a:lnTo>
                <a:lnTo>
                  <a:pt x="948" y="318"/>
                </a:lnTo>
                <a:lnTo>
                  <a:pt x="808" y="366"/>
                </a:lnTo>
                <a:lnTo>
                  <a:pt x="606" y="109"/>
                </a:lnTo>
                <a:lnTo>
                  <a:pt x="467" y="187"/>
                </a:lnTo>
                <a:lnTo>
                  <a:pt x="599" y="474"/>
                </a:lnTo>
                <a:lnTo>
                  <a:pt x="506" y="568"/>
                </a:lnTo>
                <a:lnTo>
                  <a:pt x="202" y="459"/>
                </a:lnTo>
                <a:lnTo>
                  <a:pt x="132" y="576"/>
                </a:lnTo>
                <a:lnTo>
                  <a:pt x="365" y="778"/>
                </a:lnTo>
                <a:lnTo>
                  <a:pt x="327" y="933"/>
                </a:lnTo>
                <a:lnTo>
                  <a:pt x="7" y="956"/>
                </a:lnTo>
                <a:lnTo>
                  <a:pt x="0" y="1128"/>
                </a:lnTo>
                <a:lnTo>
                  <a:pt x="327" y="1174"/>
                </a:lnTo>
                <a:lnTo>
                  <a:pt x="358" y="1321"/>
                </a:lnTo>
                <a:lnTo>
                  <a:pt x="1804" y="1321"/>
                </a:lnTo>
                <a:lnTo>
                  <a:pt x="1835" y="1158"/>
                </a:lnTo>
                <a:lnTo>
                  <a:pt x="2153" y="1128"/>
                </a:lnTo>
                <a:lnTo>
                  <a:pt x="2146" y="964"/>
                </a:lnTo>
                <a:lnTo>
                  <a:pt x="1827" y="917"/>
                </a:lnTo>
                <a:lnTo>
                  <a:pt x="1795" y="793"/>
                </a:lnTo>
                <a:lnTo>
                  <a:pt x="2052" y="615"/>
                </a:lnTo>
                <a:lnTo>
                  <a:pt x="1967" y="467"/>
                </a:lnTo>
                <a:lnTo>
                  <a:pt x="1679" y="583"/>
                </a:lnTo>
                <a:lnTo>
                  <a:pt x="1586" y="490"/>
                </a:lnTo>
                <a:lnTo>
                  <a:pt x="1733" y="218"/>
                </a:lnTo>
                <a:lnTo>
                  <a:pt x="1593" y="132"/>
                </a:lnTo>
                <a:lnTo>
                  <a:pt x="1368" y="358"/>
                </a:lnTo>
                <a:close/>
              </a:path>
            </a:pathLst>
          </a:custGeom>
          <a:solidFill>
            <a:schemeClr val="bg1">
              <a:alpha val="50000"/>
            </a:schemeClr>
          </a:solidFill>
          <a:ln w="9525">
            <a:noFill/>
            <a:round/>
            <a:headEnd/>
            <a:tailEnd/>
          </a:ln>
          <a:effectLst/>
        </p:spPr>
        <p:txBody>
          <a:bodyPr wrap="none" anchor="ctr"/>
          <a:lstStyle/>
          <a:p>
            <a:pPr>
              <a:defRPr/>
            </a:pPr>
            <a:endParaRPr lang="en-US"/>
          </a:p>
        </p:txBody>
      </p:sp>
      <p:sp>
        <p:nvSpPr>
          <p:cNvPr id="161800" name="Freeform 8"/>
          <p:cNvSpPr>
            <a:spLocks/>
          </p:cNvSpPr>
          <p:nvPr/>
        </p:nvSpPr>
        <p:spPr bwMode="hidden">
          <a:xfrm>
            <a:off x="5646738" y="487363"/>
            <a:ext cx="2928937" cy="2930525"/>
          </a:xfrm>
          <a:custGeom>
            <a:avLst/>
            <a:gdLst/>
            <a:ahLst/>
            <a:cxnLst>
              <a:cxn ang="0">
                <a:pos x="1469" y="384"/>
              </a:cxn>
              <a:cxn ang="0">
                <a:pos x="1285" y="342"/>
              </a:cxn>
              <a:cxn ang="0">
                <a:pos x="1260" y="0"/>
              </a:cxn>
              <a:cxn ang="0">
                <a:pos x="1035" y="17"/>
              </a:cxn>
              <a:cxn ang="0">
                <a:pos x="1018" y="342"/>
              </a:cxn>
              <a:cxn ang="0">
                <a:pos x="868" y="393"/>
              </a:cxn>
              <a:cxn ang="0">
                <a:pos x="651" y="117"/>
              </a:cxn>
              <a:cxn ang="0">
                <a:pos x="501" y="201"/>
              </a:cxn>
              <a:cxn ang="0">
                <a:pos x="643" y="509"/>
              </a:cxn>
              <a:cxn ang="0">
                <a:pos x="543" y="610"/>
              </a:cxn>
              <a:cxn ang="0">
                <a:pos x="217" y="493"/>
              </a:cxn>
              <a:cxn ang="0">
                <a:pos x="142" y="618"/>
              </a:cxn>
              <a:cxn ang="0">
                <a:pos x="392" y="835"/>
              </a:cxn>
              <a:cxn ang="0">
                <a:pos x="351" y="1002"/>
              </a:cxn>
              <a:cxn ang="0">
                <a:pos x="8" y="1027"/>
              </a:cxn>
              <a:cxn ang="0">
                <a:pos x="0" y="1211"/>
              </a:cxn>
              <a:cxn ang="0">
                <a:pos x="351" y="1261"/>
              </a:cxn>
              <a:cxn ang="0">
                <a:pos x="384" y="1419"/>
              </a:cxn>
              <a:cxn ang="0">
                <a:pos x="125" y="1653"/>
              </a:cxn>
              <a:cxn ang="0">
                <a:pos x="217" y="1795"/>
              </a:cxn>
              <a:cxn ang="0">
                <a:pos x="509" y="1661"/>
              </a:cxn>
              <a:cxn ang="0">
                <a:pos x="618" y="1770"/>
              </a:cxn>
              <a:cxn ang="0">
                <a:pos x="467" y="2045"/>
              </a:cxn>
              <a:cxn ang="0">
                <a:pos x="609" y="2162"/>
              </a:cxn>
              <a:cxn ang="0">
                <a:pos x="868" y="1912"/>
              </a:cxn>
              <a:cxn ang="0">
                <a:pos x="1018" y="1962"/>
              </a:cxn>
              <a:cxn ang="0">
                <a:pos x="1052" y="2304"/>
              </a:cxn>
              <a:cxn ang="0">
                <a:pos x="1277" y="2313"/>
              </a:cxn>
              <a:cxn ang="0">
                <a:pos x="1302" y="1954"/>
              </a:cxn>
              <a:cxn ang="0">
                <a:pos x="1494" y="1904"/>
              </a:cxn>
              <a:cxn ang="0">
                <a:pos x="1720" y="2154"/>
              </a:cxn>
              <a:cxn ang="0">
                <a:pos x="1870" y="2062"/>
              </a:cxn>
              <a:cxn ang="0">
                <a:pos x="1720" y="1762"/>
              </a:cxn>
              <a:cxn ang="0">
                <a:pos x="1820" y="1636"/>
              </a:cxn>
              <a:cxn ang="0">
                <a:pos x="2120" y="1778"/>
              </a:cxn>
              <a:cxn ang="0">
                <a:pos x="2212" y="1620"/>
              </a:cxn>
              <a:cxn ang="0">
                <a:pos x="1937" y="1419"/>
              </a:cxn>
              <a:cxn ang="0">
                <a:pos x="1970" y="1244"/>
              </a:cxn>
              <a:cxn ang="0">
                <a:pos x="2312" y="1211"/>
              </a:cxn>
              <a:cxn ang="0">
                <a:pos x="2304" y="1035"/>
              </a:cxn>
              <a:cxn ang="0">
                <a:pos x="1962" y="985"/>
              </a:cxn>
              <a:cxn ang="0">
                <a:pos x="1928" y="852"/>
              </a:cxn>
              <a:cxn ang="0">
                <a:pos x="2204" y="660"/>
              </a:cxn>
              <a:cxn ang="0">
                <a:pos x="2112" y="501"/>
              </a:cxn>
              <a:cxn ang="0">
                <a:pos x="1803" y="626"/>
              </a:cxn>
              <a:cxn ang="0">
                <a:pos x="1703" y="526"/>
              </a:cxn>
              <a:cxn ang="0">
                <a:pos x="1861" y="234"/>
              </a:cxn>
              <a:cxn ang="0">
                <a:pos x="1711" y="142"/>
              </a:cxn>
              <a:cxn ang="0">
                <a:pos x="1469" y="384"/>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w="9525">
            <a:noFill/>
            <a:round/>
            <a:headEnd/>
            <a:tailEnd/>
          </a:ln>
          <a:effectLst/>
        </p:spPr>
        <p:txBody>
          <a:bodyPr wrap="none" anchor="ctr"/>
          <a:lstStyle/>
          <a:p>
            <a:pPr>
              <a:defRPr/>
            </a:pPr>
            <a:endParaRPr lang="en-US"/>
          </a:p>
        </p:txBody>
      </p:sp>
      <p:sp>
        <p:nvSpPr>
          <p:cNvPr id="161801" name="Freeform 9"/>
          <p:cNvSpPr>
            <a:spLocks/>
          </p:cNvSpPr>
          <p:nvPr/>
        </p:nvSpPr>
        <p:spPr bwMode="hidden">
          <a:xfrm>
            <a:off x="7146925" y="2555875"/>
            <a:ext cx="2008188" cy="3997325"/>
          </a:xfrm>
          <a:custGeom>
            <a:avLst/>
            <a:gdLst/>
            <a:ahLst/>
            <a:cxnLst>
              <a:cxn ang="0">
                <a:pos x="1265" y="0"/>
              </a:cxn>
              <a:cxn ang="0">
                <a:pos x="1128" y="18"/>
              </a:cxn>
              <a:cxn ang="0">
                <a:pos x="1110" y="372"/>
              </a:cxn>
              <a:cxn ang="0">
                <a:pos x="946" y="428"/>
              </a:cxn>
              <a:cxn ang="0">
                <a:pos x="710" y="127"/>
              </a:cxn>
              <a:cxn ang="0">
                <a:pos x="546" y="219"/>
              </a:cxn>
              <a:cxn ang="0">
                <a:pos x="701" y="555"/>
              </a:cxn>
              <a:cxn ang="0">
                <a:pos x="592" y="665"/>
              </a:cxn>
              <a:cxn ang="0">
                <a:pos x="237" y="537"/>
              </a:cxn>
              <a:cxn ang="0">
                <a:pos x="155" y="674"/>
              </a:cxn>
              <a:cxn ang="0">
                <a:pos x="427" y="911"/>
              </a:cxn>
              <a:cxn ang="0">
                <a:pos x="383" y="1093"/>
              </a:cxn>
              <a:cxn ang="0">
                <a:pos x="9" y="1121"/>
              </a:cxn>
              <a:cxn ang="0">
                <a:pos x="0" y="1322"/>
              </a:cxn>
              <a:cxn ang="0">
                <a:pos x="383" y="1376"/>
              </a:cxn>
              <a:cxn ang="0">
                <a:pos x="419" y="1549"/>
              </a:cxn>
              <a:cxn ang="0">
                <a:pos x="136" y="1804"/>
              </a:cxn>
              <a:cxn ang="0">
                <a:pos x="237" y="1959"/>
              </a:cxn>
              <a:cxn ang="0">
                <a:pos x="555" y="1813"/>
              </a:cxn>
              <a:cxn ang="0">
                <a:pos x="674" y="1932"/>
              </a:cxn>
              <a:cxn ang="0">
                <a:pos x="509" y="2232"/>
              </a:cxn>
              <a:cxn ang="0">
                <a:pos x="664" y="2360"/>
              </a:cxn>
              <a:cxn ang="0">
                <a:pos x="946" y="2087"/>
              </a:cxn>
              <a:cxn ang="0">
                <a:pos x="1110" y="2142"/>
              </a:cxn>
              <a:cxn ang="0">
                <a:pos x="1147" y="2515"/>
              </a:cxn>
              <a:cxn ang="0">
                <a:pos x="1265" y="2518"/>
              </a:cxn>
              <a:cxn ang="0">
                <a:pos x="1265" y="0"/>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w="9525">
            <a:noFill/>
            <a:round/>
            <a:headEnd/>
            <a:tailEnd/>
          </a:ln>
          <a:effectLst/>
        </p:spPr>
        <p:txBody>
          <a:bodyPr wrap="none" anchor="ctr"/>
          <a:lstStyle/>
          <a:p>
            <a:pPr>
              <a:defRPr/>
            </a:pPr>
            <a:endParaRPr lang="en-US"/>
          </a:p>
        </p:txBody>
      </p:sp>
      <p:pic>
        <p:nvPicPr>
          <p:cNvPr id="1036" name="Picture 10" descr="C:\My Documents\bits\Facbanna.png"/>
          <p:cNvPicPr>
            <a:picLocks noChangeAspect="1" noChangeArrowheads="1"/>
          </p:cNvPicPr>
          <p:nvPr/>
        </p:nvPicPr>
        <p:blipFill>
          <a:blip r:embed="rId21" cstate="print"/>
          <a:srcRect/>
          <a:stretch>
            <a:fillRect/>
          </a:stretch>
        </p:blipFill>
        <p:spPr bwMode="invGray">
          <a:xfrm>
            <a:off x="3175" y="-3175"/>
            <a:ext cx="803275" cy="6858000"/>
          </a:xfrm>
          <a:prstGeom prst="rect">
            <a:avLst/>
          </a:prstGeom>
          <a:noFill/>
          <a:ln w="9525">
            <a:noFill/>
            <a:miter lim="800000"/>
            <a:headEnd/>
            <a:tailEnd/>
          </a:ln>
        </p:spPr>
      </p:pic>
      <p:sp>
        <p:nvSpPr>
          <p:cNvPr id="1037" name="Rectangle 11"/>
          <p:cNvSpPr>
            <a:spLocks noGrp="1" noChangeArrowheads="1"/>
          </p:cNvSpPr>
          <p:nvPr>
            <p:ph type="title"/>
          </p:nvPr>
        </p:nvSpPr>
        <p:spPr bwMode="auto">
          <a:xfrm>
            <a:off x="1066800" y="3048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38" name="Rectangle 12"/>
          <p:cNvSpPr>
            <a:spLocks noGrp="1" noChangeArrowheads="1"/>
          </p:cNvSpPr>
          <p:nvPr>
            <p:ph type="body" idx="1"/>
          </p:nvPr>
        </p:nvSpPr>
        <p:spPr bwMode="auto">
          <a:xfrm>
            <a:off x="1066800" y="16764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1807" name="Rectangle 15"/>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2"/>
                </a:solidFill>
                <a:latin typeface="+mn-lt"/>
              </a:defRPr>
            </a:lvl1pPr>
          </a:lstStyle>
          <a:p>
            <a:pPr>
              <a:defRPr/>
            </a:pPr>
            <a:fld id="{337ACF76-5934-4E7E-B3D3-36D3C5555E0E}" type="slidenum">
              <a:rPr lang="en-US"/>
              <a:pPr>
                <a:defRPr/>
              </a:pPr>
              <a:t>‹#›</a:t>
            </a:fld>
            <a:endParaRPr lang="en-US"/>
          </a:p>
        </p:txBody>
      </p:sp>
      <p:sp>
        <p:nvSpPr>
          <p:cNvPr id="161809" name="Text Box 17"/>
          <p:cNvSpPr txBox="1">
            <a:spLocks noChangeArrowheads="1"/>
          </p:cNvSpPr>
          <p:nvPr/>
        </p:nvSpPr>
        <p:spPr bwMode="auto">
          <a:xfrm>
            <a:off x="228600" y="228600"/>
            <a:ext cx="1447800" cy="457200"/>
          </a:xfrm>
          <a:prstGeom prst="rect">
            <a:avLst/>
          </a:prstGeom>
          <a:noFill/>
          <a:ln w="9525">
            <a:noFill/>
            <a:miter lim="800000"/>
            <a:headEnd/>
            <a:tailEnd/>
          </a:ln>
          <a:effectLst/>
        </p:spPr>
        <p:txBody>
          <a:bodyPr>
            <a:spAutoFit/>
          </a:bodyPr>
          <a:lstStyle/>
          <a:p>
            <a:pPr>
              <a:spcBef>
                <a:spcPct val="50000"/>
              </a:spcBef>
              <a:defRPr/>
            </a:pPr>
            <a:endParaRPr lang="en-US">
              <a:latin typeface="Times New Roman" pitchFamily="18" charset="0"/>
            </a:endParaRPr>
          </a:p>
        </p:txBody>
      </p:sp>
      <p:sp>
        <p:nvSpPr>
          <p:cNvPr id="161810" name="Text Box 18"/>
          <p:cNvSpPr txBox="1">
            <a:spLocks noChangeArrowheads="1"/>
          </p:cNvSpPr>
          <p:nvPr/>
        </p:nvSpPr>
        <p:spPr bwMode="auto">
          <a:xfrm>
            <a:off x="228600" y="228600"/>
            <a:ext cx="2438400" cy="443198"/>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1800" b="1" dirty="0">
                <a:solidFill>
                  <a:srgbClr val="FFC000"/>
                </a:solidFill>
                <a:latin typeface="Times New Roman" pitchFamily="18" charset="0"/>
              </a:rPr>
              <a:t>OFFICE</a:t>
            </a:r>
            <a:r>
              <a:rPr lang="en-US" sz="1800" b="1" baseline="0" dirty="0">
                <a:solidFill>
                  <a:srgbClr val="FFC000"/>
                </a:solidFill>
                <a:latin typeface="Times New Roman" pitchFamily="18" charset="0"/>
              </a:rPr>
              <a:t> OF</a:t>
            </a:r>
          </a:p>
          <a:p>
            <a:pPr algn="l">
              <a:lnSpc>
                <a:spcPct val="80000"/>
              </a:lnSpc>
              <a:defRPr/>
            </a:pPr>
            <a:r>
              <a:rPr lang="en-US" sz="1800" b="1" baseline="0" dirty="0">
                <a:solidFill>
                  <a:srgbClr val="FFC000"/>
                </a:solidFill>
                <a:latin typeface="Times New Roman" pitchFamily="18" charset="0"/>
              </a:rPr>
              <a:t>TRAFFIC &amp; SAFETY</a:t>
            </a:r>
            <a:endParaRPr lang="en-US" sz="1800" b="1" dirty="0">
              <a:solidFill>
                <a:srgbClr val="FFC000"/>
              </a:solidFill>
              <a:latin typeface="Times New Roman" pitchFamily="18" charset="0"/>
            </a:endParaRPr>
          </a:p>
        </p:txBody>
      </p:sp>
      <p:grpSp>
        <p:nvGrpSpPr>
          <p:cNvPr id="1044" name="Group 19"/>
          <p:cNvGrpSpPr>
            <a:grpSpLocks/>
          </p:cNvGrpSpPr>
          <p:nvPr/>
        </p:nvGrpSpPr>
        <p:grpSpPr bwMode="auto">
          <a:xfrm>
            <a:off x="3916363" y="2813050"/>
            <a:ext cx="1231900" cy="1233488"/>
            <a:chOff x="0" y="-29"/>
            <a:chExt cx="776" cy="777"/>
          </a:xfrm>
        </p:grpSpPr>
        <p:sp>
          <p:nvSpPr>
            <p:cNvPr id="161812" name="Rectangle 20"/>
            <p:cNvSpPr>
              <a:spLocks noChangeArrowheads="1"/>
            </p:cNvSpPr>
            <p:nvPr userDrawn="1"/>
          </p:nvSpPr>
          <p:spPr bwMode="auto">
            <a:xfrm>
              <a:off x="0" y="-29"/>
              <a:ext cx="776" cy="288"/>
            </a:xfrm>
            <a:prstGeom prst="rect">
              <a:avLst/>
            </a:prstGeom>
            <a:noFill/>
            <a:ln w="12700">
              <a:noFill/>
              <a:miter lim="800000"/>
              <a:headEnd type="none" w="sm" len="sm"/>
              <a:tailEnd type="none" w="sm" len="sm"/>
            </a:ln>
            <a:effectLst/>
          </p:spPr>
          <p:txBody>
            <a:bodyPr>
              <a:spAutoFit/>
            </a:bodyPr>
            <a:lstStyle/>
            <a:p>
              <a:pPr>
                <a:defRPr/>
              </a:pPr>
              <a:endParaRPr lang="en-US">
                <a:latin typeface="Times New Roman" pitchFamily="18" charset="0"/>
              </a:endParaRPr>
            </a:p>
          </p:txBody>
        </p:sp>
        <p:sp>
          <p:nvSpPr>
            <p:cNvPr id="161813" name="Rectangle 21"/>
            <p:cNvSpPr>
              <a:spLocks noChangeArrowheads="1"/>
            </p:cNvSpPr>
            <p:nvPr userDrawn="1"/>
          </p:nvSpPr>
          <p:spPr bwMode="auto">
            <a:xfrm>
              <a:off x="0" y="0"/>
              <a:ext cx="776" cy="748"/>
            </a:xfrm>
            <a:prstGeom prst="rect">
              <a:avLst/>
            </a:prstGeom>
            <a:noFill/>
            <a:ln w="12700">
              <a:noFill/>
              <a:miter lim="800000"/>
              <a:headEnd type="none" w="sm" len="sm"/>
              <a:tailEnd type="none" w="sm" len="sm"/>
            </a:ln>
            <a:effectLst/>
          </p:spPr>
          <p:txBody>
            <a:bodyPr/>
            <a:lstStyle/>
            <a:p>
              <a:pPr algn="ctr">
                <a:defRPr/>
              </a:pPr>
              <a:r>
                <a:rPr lang="en-US">
                  <a:latin typeface="Times New Roman" pitchFamily="18" charset="0"/>
                </a:rPr>
                <a:t>              </a:t>
              </a:r>
            </a:p>
            <a:p>
              <a:pPr algn="ctr" eaLnBrk="0" hangingPunct="0">
                <a:defRPr/>
              </a:pPr>
              <a:endParaRPr lang="en-US">
                <a:latin typeface="Times New Roman" pitchFamily="18" charset="0"/>
              </a:endParaRPr>
            </a:p>
          </p:txBody>
        </p:sp>
      </p:grpSp>
      <p:pic>
        <p:nvPicPr>
          <p:cNvPr id="1029" name="Picture 5"/>
          <p:cNvPicPr>
            <a:picLocks noChangeAspect="1" noChangeArrowheads="1"/>
          </p:cNvPicPr>
          <p:nvPr/>
        </p:nvPicPr>
        <p:blipFill>
          <a:blip r:embed="rId22" cstate="print"/>
          <a:srcRect/>
          <a:stretch>
            <a:fillRect/>
          </a:stretch>
        </p:blipFill>
        <p:spPr bwMode="auto">
          <a:xfrm>
            <a:off x="7772400" y="152400"/>
            <a:ext cx="1066800" cy="853440"/>
          </a:xfrm>
          <a:prstGeom prst="rect">
            <a:avLst/>
          </a:prstGeom>
          <a:noFill/>
          <a:ln w="9525">
            <a:noFill/>
            <a:miter lim="800000"/>
            <a:headEnd/>
            <a:tailEnd/>
          </a:ln>
        </p:spPr>
      </p:pic>
      <p:pic>
        <p:nvPicPr>
          <p:cNvPr id="91141" name="Picture 5" descr="\\ntdfs\(W)DataStor\Highway\Maintenance\GIS\Presentations\Logos\Full Color Gradient\Iowa-DOT-logo_horizontal-with-tagline_color-gradient.pn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602239" y="6069013"/>
            <a:ext cx="2189336" cy="49757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rot="21019627">
            <a:off x="40541" y="5973238"/>
            <a:ext cx="1038585" cy="702724"/>
          </a:xfrm>
          <a:prstGeom prst="rect">
            <a:avLst/>
          </a:prstGeom>
        </p:spPr>
      </p:pic>
    </p:spTree>
  </p:cSld>
  <p:clrMap bg1="dk1" tx1="lt1" bg2="dk2" tx2="lt2" accent1="accent1" accent2="accent2" accent3="accent3" accent4="accent4" accent5="accent5" accent6="accent6" hlink="hlink" folHlink="folHlink"/>
  <p:sldLayoutIdLst>
    <p:sldLayoutId id="2147484116" r:id="rId1"/>
    <p:sldLayoutId id="2147484099" r:id="rId2"/>
    <p:sldLayoutId id="2147484117" r:id="rId3"/>
    <p:sldLayoutId id="2147484100" r:id="rId4"/>
    <p:sldLayoutId id="2147484101" r:id="rId5"/>
    <p:sldLayoutId id="2147484102" r:id="rId6"/>
    <p:sldLayoutId id="2147484103" r:id="rId7"/>
    <p:sldLayoutId id="2147484104" r:id="rId8"/>
    <p:sldLayoutId id="2147484105" r:id="rId9"/>
    <p:sldLayoutId id="2147484106" r:id="rId10"/>
    <p:sldLayoutId id="2147484107" r:id="rId11"/>
    <p:sldLayoutId id="2147484108" r:id="rId12"/>
    <p:sldLayoutId id="2147484109" r:id="rId13"/>
    <p:sldLayoutId id="2147484110" r:id="rId14"/>
    <p:sldLayoutId id="2147484111" r:id="rId15"/>
    <p:sldLayoutId id="2147484112" r:id="rId16"/>
    <p:sldLayoutId id="2147484113" r:id="rId17"/>
    <p:sldLayoutId id="2147484114" r:id="rId18"/>
    <p:sldLayoutId id="2147484115" r:id="rId19"/>
  </p:sldLayoutIdLst>
  <p:hf hdr="0" ftr="0" dt="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charset="0"/>
        </a:defRPr>
      </a:lvl2pPr>
      <a:lvl3pPr algn="l" rtl="0" eaLnBrk="0" fontAlgn="base" hangingPunct="0">
        <a:spcBef>
          <a:spcPct val="0"/>
        </a:spcBef>
        <a:spcAft>
          <a:spcPct val="0"/>
        </a:spcAft>
        <a:defRPr sz="4400">
          <a:solidFill>
            <a:schemeClr val="tx2"/>
          </a:solidFill>
          <a:latin typeface="Arial" charset="0"/>
        </a:defRPr>
      </a:lvl3pPr>
      <a:lvl4pPr algn="l" rtl="0" eaLnBrk="0" fontAlgn="base" hangingPunct="0">
        <a:spcBef>
          <a:spcPct val="0"/>
        </a:spcBef>
        <a:spcAft>
          <a:spcPct val="0"/>
        </a:spcAft>
        <a:defRPr sz="4400">
          <a:solidFill>
            <a:schemeClr val="tx2"/>
          </a:solidFill>
          <a:latin typeface="Arial" charset="0"/>
        </a:defRPr>
      </a:lvl4pPr>
      <a:lvl5pPr algn="l" rtl="0" eaLnBrk="0" fontAlgn="base" hangingPunct="0">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rgbClr val="FFFF00"/>
        </a:buClr>
        <a:buSzPct val="80000"/>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CC0000"/>
        </a:buClr>
        <a:buSzPct val="70000"/>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rgbClr val="009900"/>
        </a:buClr>
        <a:buSzPct val="60000"/>
        <a:buFont typeface="Wingdings" pitchFamily="2" charset="2"/>
        <a:buChar char="®"/>
        <a:defRPr sz="2400">
          <a:solidFill>
            <a:schemeClr val="tx1"/>
          </a:solidFill>
          <a:latin typeface="+mn-lt"/>
        </a:defRPr>
      </a:lvl3pPr>
      <a:lvl4pPr marL="1600200" indent="-228600" algn="l" rtl="0" eaLnBrk="0" fontAlgn="base" hangingPunct="0">
        <a:spcBef>
          <a:spcPct val="20000"/>
        </a:spcBef>
        <a:spcAft>
          <a:spcPct val="0"/>
        </a:spcAft>
        <a:buClr>
          <a:schemeClr val="hlink"/>
        </a:buClr>
        <a:buSzPct val="60000"/>
        <a:buFont typeface="Wingdings" pitchFamily="2" charset="2"/>
        <a:buChar char="l"/>
        <a:defRPr sz="2000">
          <a:solidFill>
            <a:schemeClr val="tx1"/>
          </a:solidFill>
          <a:latin typeface="+mn-lt"/>
        </a:defRPr>
      </a:lvl4pPr>
      <a:lvl5pPr marL="2057400" indent="-228600" algn="l" rtl="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mn-lt"/>
        </a:defRPr>
      </a:lvl5pPr>
      <a:lvl6pPr marL="25146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6pPr>
      <a:lvl7pPr marL="29718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7pPr>
      <a:lvl8pPr marL="34290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8pPr>
      <a:lvl9pPr marL="38862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EBA02-CFFE-4FA9-AEEE-7BC54DD155EE}" type="datetimeFigureOut">
              <a:rPr lang="en-US" smtClean="0"/>
              <a:pPr/>
              <a:t>1/8/2023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3D9EA7-7D12-457A-9C7D-628BAFA4245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119" r:id="rId1"/>
    <p:sldLayoutId id="2147484120" r:id="rId2"/>
    <p:sldLayoutId id="2147484121" r:id="rId3"/>
    <p:sldLayoutId id="2147484122" r:id="rId4"/>
    <p:sldLayoutId id="2147484123" r:id="rId5"/>
    <p:sldLayoutId id="2147484124" r:id="rId6"/>
    <p:sldLayoutId id="2147484125" r:id="rId7"/>
    <p:sldLayoutId id="2147484126" r:id="rId8"/>
    <p:sldLayoutId id="2147484127" r:id="rId9"/>
    <p:sldLayoutId id="2147484128" r:id="rId10"/>
    <p:sldLayoutId id="214748412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61794" name="Freeform 2"/>
          <p:cNvSpPr>
            <a:spLocks/>
          </p:cNvSpPr>
          <p:nvPr/>
        </p:nvSpPr>
        <p:spPr bwMode="hidden">
          <a:xfrm>
            <a:off x="-11113" y="1836738"/>
            <a:ext cx="2268538" cy="2709862"/>
          </a:xfrm>
          <a:custGeom>
            <a:avLst/>
            <a:gdLst/>
            <a:ahLst/>
            <a:cxnLst>
              <a:cxn ang="0">
                <a:pos x="808" y="283"/>
              </a:cxn>
              <a:cxn ang="0">
                <a:pos x="673" y="252"/>
              </a:cxn>
              <a:cxn ang="0">
                <a:pos x="654" y="0"/>
              </a:cxn>
              <a:cxn ang="0">
                <a:pos x="488" y="13"/>
              </a:cxn>
              <a:cxn ang="0">
                <a:pos x="476" y="252"/>
              </a:cxn>
              <a:cxn ang="0">
                <a:pos x="365" y="290"/>
              </a:cxn>
              <a:cxn ang="0">
                <a:pos x="206" y="86"/>
              </a:cxn>
              <a:cxn ang="0">
                <a:pos x="95" y="148"/>
              </a:cxn>
              <a:cxn ang="0">
                <a:pos x="200" y="376"/>
              </a:cxn>
              <a:cxn ang="0">
                <a:pos x="126" y="450"/>
              </a:cxn>
              <a:cxn ang="0">
                <a:pos x="0" y="423"/>
              </a:cxn>
              <a:cxn ang="0">
                <a:pos x="0" y="1273"/>
              </a:cxn>
              <a:cxn ang="0">
                <a:pos x="101" y="1226"/>
              </a:cxn>
              <a:cxn ang="0">
                <a:pos x="181" y="1306"/>
              </a:cxn>
              <a:cxn ang="0">
                <a:pos x="70" y="1509"/>
              </a:cxn>
              <a:cxn ang="0">
                <a:pos x="175" y="1596"/>
              </a:cxn>
              <a:cxn ang="0">
                <a:pos x="365" y="1411"/>
              </a:cxn>
              <a:cxn ang="0">
                <a:pos x="476" y="1448"/>
              </a:cxn>
              <a:cxn ang="0">
                <a:pos x="501" y="1700"/>
              </a:cxn>
              <a:cxn ang="0">
                <a:pos x="667" y="1707"/>
              </a:cxn>
              <a:cxn ang="0">
                <a:pos x="685" y="1442"/>
              </a:cxn>
              <a:cxn ang="0">
                <a:pos x="826" y="1405"/>
              </a:cxn>
              <a:cxn ang="0">
                <a:pos x="993" y="1590"/>
              </a:cxn>
              <a:cxn ang="0">
                <a:pos x="1103" y="1522"/>
              </a:cxn>
              <a:cxn ang="0">
                <a:pos x="993" y="1300"/>
              </a:cxn>
              <a:cxn ang="0">
                <a:pos x="1067" y="1207"/>
              </a:cxn>
              <a:cxn ang="0">
                <a:pos x="1288" y="1312"/>
              </a:cxn>
              <a:cxn ang="0">
                <a:pos x="1355" y="1196"/>
              </a:cxn>
              <a:cxn ang="0">
                <a:pos x="1153" y="1047"/>
              </a:cxn>
              <a:cxn ang="0">
                <a:pos x="1177" y="918"/>
              </a:cxn>
              <a:cxn ang="0">
                <a:pos x="1429" y="894"/>
              </a:cxn>
              <a:cxn ang="0">
                <a:pos x="1423" y="764"/>
              </a:cxn>
              <a:cxn ang="0">
                <a:pos x="1171" y="727"/>
              </a:cxn>
              <a:cxn ang="0">
                <a:pos x="1146" y="629"/>
              </a:cxn>
              <a:cxn ang="0">
                <a:pos x="1349" y="487"/>
              </a:cxn>
              <a:cxn ang="0">
                <a:pos x="1282" y="370"/>
              </a:cxn>
              <a:cxn ang="0">
                <a:pos x="1054" y="462"/>
              </a:cxn>
              <a:cxn ang="0">
                <a:pos x="980" y="388"/>
              </a:cxn>
              <a:cxn ang="0">
                <a:pos x="1097" y="173"/>
              </a:cxn>
              <a:cxn ang="0">
                <a:pos x="986" y="105"/>
              </a:cxn>
              <a:cxn ang="0">
                <a:pos x="808" y="283"/>
              </a:cxn>
            </a:cxnLst>
            <a:rect l="0" t="0" r="r" b="b"/>
            <a:pathLst>
              <a:path w="1429" h="1707">
                <a:moveTo>
                  <a:pt x="808" y="283"/>
                </a:moveTo>
                <a:lnTo>
                  <a:pt x="673" y="252"/>
                </a:lnTo>
                <a:lnTo>
                  <a:pt x="654" y="0"/>
                </a:lnTo>
                <a:lnTo>
                  <a:pt x="488" y="13"/>
                </a:lnTo>
                <a:lnTo>
                  <a:pt x="476" y="252"/>
                </a:lnTo>
                <a:lnTo>
                  <a:pt x="365" y="290"/>
                </a:lnTo>
                <a:lnTo>
                  <a:pt x="206" y="86"/>
                </a:lnTo>
                <a:lnTo>
                  <a:pt x="95" y="148"/>
                </a:lnTo>
                <a:lnTo>
                  <a:pt x="200" y="376"/>
                </a:lnTo>
                <a:lnTo>
                  <a:pt x="126" y="450"/>
                </a:lnTo>
                <a:lnTo>
                  <a:pt x="0" y="423"/>
                </a:lnTo>
                <a:lnTo>
                  <a:pt x="0" y="1273"/>
                </a:lnTo>
                <a:lnTo>
                  <a:pt x="101" y="1226"/>
                </a:lnTo>
                <a:lnTo>
                  <a:pt x="181" y="1306"/>
                </a:lnTo>
                <a:lnTo>
                  <a:pt x="70" y="1509"/>
                </a:lnTo>
                <a:lnTo>
                  <a:pt x="175" y="1596"/>
                </a:lnTo>
                <a:lnTo>
                  <a:pt x="365" y="1411"/>
                </a:lnTo>
                <a:lnTo>
                  <a:pt x="476" y="1448"/>
                </a:lnTo>
                <a:lnTo>
                  <a:pt x="501" y="1700"/>
                </a:lnTo>
                <a:lnTo>
                  <a:pt x="667" y="1707"/>
                </a:lnTo>
                <a:lnTo>
                  <a:pt x="685" y="1442"/>
                </a:lnTo>
                <a:lnTo>
                  <a:pt x="826" y="1405"/>
                </a:lnTo>
                <a:lnTo>
                  <a:pt x="993" y="1590"/>
                </a:lnTo>
                <a:lnTo>
                  <a:pt x="1103" y="1522"/>
                </a:lnTo>
                <a:lnTo>
                  <a:pt x="993" y="1300"/>
                </a:lnTo>
                <a:lnTo>
                  <a:pt x="1067" y="1207"/>
                </a:lnTo>
                <a:lnTo>
                  <a:pt x="1288" y="1312"/>
                </a:lnTo>
                <a:lnTo>
                  <a:pt x="1355" y="1196"/>
                </a:lnTo>
                <a:lnTo>
                  <a:pt x="1153" y="1047"/>
                </a:lnTo>
                <a:lnTo>
                  <a:pt x="1177" y="918"/>
                </a:lnTo>
                <a:lnTo>
                  <a:pt x="1429" y="894"/>
                </a:lnTo>
                <a:lnTo>
                  <a:pt x="1423" y="764"/>
                </a:lnTo>
                <a:lnTo>
                  <a:pt x="1171" y="727"/>
                </a:lnTo>
                <a:lnTo>
                  <a:pt x="1146" y="629"/>
                </a:lnTo>
                <a:lnTo>
                  <a:pt x="1349" y="487"/>
                </a:lnTo>
                <a:lnTo>
                  <a:pt x="1282" y="370"/>
                </a:lnTo>
                <a:lnTo>
                  <a:pt x="1054" y="462"/>
                </a:lnTo>
                <a:lnTo>
                  <a:pt x="980" y="388"/>
                </a:lnTo>
                <a:lnTo>
                  <a:pt x="1097" y="173"/>
                </a:lnTo>
                <a:lnTo>
                  <a:pt x="986" y="105"/>
                </a:lnTo>
                <a:lnTo>
                  <a:pt x="808" y="283"/>
                </a:lnTo>
                <a:close/>
              </a:path>
            </a:pathLst>
          </a:custGeom>
          <a:gradFill rotWithShape="0">
            <a:gsLst>
              <a:gs pos="0">
                <a:schemeClr val="accent2"/>
              </a:gs>
              <a:gs pos="100000">
                <a:schemeClr val="bg1"/>
              </a:gs>
            </a:gsLst>
            <a:lin ang="0" scaled="1"/>
          </a:gradFill>
          <a:ln w="9525">
            <a:noFill/>
            <a:round/>
            <a:headEnd/>
            <a:tailEnd/>
          </a:ln>
          <a:effectLst/>
        </p:spPr>
        <p:txBody>
          <a:bodyPr wrap="none" anchor="ctr"/>
          <a:lstStyle/>
          <a:p>
            <a:pPr>
              <a:defRPr/>
            </a:pPr>
            <a:endParaRPr lang="en-US"/>
          </a:p>
        </p:txBody>
      </p:sp>
      <p:sp>
        <p:nvSpPr>
          <p:cNvPr id="161795" name="Freeform 3"/>
          <p:cNvSpPr>
            <a:spLocks/>
          </p:cNvSpPr>
          <p:nvPr/>
        </p:nvSpPr>
        <p:spPr bwMode="hidden">
          <a:xfrm>
            <a:off x="107950" y="15875"/>
            <a:ext cx="838200" cy="787400"/>
          </a:xfrm>
          <a:custGeom>
            <a:avLst/>
            <a:gdLst/>
            <a:ahLst/>
            <a:cxnLst>
              <a:cxn ang="0">
                <a:pos x="335" y="56"/>
              </a:cxn>
              <a:cxn ang="0">
                <a:pos x="293" y="46"/>
              </a:cxn>
              <a:cxn ang="0">
                <a:pos x="288" y="0"/>
              </a:cxn>
              <a:cxn ang="0">
                <a:pos x="238" y="0"/>
              </a:cxn>
              <a:cxn ang="0">
                <a:pos x="232" y="46"/>
              </a:cxn>
              <a:cxn ang="0">
                <a:pos x="198" y="58"/>
              </a:cxn>
              <a:cxn ang="0">
                <a:pos x="146" y="0"/>
              </a:cxn>
              <a:cxn ang="0">
                <a:pos x="114" y="14"/>
              </a:cxn>
              <a:cxn ang="0">
                <a:pos x="147" y="84"/>
              </a:cxn>
              <a:cxn ang="0">
                <a:pos x="124" y="107"/>
              </a:cxn>
              <a:cxn ang="0">
                <a:pos x="50" y="81"/>
              </a:cxn>
              <a:cxn ang="0">
                <a:pos x="32" y="109"/>
              </a:cxn>
              <a:cxn ang="0">
                <a:pos x="90" y="159"/>
              </a:cxn>
              <a:cxn ang="0">
                <a:pos x="80" y="197"/>
              </a:cxn>
              <a:cxn ang="0">
                <a:pos x="2" y="202"/>
              </a:cxn>
              <a:cxn ang="0">
                <a:pos x="0" y="244"/>
              </a:cxn>
              <a:cxn ang="0">
                <a:pos x="80" y="256"/>
              </a:cxn>
              <a:cxn ang="0">
                <a:pos x="88" y="292"/>
              </a:cxn>
              <a:cxn ang="0">
                <a:pos x="29" y="345"/>
              </a:cxn>
              <a:cxn ang="0">
                <a:pos x="50" y="378"/>
              </a:cxn>
              <a:cxn ang="0">
                <a:pos x="116" y="347"/>
              </a:cxn>
              <a:cxn ang="0">
                <a:pos x="141" y="372"/>
              </a:cxn>
              <a:cxn ang="0">
                <a:pos x="107" y="435"/>
              </a:cxn>
              <a:cxn ang="0">
                <a:pos x="139" y="462"/>
              </a:cxn>
              <a:cxn ang="0">
                <a:pos x="198" y="404"/>
              </a:cxn>
              <a:cxn ang="0">
                <a:pos x="232" y="416"/>
              </a:cxn>
              <a:cxn ang="0">
                <a:pos x="240" y="494"/>
              </a:cxn>
              <a:cxn ang="0">
                <a:pos x="292" y="496"/>
              </a:cxn>
              <a:cxn ang="0">
                <a:pos x="297" y="414"/>
              </a:cxn>
              <a:cxn ang="0">
                <a:pos x="341" y="403"/>
              </a:cxn>
              <a:cxn ang="0">
                <a:pos x="393" y="460"/>
              </a:cxn>
              <a:cxn ang="0">
                <a:pos x="427" y="439"/>
              </a:cxn>
              <a:cxn ang="0">
                <a:pos x="393" y="370"/>
              </a:cxn>
              <a:cxn ang="0">
                <a:pos x="416" y="341"/>
              </a:cxn>
              <a:cxn ang="0">
                <a:pos x="484" y="374"/>
              </a:cxn>
              <a:cxn ang="0">
                <a:pos x="505" y="338"/>
              </a:cxn>
              <a:cxn ang="0">
                <a:pos x="442" y="292"/>
              </a:cxn>
              <a:cxn ang="0">
                <a:pos x="450" y="252"/>
              </a:cxn>
              <a:cxn ang="0">
                <a:pos x="528" y="244"/>
              </a:cxn>
              <a:cxn ang="0">
                <a:pos x="526" y="204"/>
              </a:cxn>
              <a:cxn ang="0">
                <a:pos x="448" y="193"/>
              </a:cxn>
              <a:cxn ang="0">
                <a:pos x="440" y="162"/>
              </a:cxn>
              <a:cxn ang="0">
                <a:pos x="503" y="119"/>
              </a:cxn>
              <a:cxn ang="0">
                <a:pos x="482" y="82"/>
              </a:cxn>
              <a:cxn ang="0">
                <a:pos x="412" y="111"/>
              </a:cxn>
              <a:cxn ang="0">
                <a:pos x="389" y="88"/>
              </a:cxn>
              <a:cxn ang="0">
                <a:pos x="425" y="21"/>
              </a:cxn>
              <a:cxn ang="0">
                <a:pos x="391" y="0"/>
              </a:cxn>
              <a:cxn ang="0">
                <a:pos x="335" y="56"/>
              </a:cxn>
            </a:cxnLst>
            <a:rect l="0" t="0" r="r" b="b"/>
            <a:pathLst>
              <a:path w="528" h="496">
                <a:moveTo>
                  <a:pt x="335" y="56"/>
                </a:moveTo>
                <a:lnTo>
                  <a:pt x="293" y="46"/>
                </a:lnTo>
                <a:lnTo>
                  <a:pt x="288" y="0"/>
                </a:lnTo>
                <a:lnTo>
                  <a:pt x="238" y="0"/>
                </a:lnTo>
                <a:lnTo>
                  <a:pt x="232" y="46"/>
                </a:lnTo>
                <a:lnTo>
                  <a:pt x="198" y="58"/>
                </a:lnTo>
                <a:lnTo>
                  <a:pt x="146" y="0"/>
                </a:lnTo>
                <a:lnTo>
                  <a:pt x="114" y="14"/>
                </a:lnTo>
                <a:lnTo>
                  <a:pt x="147" y="84"/>
                </a:lnTo>
                <a:lnTo>
                  <a:pt x="124" y="107"/>
                </a:lnTo>
                <a:lnTo>
                  <a:pt x="50" y="81"/>
                </a:lnTo>
                <a:lnTo>
                  <a:pt x="32" y="109"/>
                </a:lnTo>
                <a:lnTo>
                  <a:pt x="90" y="159"/>
                </a:lnTo>
                <a:lnTo>
                  <a:pt x="80" y="197"/>
                </a:lnTo>
                <a:lnTo>
                  <a:pt x="2" y="202"/>
                </a:lnTo>
                <a:lnTo>
                  <a:pt x="0" y="244"/>
                </a:lnTo>
                <a:lnTo>
                  <a:pt x="80" y="256"/>
                </a:lnTo>
                <a:lnTo>
                  <a:pt x="88" y="292"/>
                </a:lnTo>
                <a:lnTo>
                  <a:pt x="29" y="345"/>
                </a:lnTo>
                <a:lnTo>
                  <a:pt x="50" y="378"/>
                </a:lnTo>
                <a:lnTo>
                  <a:pt x="116" y="347"/>
                </a:lnTo>
                <a:lnTo>
                  <a:pt x="141" y="372"/>
                </a:lnTo>
                <a:lnTo>
                  <a:pt x="107" y="435"/>
                </a:lnTo>
                <a:lnTo>
                  <a:pt x="139" y="462"/>
                </a:lnTo>
                <a:lnTo>
                  <a:pt x="198" y="404"/>
                </a:lnTo>
                <a:lnTo>
                  <a:pt x="232" y="416"/>
                </a:lnTo>
                <a:lnTo>
                  <a:pt x="240" y="494"/>
                </a:lnTo>
                <a:lnTo>
                  <a:pt x="292" y="496"/>
                </a:lnTo>
                <a:lnTo>
                  <a:pt x="297" y="414"/>
                </a:lnTo>
                <a:lnTo>
                  <a:pt x="341" y="403"/>
                </a:lnTo>
                <a:lnTo>
                  <a:pt x="393" y="460"/>
                </a:lnTo>
                <a:lnTo>
                  <a:pt x="427" y="439"/>
                </a:lnTo>
                <a:lnTo>
                  <a:pt x="393" y="370"/>
                </a:lnTo>
                <a:lnTo>
                  <a:pt x="416" y="341"/>
                </a:lnTo>
                <a:lnTo>
                  <a:pt x="484" y="374"/>
                </a:lnTo>
                <a:lnTo>
                  <a:pt x="505" y="338"/>
                </a:lnTo>
                <a:lnTo>
                  <a:pt x="442" y="292"/>
                </a:lnTo>
                <a:lnTo>
                  <a:pt x="450" y="252"/>
                </a:lnTo>
                <a:lnTo>
                  <a:pt x="528" y="244"/>
                </a:lnTo>
                <a:lnTo>
                  <a:pt x="526" y="204"/>
                </a:lnTo>
                <a:lnTo>
                  <a:pt x="448" y="193"/>
                </a:lnTo>
                <a:lnTo>
                  <a:pt x="440" y="162"/>
                </a:lnTo>
                <a:lnTo>
                  <a:pt x="503" y="119"/>
                </a:lnTo>
                <a:lnTo>
                  <a:pt x="482" y="82"/>
                </a:lnTo>
                <a:lnTo>
                  <a:pt x="412" y="111"/>
                </a:lnTo>
                <a:lnTo>
                  <a:pt x="389" y="88"/>
                </a:lnTo>
                <a:lnTo>
                  <a:pt x="425" y="21"/>
                </a:lnTo>
                <a:lnTo>
                  <a:pt x="391" y="0"/>
                </a:lnTo>
                <a:lnTo>
                  <a:pt x="335" y="56"/>
                </a:lnTo>
                <a:close/>
              </a:path>
            </a:pathLst>
          </a:custGeom>
          <a:gradFill rotWithShape="0">
            <a:gsLst>
              <a:gs pos="0">
                <a:schemeClr val="accent1"/>
              </a:gs>
              <a:gs pos="100000">
                <a:schemeClr val="bg1"/>
              </a:gs>
            </a:gsLst>
            <a:lin ang="2700000" scaled="1"/>
          </a:gradFill>
          <a:ln w="9525">
            <a:noFill/>
            <a:round/>
            <a:headEnd/>
            <a:tailEnd/>
          </a:ln>
          <a:effectLst/>
        </p:spPr>
        <p:txBody>
          <a:bodyPr wrap="none" anchor="ctr"/>
          <a:lstStyle/>
          <a:p>
            <a:pPr>
              <a:defRPr/>
            </a:pPr>
            <a:endParaRPr lang="en-US"/>
          </a:p>
        </p:txBody>
      </p:sp>
      <p:sp>
        <p:nvSpPr>
          <p:cNvPr id="161796" name="Freeform 4"/>
          <p:cNvSpPr>
            <a:spLocks/>
          </p:cNvSpPr>
          <p:nvPr/>
        </p:nvSpPr>
        <p:spPr bwMode="hidden">
          <a:xfrm>
            <a:off x="1192213" y="354013"/>
            <a:ext cx="2266950" cy="2270125"/>
          </a:xfrm>
          <a:custGeom>
            <a:avLst/>
            <a:gdLst/>
            <a:ahLst/>
            <a:cxnLst>
              <a:cxn ang="0">
                <a:pos x="1469" y="384"/>
              </a:cxn>
              <a:cxn ang="0">
                <a:pos x="1285" y="342"/>
              </a:cxn>
              <a:cxn ang="0">
                <a:pos x="1260" y="0"/>
              </a:cxn>
              <a:cxn ang="0">
                <a:pos x="1035" y="17"/>
              </a:cxn>
              <a:cxn ang="0">
                <a:pos x="1018" y="342"/>
              </a:cxn>
              <a:cxn ang="0">
                <a:pos x="868" y="393"/>
              </a:cxn>
              <a:cxn ang="0">
                <a:pos x="651" y="117"/>
              </a:cxn>
              <a:cxn ang="0">
                <a:pos x="501" y="201"/>
              </a:cxn>
              <a:cxn ang="0">
                <a:pos x="643" y="509"/>
              </a:cxn>
              <a:cxn ang="0">
                <a:pos x="543" y="610"/>
              </a:cxn>
              <a:cxn ang="0">
                <a:pos x="217" y="493"/>
              </a:cxn>
              <a:cxn ang="0">
                <a:pos x="142" y="618"/>
              </a:cxn>
              <a:cxn ang="0">
                <a:pos x="392" y="835"/>
              </a:cxn>
              <a:cxn ang="0">
                <a:pos x="351" y="1002"/>
              </a:cxn>
              <a:cxn ang="0">
                <a:pos x="8" y="1027"/>
              </a:cxn>
              <a:cxn ang="0">
                <a:pos x="0" y="1211"/>
              </a:cxn>
              <a:cxn ang="0">
                <a:pos x="351" y="1261"/>
              </a:cxn>
              <a:cxn ang="0">
                <a:pos x="384" y="1419"/>
              </a:cxn>
              <a:cxn ang="0">
                <a:pos x="125" y="1653"/>
              </a:cxn>
              <a:cxn ang="0">
                <a:pos x="217" y="1795"/>
              </a:cxn>
              <a:cxn ang="0">
                <a:pos x="509" y="1661"/>
              </a:cxn>
              <a:cxn ang="0">
                <a:pos x="618" y="1770"/>
              </a:cxn>
              <a:cxn ang="0">
                <a:pos x="467" y="2045"/>
              </a:cxn>
              <a:cxn ang="0">
                <a:pos x="609" y="2162"/>
              </a:cxn>
              <a:cxn ang="0">
                <a:pos x="868" y="1912"/>
              </a:cxn>
              <a:cxn ang="0">
                <a:pos x="1018" y="1962"/>
              </a:cxn>
              <a:cxn ang="0">
                <a:pos x="1052" y="2304"/>
              </a:cxn>
              <a:cxn ang="0">
                <a:pos x="1277" y="2313"/>
              </a:cxn>
              <a:cxn ang="0">
                <a:pos x="1302" y="1954"/>
              </a:cxn>
              <a:cxn ang="0">
                <a:pos x="1494" y="1904"/>
              </a:cxn>
              <a:cxn ang="0">
                <a:pos x="1720" y="2154"/>
              </a:cxn>
              <a:cxn ang="0">
                <a:pos x="1870" y="2062"/>
              </a:cxn>
              <a:cxn ang="0">
                <a:pos x="1720" y="1762"/>
              </a:cxn>
              <a:cxn ang="0">
                <a:pos x="1820" y="1636"/>
              </a:cxn>
              <a:cxn ang="0">
                <a:pos x="2120" y="1778"/>
              </a:cxn>
              <a:cxn ang="0">
                <a:pos x="2212" y="1620"/>
              </a:cxn>
              <a:cxn ang="0">
                <a:pos x="1937" y="1419"/>
              </a:cxn>
              <a:cxn ang="0">
                <a:pos x="1970" y="1244"/>
              </a:cxn>
              <a:cxn ang="0">
                <a:pos x="2312" y="1211"/>
              </a:cxn>
              <a:cxn ang="0">
                <a:pos x="2304" y="1035"/>
              </a:cxn>
              <a:cxn ang="0">
                <a:pos x="1962" y="985"/>
              </a:cxn>
              <a:cxn ang="0">
                <a:pos x="1928" y="852"/>
              </a:cxn>
              <a:cxn ang="0">
                <a:pos x="2204" y="660"/>
              </a:cxn>
              <a:cxn ang="0">
                <a:pos x="2112" y="501"/>
              </a:cxn>
              <a:cxn ang="0">
                <a:pos x="1803" y="626"/>
              </a:cxn>
              <a:cxn ang="0">
                <a:pos x="1703" y="526"/>
              </a:cxn>
              <a:cxn ang="0">
                <a:pos x="1861" y="234"/>
              </a:cxn>
              <a:cxn ang="0">
                <a:pos x="1711" y="142"/>
              </a:cxn>
              <a:cxn ang="0">
                <a:pos x="1469" y="384"/>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18900000" scaled="1"/>
          </a:gradFill>
          <a:ln w="9525">
            <a:noFill/>
            <a:round/>
            <a:headEnd/>
            <a:tailEnd/>
          </a:ln>
          <a:effectLst/>
        </p:spPr>
        <p:txBody>
          <a:bodyPr wrap="none" anchor="ctr"/>
          <a:lstStyle/>
          <a:p>
            <a:pPr>
              <a:defRPr/>
            </a:pPr>
            <a:endParaRPr lang="en-US"/>
          </a:p>
        </p:txBody>
      </p:sp>
      <p:sp>
        <p:nvSpPr>
          <p:cNvPr id="161797" name="Freeform 5"/>
          <p:cNvSpPr>
            <a:spLocks/>
          </p:cNvSpPr>
          <p:nvPr/>
        </p:nvSpPr>
        <p:spPr bwMode="hidden">
          <a:xfrm>
            <a:off x="2532063" y="1270000"/>
            <a:ext cx="3670300" cy="3671888"/>
          </a:xfrm>
          <a:custGeom>
            <a:avLst/>
            <a:gdLst/>
            <a:ahLst/>
            <a:cxnLst>
              <a:cxn ang="0">
                <a:pos x="1469" y="384"/>
              </a:cxn>
              <a:cxn ang="0">
                <a:pos x="1285" y="342"/>
              </a:cxn>
              <a:cxn ang="0">
                <a:pos x="1260" y="0"/>
              </a:cxn>
              <a:cxn ang="0">
                <a:pos x="1035" y="17"/>
              </a:cxn>
              <a:cxn ang="0">
                <a:pos x="1018" y="342"/>
              </a:cxn>
              <a:cxn ang="0">
                <a:pos x="868" y="393"/>
              </a:cxn>
              <a:cxn ang="0">
                <a:pos x="651" y="117"/>
              </a:cxn>
              <a:cxn ang="0">
                <a:pos x="501" y="201"/>
              </a:cxn>
              <a:cxn ang="0">
                <a:pos x="643" y="509"/>
              </a:cxn>
              <a:cxn ang="0">
                <a:pos x="543" y="610"/>
              </a:cxn>
              <a:cxn ang="0">
                <a:pos x="217" y="493"/>
              </a:cxn>
              <a:cxn ang="0">
                <a:pos x="142" y="618"/>
              </a:cxn>
              <a:cxn ang="0">
                <a:pos x="392" y="835"/>
              </a:cxn>
              <a:cxn ang="0">
                <a:pos x="351" y="1002"/>
              </a:cxn>
              <a:cxn ang="0">
                <a:pos x="8" y="1027"/>
              </a:cxn>
              <a:cxn ang="0">
                <a:pos x="0" y="1211"/>
              </a:cxn>
              <a:cxn ang="0">
                <a:pos x="351" y="1261"/>
              </a:cxn>
              <a:cxn ang="0">
                <a:pos x="384" y="1419"/>
              </a:cxn>
              <a:cxn ang="0">
                <a:pos x="125" y="1653"/>
              </a:cxn>
              <a:cxn ang="0">
                <a:pos x="217" y="1795"/>
              </a:cxn>
              <a:cxn ang="0">
                <a:pos x="509" y="1661"/>
              </a:cxn>
              <a:cxn ang="0">
                <a:pos x="618" y="1770"/>
              </a:cxn>
              <a:cxn ang="0">
                <a:pos x="467" y="2045"/>
              </a:cxn>
              <a:cxn ang="0">
                <a:pos x="609" y="2162"/>
              </a:cxn>
              <a:cxn ang="0">
                <a:pos x="868" y="1912"/>
              </a:cxn>
              <a:cxn ang="0">
                <a:pos x="1018" y="1962"/>
              </a:cxn>
              <a:cxn ang="0">
                <a:pos x="1052" y="2304"/>
              </a:cxn>
              <a:cxn ang="0">
                <a:pos x="1277" y="2313"/>
              </a:cxn>
              <a:cxn ang="0">
                <a:pos x="1302" y="1954"/>
              </a:cxn>
              <a:cxn ang="0">
                <a:pos x="1494" y="1904"/>
              </a:cxn>
              <a:cxn ang="0">
                <a:pos x="1720" y="2154"/>
              </a:cxn>
              <a:cxn ang="0">
                <a:pos x="1870" y="2062"/>
              </a:cxn>
              <a:cxn ang="0">
                <a:pos x="1720" y="1762"/>
              </a:cxn>
              <a:cxn ang="0">
                <a:pos x="1820" y="1636"/>
              </a:cxn>
              <a:cxn ang="0">
                <a:pos x="2120" y="1778"/>
              </a:cxn>
              <a:cxn ang="0">
                <a:pos x="2212" y="1620"/>
              </a:cxn>
              <a:cxn ang="0">
                <a:pos x="1937" y="1419"/>
              </a:cxn>
              <a:cxn ang="0">
                <a:pos x="1970" y="1244"/>
              </a:cxn>
              <a:cxn ang="0">
                <a:pos x="2312" y="1211"/>
              </a:cxn>
              <a:cxn ang="0">
                <a:pos x="2304" y="1035"/>
              </a:cxn>
              <a:cxn ang="0">
                <a:pos x="1962" y="985"/>
              </a:cxn>
              <a:cxn ang="0">
                <a:pos x="1928" y="852"/>
              </a:cxn>
              <a:cxn ang="0">
                <a:pos x="2204" y="660"/>
              </a:cxn>
              <a:cxn ang="0">
                <a:pos x="2112" y="501"/>
              </a:cxn>
              <a:cxn ang="0">
                <a:pos x="1803" y="626"/>
              </a:cxn>
              <a:cxn ang="0">
                <a:pos x="1703" y="526"/>
              </a:cxn>
              <a:cxn ang="0">
                <a:pos x="1861" y="234"/>
              </a:cxn>
              <a:cxn ang="0">
                <a:pos x="1711" y="142"/>
              </a:cxn>
              <a:cxn ang="0">
                <a:pos x="1469" y="384"/>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w="9525">
            <a:noFill/>
            <a:round/>
            <a:headEnd/>
            <a:tailEnd/>
          </a:ln>
          <a:effectLst/>
        </p:spPr>
        <p:txBody>
          <a:bodyPr wrap="none" anchor="ctr"/>
          <a:lstStyle/>
          <a:p>
            <a:pPr>
              <a:defRPr/>
            </a:pPr>
            <a:endParaRPr lang="en-US"/>
          </a:p>
        </p:txBody>
      </p:sp>
      <p:sp>
        <p:nvSpPr>
          <p:cNvPr id="161798" name="Freeform 6"/>
          <p:cNvSpPr>
            <a:spLocks/>
          </p:cNvSpPr>
          <p:nvPr/>
        </p:nvSpPr>
        <p:spPr bwMode="hidden">
          <a:xfrm>
            <a:off x="3175" y="4797425"/>
            <a:ext cx="3417888" cy="2097088"/>
          </a:xfrm>
          <a:custGeom>
            <a:avLst/>
            <a:gdLst/>
            <a:ahLst/>
            <a:cxnLst>
              <a:cxn ang="0">
                <a:pos x="1368" y="358"/>
              </a:cxn>
              <a:cxn ang="0">
                <a:pos x="1197" y="318"/>
              </a:cxn>
              <a:cxn ang="0">
                <a:pos x="1173" y="0"/>
              </a:cxn>
              <a:cxn ang="0">
                <a:pos x="964" y="16"/>
              </a:cxn>
              <a:cxn ang="0">
                <a:pos x="948" y="318"/>
              </a:cxn>
              <a:cxn ang="0">
                <a:pos x="808" y="366"/>
              </a:cxn>
              <a:cxn ang="0">
                <a:pos x="606" y="109"/>
              </a:cxn>
              <a:cxn ang="0">
                <a:pos x="467" y="187"/>
              </a:cxn>
              <a:cxn ang="0">
                <a:pos x="599" y="474"/>
              </a:cxn>
              <a:cxn ang="0">
                <a:pos x="506" y="568"/>
              </a:cxn>
              <a:cxn ang="0">
                <a:pos x="202" y="459"/>
              </a:cxn>
              <a:cxn ang="0">
                <a:pos x="132" y="576"/>
              </a:cxn>
              <a:cxn ang="0">
                <a:pos x="365" y="778"/>
              </a:cxn>
              <a:cxn ang="0">
                <a:pos x="327" y="933"/>
              </a:cxn>
              <a:cxn ang="0">
                <a:pos x="7" y="956"/>
              </a:cxn>
              <a:cxn ang="0">
                <a:pos x="0" y="1128"/>
              </a:cxn>
              <a:cxn ang="0">
                <a:pos x="327" y="1174"/>
              </a:cxn>
              <a:cxn ang="0">
                <a:pos x="358" y="1321"/>
              </a:cxn>
              <a:cxn ang="0">
                <a:pos x="1804" y="1321"/>
              </a:cxn>
              <a:cxn ang="0">
                <a:pos x="1835" y="1158"/>
              </a:cxn>
              <a:cxn ang="0">
                <a:pos x="2153" y="1128"/>
              </a:cxn>
              <a:cxn ang="0">
                <a:pos x="2146" y="964"/>
              </a:cxn>
              <a:cxn ang="0">
                <a:pos x="1827" y="917"/>
              </a:cxn>
              <a:cxn ang="0">
                <a:pos x="1795" y="793"/>
              </a:cxn>
              <a:cxn ang="0">
                <a:pos x="2052" y="615"/>
              </a:cxn>
              <a:cxn ang="0">
                <a:pos x="1967" y="467"/>
              </a:cxn>
              <a:cxn ang="0">
                <a:pos x="1679" y="583"/>
              </a:cxn>
              <a:cxn ang="0">
                <a:pos x="1586" y="490"/>
              </a:cxn>
              <a:cxn ang="0">
                <a:pos x="1733" y="218"/>
              </a:cxn>
              <a:cxn ang="0">
                <a:pos x="1593" y="132"/>
              </a:cxn>
              <a:cxn ang="0">
                <a:pos x="1368" y="358"/>
              </a:cxn>
            </a:cxnLst>
            <a:rect l="0" t="0" r="r" b="b"/>
            <a:pathLst>
              <a:path w="2153" h="1321">
                <a:moveTo>
                  <a:pt x="1368" y="358"/>
                </a:moveTo>
                <a:lnTo>
                  <a:pt x="1197" y="318"/>
                </a:lnTo>
                <a:lnTo>
                  <a:pt x="1173" y="0"/>
                </a:lnTo>
                <a:lnTo>
                  <a:pt x="964" y="16"/>
                </a:lnTo>
                <a:lnTo>
                  <a:pt x="948" y="318"/>
                </a:lnTo>
                <a:lnTo>
                  <a:pt x="808" y="366"/>
                </a:lnTo>
                <a:lnTo>
                  <a:pt x="606" y="109"/>
                </a:lnTo>
                <a:lnTo>
                  <a:pt x="467" y="187"/>
                </a:lnTo>
                <a:lnTo>
                  <a:pt x="599" y="474"/>
                </a:lnTo>
                <a:lnTo>
                  <a:pt x="506" y="568"/>
                </a:lnTo>
                <a:lnTo>
                  <a:pt x="202" y="459"/>
                </a:lnTo>
                <a:lnTo>
                  <a:pt x="132" y="576"/>
                </a:lnTo>
                <a:lnTo>
                  <a:pt x="365" y="778"/>
                </a:lnTo>
                <a:lnTo>
                  <a:pt x="327" y="933"/>
                </a:lnTo>
                <a:lnTo>
                  <a:pt x="7" y="956"/>
                </a:lnTo>
                <a:lnTo>
                  <a:pt x="0" y="1128"/>
                </a:lnTo>
                <a:lnTo>
                  <a:pt x="327" y="1174"/>
                </a:lnTo>
                <a:lnTo>
                  <a:pt x="358" y="1321"/>
                </a:lnTo>
                <a:lnTo>
                  <a:pt x="1804" y="1321"/>
                </a:lnTo>
                <a:lnTo>
                  <a:pt x="1835" y="1158"/>
                </a:lnTo>
                <a:lnTo>
                  <a:pt x="2153" y="1128"/>
                </a:lnTo>
                <a:lnTo>
                  <a:pt x="2146" y="964"/>
                </a:lnTo>
                <a:lnTo>
                  <a:pt x="1827" y="917"/>
                </a:lnTo>
                <a:lnTo>
                  <a:pt x="1795" y="793"/>
                </a:lnTo>
                <a:lnTo>
                  <a:pt x="2052" y="615"/>
                </a:lnTo>
                <a:lnTo>
                  <a:pt x="1967" y="467"/>
                </a:lnTo>
                <a:lnTo>
                  <a:pt x="1679" y="583"/>
                </a:lnTo>
                <a:lnTo>
                  <a:pt x="1586" y="490"/>
                </a:lnTo>
                <a:lnTo>
                  <a:pt x="1733" y="218"/>
                </a:lnTo>
                <a:lnTo>
                  <a:pt x="1593" y="132"/>
                </a:lnTo>
                <a:lnTo>
                  <a:pt x="1368" y="358"/>
                </a:lnTo>
                <a:close/>
              </a:path>
            </a:pathLst>
          </a:custGeom>
          <a:solidFill>
            <a:schemeClr val="bg1">
              <a:alpha val="50000"/>
            </a:schemeClr>
          </a:solidFill>
          <a:ln w="9525">
            <a:noFill/>
            <a:round/>
            <a:headEnd/>
            <a:tailEnd/>
          </a:ln>
          <a:effectLst/>
        </p:spPr>
        <p:txBody>
          <a:bodyPr wrap="none" anchor="ctr"/>
          <a:lstStyle/>
          <a:p>
            <a:pPr>
              <a:defRPr/>
            </a:pPr>
            <a:endParaRPr lang="en-US"/>
          </a:p>
        </p:txBody>
      </p:sp>
      <p:sp>
        <p:nvSpPr>
          <p:cNvPr id="161800" name="Freeform 8"/>
          <p:cNvSpPr>
            <a:spLocks/>
          </p:cNvSpPr>
          <p:nvPr/>
        </p:nvSpPr>
        <p:spPr bwMode="hidden">
          <a:xfrm>
            <a:off x="5646738" y="487363"/>
            <a:ext cx="2928937" cy="2930525"/>
          </a:xfrm>
          <a:custGeom>
            <a:avLst/>
            <a:gdLst/>
            <a:ahLst/>
            <a:cxnLst>
              <a:cxn ang="0">
                <a:pos x="1469" y="384"/>
              </a:cxn>
              <a:cxn ang="0">
                <a:pos x="1285" y="342"/>
              </a:cxn>
              <a:cxn ang="0">
                <a:pos x="1260" y="0"/>
              </a:cxn>
              <a:cxn ang="0">
                <a:pos x="1035" y="17"/>
              </a:cxn>
              <a:cxn ang="0">
                <a:pos x="1018" y="342"/>
              </a:cxn>
              <a:cxn ang="0">
                <a:pos x="868" y="393"/>
              </a:cxn>
              <a:cxn ang="0">
                <a:pos x="651" y="117"/>
              </a:cxn>
              <a:cxn ang="0">
                <a:pos x="501" y="201"/>
              </a:cxn>
              <a:cxn ang="0">
                <a:pos x="643" y="509"/>
              </a:cxn>
              <a:cxn ang="0">
                <a:pos x="543" y="610"/>
              </a:cxn>
              <a:cxn ang="0">
                <a:pos x="217" y="493"/>
              </a:cxn>
              <a:cxn ang="0">
                <a:pos x="142" y="618"/>
              </a:cxn>
              <a:cxn ang="0">
                <a:pos x="392" y="835"/>
              </a:cxn>
              <a:cxn ang="0">
                <a:pos x="351" y="1002"/>
              </a:cxn>
              <a:cxn ang="0">
                <a:pos x="8" y="1027"/>
              </a:cxn>
              <a:cxn ang="0">
                <a:pos x="0" y="1211"/>
              </a:cxn>
              <a:cxn ang="0">
                <a:pos x="351" y="1261"/>
              </a:cxn>
              <a:cxn ang="0">
                <a:pos x="384" y="1419"/>
              </a:cxn>
              <a:cxn ang="0">
                <a:pos x="125" y="1653"/>
              </a:cxn>
              <a:cxn ang="0">
                <a:pos x="217" y="1795"/>
              </a:cxn>
              <a:cxn ang="0">
                <a:pos x="509" y="1661"/>
              </a:cxn>
              <a:cxn ang="0">
                <a:pos x="618" y="1770"/>
              </a:cxn>
              <a:cxn ang="0">
                <a:pos x="467" y="2045"/>
              </a:cxn>
              <a:cxn ang="0">
                <a:pos x="609" y="2162"/>
              </a:cxn>
              <a:cxn ang="0">
                <a:pos x="868" y="1912"/>
              </a:cxn>
              <a:cxn ang="0">
                <a:pos x="1018" y="1962"/>
              </a:cxn>
              <a:cxn ang="0">
                <a:pos x="1052" y="2304"/>
              </a:cxn>
              <a:cxn ang="0">
                <a:pos x="1277" y="2313"/>
              </a:cxn>
              <a:cxn ang="0">
                <a:pos x="1302" y="1954"/>
              </a:cxn>
              <a:cxn ang="0">
                <a:pos x="1494" y="1904"/>
              </a:cxn>
              <a:cxn ang="0">
                <a:pos x="1720" y="2154"/>
              </a:cxn>
              <a:cxn ang="0">
                <a:pos x="1870" y="2062"/>
              </a:cxn>
              <a:cxn ang="0">
                <a:pos x="1720" y="1762"/>
              </a:cxn>
              <a:cxn ang="0">
                <a:pos x="1820" y="1636"/>
              </a:cxn>
              <a:cxn ang="0">
                <a:pos x="2120" y="1778"/>
              </a:cxn>
              <a:cxn ang="0">
                <a:pos x="2212" y="1620"/>
              </a:cxn>
              <a:cxn ang="0">
                <a:pos x="1937" y="1419"/>
              </a:cxn>
              <a:cxn ang="0">
                <a:pos x="1970" y="1244"/>
              </a:cxn>
              <a:cxn ang="0">
                <a:pos x="2312" y="1211"/>
              </a:cxn>
              <a:cxn ang="0">
                <a:pos x="2304" y="1035"/>
              </a:cxn>
              <a:cxn ang="0">
                <a:pos x="1962" y="985"/>
              </a:cxn>
              <a:cxn ang="0">
                <a:pos x="1928" y="852"/>
              </a:cxn>
              <a:cxn ang="0">
                <a:pos x="2204" y="660"/>
              </a:cxn>
              <a:cxn ang="0">
                <a:pos x="2112" y="501"/>
              </a:cxn>
              <a:cxn ang="0">
                <a:pos x="1803" y="626"/>
              </a:cxn>
              <a:cxn ang="0">
                <a:pos x="1703" y="526"/>
              </a:cxn>
              <a:cxn ang="0">
                <a:pos x="1861" y="234"/>
              </a:cxn>
              <a:cxn ang="0">
                <a:pos x="1711" y="142"/>
              </a:cxn>
              <a:cxn ang="0">
                <a:pos x="1469" y="384"/>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w="9525">
            <a:noFill/>
            <a:round/>
            <a:headEnd/>
            <a:tailEnd/>
          </a:ln>
          <a:effectLst/>
        </p:spPr>
        <p:txBody>
          <a:bodyPr wrap="none" anchor="ctr"/>
          <a:lstStyle/>
          <a:p>
            <a:pPr>
              <a:defRPr/>
            </a:pPr>
            <a:endParaRPr lang="en-US"/>
          </a:p>
        </p:txBody>
      </p:sp>
      <p:sp>
        <p:nvSpPr>
          <p:cNvPr id="161801" name="Freeform 9"/>
          <p:cNvSpPr>
            <a:spLocks/>
          </p:cNvSpPr>
          <p:nvPr/>
        </p:nvSpPr>
        <p:spPr bwMode="hidden">
          <a:xfrm>
            <a:off x="7146925" y="2555875"/>
            <a:ext cx="2008188" cy="3997325"/>
          </a:xfrm>
          <a:custGeom>
            <a:avLst/>
            <a:gdLst/>
            <a:ahLst/>
            <a:cxnLst>
              <a:cxn ang="0">
                <a:pos x="1265" y="0"/>
              </a:cxn>
              <a:cxn ang="0">
                <a:pos x="1128" y="18"/>
              </a:cxn>
              <a:cxn ang="0">
                <a:pos x="1110" y="372"/>
              </a:cxn>
              <a:cxn ang="0">
                <a:pos x="946" y="428"/>
              </a:cxn>
              <a:cxn ang="0">
                <a:pos x="710" y="127"/>
              </a:cxn>
              <a:cxn ang="0">
                <a:pos x="546" y="219"/>
              </a:cxn>
              <a:cxn ang="0">
                <a:pos x="701" y="555"/>
              </a:cxn>
              <a:cxn ang="0">
                <a:pos x="592" y="665"/>
              </a:cxn>
              <a:cxn ang="0">
                <a:pos x="237" y="537"/>
              </a:cxn>
              <a:cxn ang="0">
                <a:pos x="155" y="674"/>
              </a:cxn>
              <a:cxn ang="0">
                <a:pos x="427" y="911"/>
              </a:cxn>
              <a:cxn ang="0">
                <a:pos x="383" y="1093"/>
              </a:cxn>
              <a:cxn ang="0">
                <a:pos x="9" y="1121"/>
              </a:cxn>
              <a:cxn ang="0">
                <a:pos x="0" y="1322"/>
              </a:cxn>
              <a:cxn ang="0">
                <a:pos x="383" y="1376"/>
              </a:cxn>
              <a:cxn ang="0">
                <a:pos x="419" y="1549"/>
              </a:cxn>
              <a:cxn ang="0">
                <a:pos x="136" y="1804"/>
              </a:cxn>
              <a:cxn ang="0">
                <a:pos x="237" y="1959"/>
              </a:cxn>
              <a:cxn ang="0">
                <a:pos x="555" y="1813"/>
              </a:cxn>
              <a:cxn ang="0">
                <a:pos x="674" y="1932"/>
              </a:cxn>
              <a:cxn ang="0">
                <a:pos x="509" y="2232"/>
              </a:cxn>
              <a:cxn ang="0">
                <a:pos x="664" y="2360"/>
              </a:cxn>
              <a:cxn ang="0">
                <a:pos x="946" y="2087"/>
              </a:cxn>
              <a:cxn ang="0">
                <a:pos x="1110" y="2142"/>
              </a:cxn>
              <a:cxn ang="0">
                <a:pos x="1147" y="2515"/>
              </a:cxn>
              <a:cxn ang="0">
                <a:pos x="1265" y="2518"/>
              </a:cxn>
              <a:cxn ang="0">
                <a:pos x="1265" y="0"/>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w="9525">
            <a:noFill/>
            <a:round/>
            <a:headEnd/>
            <a:tailEnd/>
          </a:ln>
          <a:effectLst/>
        </p:spPr>
        <p:txBody>
          <a:bodyPr wrap="none" anchor="ctr"/>
          <a:lstStyle/>
          <a:p>
            <a:pPr>
              <a:defRPr/>
            </a:pPr>
            <a:endParaRPr lang="en-US"/>
          </a:p>
        </p:txBody>
      </p:sp>
      <p:pic>
        <p:nvPicPr>
          <p:cNvPr id="1036" name="Picture 10" descr="C:\My Documents\bits\Facbanna.png"/>
          <p:cNvPicPr>
            <a:picLocks noChangeAspect="1" noChangeArrowheads="1"/>
          </p:cNvPicPr>
          <p:nvPr/>
        </p:nvPicPr>
        <p:blipFill>
          <a:blip r:embed="rId21" cstate="print"/>
          <a:srcRect/>
          <a:stretch>
            <a:fillRect/>
          </a:stretch>
        </p:blipFill>
        <p:spPr bwMode="invGray">
          <a:xfrm>
            <a:off x="3175" y="-3175"/>
            <a:ext cx="803275" cy="6858000"/>
          </a:xfrm>
          <a:prstGeom prst="rect">
            <a:avLst/>
          </a:prstGeom>
          <a:noFill/>
          <a:ln w="9525">
            <a:noFill/>
            <a:miter lim="800000"/>
            <a:headEnd/>
            <a:tailEnd/>
          </a:ln>
        </p:spPr>
      </p:pic>
      <p:sp>
        <p:nvSpPr>
          <p:cNvPr id="1037" name="Rectangle 11"/>
          <p:cNvSpPr>
            <a:spLocks noGrp="1" noChangeArrowheads="1"/>
          </p:cNvSpPr>
          <p:nvPr>
            <p:ph type="title"/>
          </p:nvPr>
        </p:nvSpPr>
        <p:spPr bwMode="auto">
          <a:xfrm>
            <a:off x="1066800" y="3048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38" name="Rectangle 12"/>
          <p:cNvSpPr>
            <a:spLocks noGrp="1" noChangeArrowheads="1"/>
          </p:cNvSpPr>
          <p:nvPr>
            <p:ph type="body" idx="1"/>
          </p:nvPr>
        </p:nvSpPr>
        <p:spPr bwMode="auto">
          <a:xfrm>
            <a:off x="1066800" y="16764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1807" name="Rectangle 15"/>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2"/>
                </a:solidFill>
                <a:latin typeface="+mn-lt"/>
              </a:defRPr>
            </a:lvl1pPr>
          </a:lstStyle>
          <a:p>
            <a:pPr>
              <a:defRPr/>
            </a:pPr>
            <a:fld id="{337ACF76-5934-4E7E-B3D3-36D3C5555E0E}" type="slidenum">
              <a:rPr lang="en-US"/>
              <a:pPr>
                <a:defRPr/>
              </a:pPr>
              <a:t>‹#›</a:t>
            </a:fld>
            <a:endParaRPr lang="en-US"/>
          </a:p>
        </p:txBody>
      </p:sp>
      <p:sp>
        <p:nvSpPr>
          <p:cNvPr id="161809" name="Text Box 17"/>
          <p:cNvSpPr txBox="1">
            <a:spLocks noChangeArrowheads="1"/>
          </p:cNvSpPr>
          <p:nvPr/>
        </p:nvSpPr>
        <p:spPr bwMode="auto">
          <a:xfrm>
            <a:off x="228600" y="228600"/>
            <a:ext cx="1447800" cy="457200"/>
          </a:xfrm>
          <a:prstGeom prst="rect">
            <a:avLst/>
          </a:prstGeom>
          <a:noFill/>
          <a:ln w="9525">
            <a:noFill/>
            <a:miter lim="800000"/>
            <a:headEnd/>
            <a:tailEnd/>
          </a:ln>
          <a:effectLst/>
        </p:spPr>
        <p:txBody>
          <a:bodyPr>
            <a:spAutoFit/>
          </a:bodyPr>
          <a:lstStyle/>
          <a:p>
            <a:pPr>
              <a:spcBef>
                <a:spcPct val="50000"/>
              </a:spcBef>
              <a:defRPr/>
            </a:pPr>
            <a:endParaRPr lang="en-US">
              <a:latin typeface="Times New Roman" pitchFamily="18" charset="0"/>
            </a:endParaRPr>
          </a:p>
        </p:txBody>
      </p:sp>
      <p:sp>
        <p:nvSpPr>
          <p:cNvPr id="161810" name="Text Box 18"/>
          <p:cNvSpPr txBox="1">
            <a:spLocks noChangeArrowheads="1"/>
          </p:cNvSpPr>
          <p:nvPr/>
        </p:nvSpPr>
        <p:spPr bwMode="auto">
          <a:xfrm>
            <a:off x="228600" y="228600"/>
            <a:ext cx="2438400" cy="443198"/>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1800" b="1" dirty="0">
                <a:solidFill>
                  <a:srgbClr val="FFC000"/>
                </a:solidFill>
                <a:latin typeface="Times New Roman" pitchFamily="18" charset="0"/>
              </a:rPr>
              <a:t>OFFICE</a:t>
            </a:r>
            <a:r>
              <a:rPr lang="en-US" sz="1800" b="1" baseline="0" dirty="0">
                <a:solidFill>
                  <a:srgbClr val="FFC000"/>
                </a:solidFill>
                <a:latin typeface="Times New Roman" pitchFamily="18" charset="0"/>
              </a:rPr>
              <a:t> OF</a:t>
            </a:r>
          </a:p>
          <a:p>
            <a:pPr algn="l">
              <a:lnSpc>
                <a:spcPct val="80000"/>
              </a:lnSpc>
              <a:defRPr/>
            </a:pPr>
            <a:r>
              <a:rPr lang="en-US" sz="1800" b="1" baseline="0" dirty="0">
                <a:solidFill>
                  <a:srgbClr val="FFC000"/>
                </a:solidFill>
                <a:latin typeface="Times New Roman" pitchFamily="18" charset="0"/>
              </a:rPr>
              <a:t>TRAFFIC &amp; SAFETY</a:t>
            </a:r>
            <a:endParaRPr lang="en-US" sz="1800" b="1" dirty="0">
              <a:solidFill>
                <a:srgbClr val="FFC000"/>
              </a:solidFill>
              <a:latin typeface="Times New Roman" pitchFamily="18" charset="0"/>
            </a:endParaRPr>
          </a:p>
        </p:txBody>
      </p:sp>
      <p:grpSp>
        <p:nvGrpSpPr>
          <p:cNvPr id="1044" name="Group 19"/>
          <p:cNvGrpSpPr>
            <a:grpSpLocks/>
          </p:cNvGrpSpPr>
          <p:nvPr/>
        </p:nvGrpSpPr>
        <p:grpSpPr bwMode="auto">
          <a:xfrm>
            <a:off x="3916363" y="2813050"/>
            <a:ext cx="1231900" cy="1233488"/>
            <a:chOff x="0" y="-29"/>
            <a:chExt cx="776" cy="777"/>
          </a:xfrm>
        </p:grpSpPr>
        <p:sp>
          <p:nvSpPr>
            <p:cNvPr id="161812" name="Rectangle 20"/>
            <p:cNvSpPr>
              <a:spLocks noChangeArrowheads="1"/>
            </p:cNvSpPr>
            <p:nvPr userDrawn="1"/>
          </p:nvSpPr>
          <p:spPr bwMode="auto">
            <a:xfrm>
              <a:off x="0" y="-29"/>
              <a:ext cx="776" cy="288"/>
            </a:xfrm>
            <a:prstGeom prst="rect">
              <a:avLst/>
            </a:prstGeom>
            <a:noFill/>
            <a:ln w="12700">
              <a:noFill/>
              <a:miter lim="800000"/>
              <a:headEnd type="none" w="sm" len="sm"/>
              <a:tailEnd type="none" w="sm" len="sm"/>
            </a:ln>
            <a:effectLst/>
          </p:spPr>
          <p:txBody>
            <a:bodyPr>
              <a:spAutoFit/>
            </a:bodyPr>
            <a:lstStyle/>
            <a:p>
              <a:pPr>
                <a:defRPr/>
              </a:pPr>
              <a:endParaRPr lang="en-US">
                <a:latin typeface="Times New Roman" pitchFamily="18" charset="0"/>
              </a:endParaRPr>
            </a:p>
          </p:txBody>
        </p:sp>
        <p:sp>
          <p:nvSpPr>
            <p:cNvPr id="161813" name="Rectangle 21"/>
            <p:cNvSpPr>
              <a:spLocks noChangeArrowheads="1"/>
            </p:cNvSpPr>
            <p:nvPr userDrawn="1"/>
          </p:nvSpPr>
          <p:spPr bwMode="auto">
            <a:xfrm>
              <a:off x="0" y="0"/>
              <a:ext cx="776" cy="748"/>
            </a:xfrm>
            <a:prstGeom prst="rect">
              <a:avLst/>
            </a:prstGeom>
            <a:noFill/>
            <a:ln w="12700">
              <a:noFill/>
              <a:miter lim="800000"/>
              <a:headEnd type="none" w="sm" len="sm"/>
              <a:tailEnd type="none" w="sm" len="sm"/>
            </a:ln>
            <a:effectLst/>
          </p:spPr>
          <p:txBody>
            <a:bodyPr/>
            <a:lstStyle/>
            <a:p>
              <a:pPr algn="ctr">
                <a:defRPr/>
              </a:pPr>
              <a:r>
                <a:rPr lang="en-US">
                  <a:latin typeface="Times New Roman" pitchFamily="18" charset="0"/>
                </a:rPr>
                <a:t>              </a:t>
              </a:r>
            </a:p>
            <a:p>
              <a:pPr algn="ctr" eaLnBrk="0" hangingPunct="0">
                <a:defRPr/>
              </a:pPr>
              <a:endParaRPr lang="en-US">
                <a:latin typeface="Times New Roman" pitchFamily="18" charset="0"/>
              </a:endParaRPr>
            </a:p>
          </p:txBody>
        </p:sp>
      </p:grpSp>
      <p:pic>
        <p:nvPicPr>
          <p:cNvPr id="1046" name="Picture 23" descr="http://www.addcoinc.com/gifs_jpegs/tcg/slideshow/t_2.jpg"/>
          <p:cNvPicPr>
            <a:picLocks noChangeAspect="1" noChangeArrowheads="1"/>
          </p:cNvPicPr>
          <p:nvPr/>
        </p:nvPicPr>
        <p:blipFill>
          <a:blip r:embed="rId22" cstate="print">
            <a:lum bright="22000" contrast="-36000"/>
          </a:blip>
          <a:srcRect/>
          <a:stretch>
            <a:fillRect/>
          </a:stretch>
        </p:blipFill>
        <p:spPr bwMode="auto">
          <a:xfrm>
            <a:off x="228600" y="5670550"/>
            <a:ext cx="838200" cy="796925"/>
          </a:xfrm>
          <a:prstGeom prst="rect">
            <a:avLst/>
          </a:prstGeom>
          <a:noFill/>
          <a:ln w="9525">
            <a:noFill/>
            <a:miter lim="800000"/>
            <a:headEnd/>
            <a:tailEnd/>
          </a:ln>
        </p:spPr>
      </p:pic>
      <p:pic>
        <p:nvPicPr>
          <p:cNvPr id="1029" name="Picture 5"/>
          <p:cNvPicPr>
            <a:picLocks noChangeAspect="1" noChangeArrowheads="1"/>
          </p:cNvPicPr>
          <p:nvPr/>
        </p:nvPicPr>
        <p:blipFill>
          <a:blip r:embed="rId23" cstate="print"/>
          <a:srcRect/>
          <a:stretch>
            <a:fillRect/>
          </a:stretch>
        </p:blipFill>
        <p:spPr bwMode="auto">
          <a:xfrm>
            <a:off x="7772400" y="152400"/>
            <a:ext cx="1066800" cy="853440"/>
          </a:xfrm>
          <a:prstGeom prst="rect">
            <a:avLst/>
          </a:prstGeom>
          <a:noFill/>
          <a:ln w="9525">
            <a:noFill/>
            <a:miter lim="800000"/>
            <a:headEnd/>
            <a:tailEnd/>
          </a:ln>
        </p:spPr>
      </p:pic>
      <p:pic>
        <p:nvPicPr>
          <p:cNvPr id="91141" name="Picture 5" descr="\\ntdfs\(W)DataStor\Highway\Maintenance\GIS\Presentations\Logos\Full Color Gradient\Iowa-DOT-logo_horizontal-with-tagline_color-gradient.pn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602239" y="6069013"/>
            <a:ext cx="2189336" cy="497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090063"/>
      </p:ext>
    </p:extLst>
  </p:cSld>
  <p:clrMap bg1="dk1" tx1="lt1" bg2="dk2" tx2="lt2" accent1="accent1" accent2="accent2" accent3="accent3" accent4="accent4" accent5="accent5" accent6="accent6" hlink="hlink" folHlink="folHlink"/>
  <p:sldLayoutIdLst>
    <p:sldLayoutId id="2147484150" r:id="rId1"/>
    <p:sldLayoutId id="2147484151" r:id="rId2"/>
    <p:sldLayoutId id="2147484152" r:id="rId3"/>
    <p:sldLayoutId id="2147484153" r:id="rId4"/>
    <p:sldLayoutId id="2147484154" r:id="rId5"/>
    <p:sldLayoutId id="2147484155" r:id="rId6"/>
    <p:sldLayoutId id="2147484156" r:id="rId7"/>
    <p:sldLayoutId id="2147484157" r:id="rId8"/>
    <p:sldLayoutId id="2147484158" r:id="rId9"/>
    <p:sldLayoutId id="2147484159" r:id="rId10"/>
    <p:sldLayoutId id="2147484160" r:id="rId11"/>
    <p:sldLayoutId id="2147484161" r:id="rId12"/>
    <p:sldLayoutId id="2147484162" r:id="rId13"/>
    <p:sldLayoutId id="2147484163" r:id="rId14"/>
    <p:sldLayoutId id="2147484164" r:id="rId15"/>
    <p:sldLayoutId id="2147484165" r:id="rId16"/>
    <p:sldLayoutId id="2147484166" r:id="rId17"/>
    <p:sldLayoutId id="2147484167" r:id="rId18"/>
    <p:sldLayoutId id="2147484168" r:id="rId19"/>
  </p:sldLayoutIdLst>
  <p:hf hdr="0" ftr="0" dt="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charset="0"/>
        </a:defRPr>
      </a:lvl2pPr>
      <a:lvl3pPr algn="l" rtl="0" eaLnBrk="0" fontAlgn="base" hangingPunct="0">
        <a:spcBef>
          <a:spcPct val="0"/>
        </a:spcBef>
        <a:spcAft>
          <a:spcPct val="0"/>
        </a:spcAft>
        <a:defRPr sz="4400">
          <a:solidFill>
            <a:schemeClr val="tx2"/>
          </a:solidFill>
          <a:latin typeface="Arial" charset="0"/>
        </a:defRPr>
      </a:lvl3pPr>
      <a:lvl4pPr algn="l" rtl="0" eaLnBrk="0" fontAlgn="base" hangingPunct="0">
        <a:spcBef>
          <a:spcPct val="0"/>
        </a:spcBef>
        <a:spcAft>
          <a:spcPct val="0"/>
        </a:spcAft>
        <a:defRPr sz="4400">
          <a:solidFill>
            <a:schemeClr val="tx2"/>
          </a:solidFill>
          <a:latin typeface="Arial" charset="0"/>
        </a:defRPr>
      </a:lvl4pPr>
      <a:lvl5pPr algn="l" rtl="0" eaLnBrk="0" fontAlgn="base" hangingPunct="0">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rgbClr val="FFFF00"/>
        </a:buClr>
        <a:buSzPct val="80000"/>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CC0000"/>
        </a:buClr>
        <a:buSzPct val="70000"/>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rgbClr val="009900"/>
        </a:buClr>
        <a:buSzPct val="60000"/>
        <a:buFont typeface="Wingdings" pitchFamily="2" charset="2"/>
        <a:buChar char="®"/>
        <a:defRPr sz="2400">
          <a:solidFill>
            <a:schemeClr val="tx1"/>
          </a:solidFill>
          <a:latin typeface="+mn-lt"/>
        </a:defRPr>
      </a:lvl3pPr>
      <a:lvl4pPr marL="1600200" indent="-228600" algn="l" rtl="0" eaLnBrk="0" fontAlgn="base" hangingPunct="0">
        <a:spcBef>
          <a:spcPct val="20000"/>
        </a:spcBef>
        <a:spcAft>
          <a:spcPct val="0"/>
        </a:spcAft>
        <a:buClr>
          <a:schemeClr val="hlink"/>
        </a:buClr>
        <a:buSzPct val="60000"/>
        <a:buFont typeface="Wingdings" pitchFamily="2" charset="2"/>
        <a:buChar char="l"/>
        <a:defRPr sz="2000">
          <a:solidFill>
            <a:schemeClr val="tx1"/>
          </a:solidFill>
          <a:latin typeface="+mn-lt"/>
        </a:defRPr>
      </a:lvl4pPr>
      <a:lvl5pPr marL="2057400" indent="-228600" algn="l" rtl="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mn-lt"/>
        </a:defRPr>
      </a:lvl5pPr>
      <a:lvl6pPr marL="25146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6pPr>
      <a:lvl7pPr marL="29718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7pPr>
      <a:lvl8pPr marL="34290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8pPr>
      <a:lvl9pPr marL="38862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46CE7D5-CF57-46EF-B807-FDD0502418D4}" type="datetimeFigureOut">
              <a:rPr lang="en-US" smtClean="0"/>
              <a:t>1/8/2023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999705448"/>
      </p:ext>
    </p:extLst>
  </p:cSld>
  <p:clrMap bg1="lt1" tx1="dk1" bg2="lt2" tx2="dk2" accent1="accent1" accent2="accent2" accent3="accent3" accent4="accent4" accent5="accent5" accent6="accent6" hlink="hlink" folHlink="folHlink"/>
  <p:sldLayoutIdLst>
    <p:sldLayoutId id="2147484170" r:id="rId1"/>
    <p:sldLayoutId id="2147484171" r:id="rId2"/>
    <p:sldLayoutId id="2147484172" r:id="rId3"/>
    <p:sldLayoutId id="2147484173" r:id="rId4"/>
    <p:sldLayoutId id="2147484174" r:id="rId5"/>
    <p:sldLayoutId id="2147484175" r:id="rId6"/>
    <p:sldLayoutId id="2147484176" r:id="rId7"/>
    <p:sldLayoutId id="2147484177" r:id="rId8"/>
    <p:sldLayoutId id="2147484178" r:id="rId9"/>
    <p:sldLayoutId id="2147484179" r:id="rId10"/>
    <p:sldLayoutId id="2147484180" r:id="rId11"/>
  </p:sldLayoutIdLst>
  <p:transition spd="slow">
    <p:push dir="u"/>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403850" y="6041363"/>
            <a:ext cx="683954"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B61BEF0D-F0BB-DE4B-95CE-6DB70DBA9567}" type="datetimeFigureOut">
              <a:rPr lang="en-US" dirty="0"/>
              <a:pPr/>
              <a:t>1/8/2023</a:t>
            </a:fld>
            <a:endParaRPr lang="en-US"/>
          </a:p>
        </p:txBody>
      </p:sp>
      <p:sp>
        <p:nvSpPr>
          <p:cNvPr id="5" name="Footer Placeholder 4"/>
          <p:cNvSpPr>
            <a:spLocks noGrp="1"/>
          </p:cNvSpPr>
          <p:nvPr>
            <p:ph type="ftr" sz="quarter" idx="3"/>
          </p:nvPr>
        </p:nvSpPr>
        <p:spPr>
          <a:xfrm>
            <a:off x="508001" y="6041363"/>
            <a:ext cx="4723209" cy="365125"/>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2998" y="6041363"/>
            <a:ext cx="512504" cy="365125"/>
          </a:xfrm>
          <a:prstGeom prst="rect">
            <a:avLst/>
          </a:prstGeom>
        </p:spPr>
        <p:txBody>
          <a:bodyPr vert="horz" lIns="91440" tIns="45720" rIns="91440" bIns="45720" rtlCol="0" anchor="ctr"/>
          <a:lstStyle>
            <a:lvl1pPr algn="r">
              <a:defRPr sz="675">
                <a:solidFill>
                  <a:schemeClr val="accent1"/>
                </a:solidFill>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1108221971"/>
      </p:ext>
    </p:extLst>
  </p:cSld>
  <p:clrMap bg1="lt1" tx1="dk1" bg2="lt2" tx2="dk2" accent1="accent1" accent2="accent2" accent3="accent3" accent4="accent4" accent5="accent5" accent6="accent6" hlink="hlink" folHlink="folHlink"/>
  <p:sldLayoutIdLst>
    <p:sldLayoutId id="2147484182" r:id="rId1"/>
    <p:sldLayoutId id="2147484183" r:id="rId2"/>
    <p:sldLayoutId id="2147484184" r:id="rId3"/>
    <p:sldLayoutId id="2147484185" r:id="rId4"/>
    <p:sldLayoutId id="2147484186" r:id="rId5"/>
    <p:sldLayoutId id="2147484187" r:id="rId6"/>
    <p:sldLayoutId id="2147484188" r:id="rId7"/>
    <p:sldLayoutId id="2147484189" r:id="rId8"/>
    <p:sldLayoutId id="2147484190" r:id="rId9"/>
    <p:sldLayoutId id="2147484191" r:id="rId10"/>
    <p:sldLayoutId id="2147484192" r:id="rId11"/>
    <p:sldLayoutId id="2147484193" r:id="rId12"/>
    <p:sldLayoutId id="2147484194" r:id="rId13"/>
    <p:sldLayoutId id="2147484195" r:id="rId14"/>
    <p:sldLayoutId id="2147484196" r:id="rId15"/>
    <p:sldLayoutId id="2147484197" r:id="rId16"/>
    <p:sldLayoutId id="2147484198" r:id="rId17"/>
  </p:sldLayoutIdLst>
  <p:transition spd="slow">
    <p:push dir="u"/>
  </p:transition>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64.xml"/></Relationships>
</file>

<file path=ppt/slides/_rels/slide1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xml"/><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xml"/><Relationship Id="rId1" Type="http://schemas.openxmlformats.org/officeDocument/2006/relationships/slideLayout" Target="../slideLayouts/slideLayout5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59.jpe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1.xml"/></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67.png"/><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p:txBody>
          <a:bodyPr/>
          <a:lstStyle/>
          <a:p>
            <a:pPr>
              <a:defRPr/>
            </a:pPr>
            <a:fld id="{CAD457CF-EFD0-44DD-A97E-428309F876CC}" type="slidenum">
              <a:rPr lang="en-US" smtClean="0"/>
              <a:pPr>
                <a:defRPr/>
              </a:pPr>
              <a:t>1</a:t>
            </a:fld>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019627">
            <a:off x="-73921" y="5539517"/>
            <a:ext cx="1577948" cy="1067666"/>
          </a:xfrm>
          <a:prstGeom prst="rect">
            <a:avLst/>
          </a:prstGeom>
        </p:spPr>
      </p:pic>
      <p:pic>
        <p:nvPicPr>
          <p:cNvPr id="4" name="Picture 3">
            <a:extLst>
              <a:ext uri="{FF2B5EF4-FFF2-40B4-BE49-F238E27FC236}">
                <a16:creationId xmlns:a16="http://schemas.microsoft.com/office/drawing/2014/main" id="{5C8FE3C4-10F5-437C-A28D-19D540DF0E25}"/>
              </a:ext>
            </a:extLst>
          </p:cNvPr>
          <p:cNvPicPr>
            <a:picLocks noChangeAspect="1"/>
          </p:cNvPicPr>
          <p:nvPr/>
        </p:nvPicPr>
        <p:blipFill>
          <a:blip r:embed="rId3"/>
          <a:stretch>
            <a:fillRect/>
          </a:stretch>
        </p:blipFill>
        <p:spPr>
          <a:xfrm>
            <a:off x="1295400" y="990600"/>
            <a:ext cx="6934200" cy="1655608"/>
          </a:xfrm>
          <a:prstGeom prst="rect">
            <a:avLst/>
          </a:prstGeom>
        </p:spPr>
      </p:pic>
      <p:pic>
        <p:nvPicPr>
          <p:cNvPr id="7" name="Picture 6">
            <a:extLst>
              <a:ext uri="{FF2B5EF4-FFF2-40B4-BE49-F238E27FC236}">
                <a16:creationId xmlns:a16="http://schemas.microsoft.com/office/drawing/2014/main" id="{9DB5CE24-C9CB-45B6-B83F-13DC297D34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2895600"/>
            <a:ext cx="6934200" cy="1647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a:extLst>
              <a:ext uri="{FF2B5EF4-FFF2-40B4-BE49-F238E27FC236}">
                <a16:creationId xmlns:a16="http://schemas.microsoft.com/office/drawing/2014/main" id="{97DAF059-BD44-4F8A-A74C-5B44A17F49B6}"/>
              </a:ext>
            </a:extLst>
          </p:cNvPr>
          <p:cNvPicPr>
            <a:picLocks noChangeAspect="1"/>
          </p:cNvPicPr>
          <p:nvPr/>
        </p:nvPicPr>
        <p:blipFill>
          <a:blip r:embed="rId5"/>
          <a:stretch>
            <a:fillRect/>
          </a:stretch>
        </p:blipFill>
        <p:spPr>
          <a:xfrm>
            <a:off x="2605333" y="4689085"/>
            <a:ext cx="3933333" cy="205714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C4835C7-A83A-4814-B67C-5F0776EA40BE}"/>
              </a:ext>
            </a:extLst>
          </p:cNvPr>
          <p:cNvSpPr/>
          <p:nvPr/>
        </p:nvSpPr>
        <p:spPr bwMode="auto">
          <a:xfrm>
            <a:off x="0" y="152924"/>
            <a:ext cx="2971800" cy="685276"/>
          </a:xfrm>
          <a:prstGeom prst="rect">
            <a:avLst/>
          </a:prstGeom>
          <a:solidFill>
            <a:srgbClr val="00007A"/>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3" name="Slide Number Placeholder 2">
            <a:extLst>
              <a:ext uri="{FF2B5EF4-FFF2-40B4-BE49-F238E27FC236}">
                <a16:creationId xmlns:a16="http://schemas.microsoft.com/office/drawing/2014/main" id="{F5340E7D-C643-4BF1-BE63-D2FA39D2FAF2}"/>
              </a:ext>
            </a:extLst>
          </p:cNvPr>
          <p:cNvSpPr>
            <a:spLocks noGrp="1"/>
          </p:cNvSpPr>
          <p:nvPr>
            <p:ph type="sldNum" sz="quarter" idx="12"/>
          </p:nvPr>
        </p:nvSpPr>
        <p:spPr/>
        <p:txBody>
          <a:bodyPr/>
          <a:lstStyle/>
          <a:p>
            <a:pPr>
              <a:defRPr/>
            </a:pPr>
            <a:fld id="{337ACF76-5934-4E7E-B3D3-36D3C5555E0E}" type="slidenum">
              <a:rPr lang="en-US" smtClean="0"/>
              <a:pPr>
                <a:defRPr/>
              </a:pPr>
              <a:t>10</a:t>
            </a:fld>
            <a:endParaRPr lang="en-US"/>
          </a:p>
        </p:txBody>
      </p:sp>
      <p:pic>
        <p:nvPicPr>
          <p:cNvPr id="19" name="Picture 18">
            <a:extLst>
              <a:ext uri="{FF2B5EF4-FFF2-40B4-BE49-F238E27FC236}">
                <a16:creationId xmlns:a16="http://schemas.microsoft.com/office/drawing/2014/main" id="{933D2794-9C59-4E31-8255-5B5017B1BB4E}"/>
              </a:ext>
            </a:extLst>
          </p:cNvPr>
          <p:cNvPicPr>
            <a:picLocks noChangeAspect="1"/>
          </p:cNvPicPr>
          <p:nvPr/>
        </p:nvPicPr>
        <p:blipFill>
          <a:blip r:embed="rId2"/>
          <a:stretch>
            <a:fillRect/>
          </a:stretch>
        </p:blipFill>
        <p:spPr>
          <a:xfrm>
            <a:off x="0" y="-7257"/>
            <a:ext cx="9144000" cy="4085983"/>
          </a:xfrm>
          <a:prstGeom prst="rect">
            <a:avLst/>
          </a:prstGeom>
        </p:spPr>
      </p:pic>
      <p:pic>
        <p:nvPicPr>
          <p:cNvPr id="17" name="Picture 16">
            <a:extLst>
              <a:ext uri="{FF2B5EF4-FFF2-40B4-BE49-F238E27FC236}">
                <a16:creationId xmlns:a16="http://schemas.microsoft.com/office/drawing/2014/main" id="{975B896C-1EA5-4A4D-AA02-B5942F9738E8}"/>
              </a:ext>
            </a:extLst>
          </p:cNvPr>
          <p:cNvPicPr>
            <a:picLocks noChangeAspect="1"/>
          </p:cNvPicPr>
          <p:nvPr/>
        </p:nvPicPr>
        <p:blipFill>
          <a:blip r:embed="rId3"/>
          <a:stretch>
            <a:fillRect/>
          </a:stretch>
        </p:blipFill>
        <p:spPr>
          <a:xfrm>
            <a:off x="0" y="1523223"/>
            <a:ext cx="9144000" cy="3726287"/>
          </a:xfrm>
          <a:prstGeom prst="rect">
            <a:avLst/>
          </a:prstGeom>
        </p:spPr>
      </p:pic>
      <p:pic>
        <p:nvPicPr>
          <p:cNvPr id="21" name="Picture 20">
            <a:extLst>
              <a:ext uri="{FF2B5EF4-FFF2-40B4-BE49-F238E27FC236}">
                <a16:creationId xmlns:a16="http://schemas.microsoft.com/office/drawing/2014/main" id="{A1D978F7-6E51-49A2-903B-BE17C0E199A9}"/>
              </a:ext>
            </a:extLst>
          </p:cNvPr>
          <p:cNvPicPr>
            <a:picLocks noChangeAspect="1"/>
          </p:cNvPicPr>
          <p:nvPr/>
        </p:nvPicPr>
        <p:blipFill>
          <a:blip r:embed="rId4"/>
          <a:stretch>
            <a:fillRect/>
          </a:stretch>
        </p:blipFill>
        <p:spPr>
          <a:xfrm>
            <a:off x="-23819" y="3044273"/>
            <a:ext cx="9144000" cy="3036465"/>
          </a:xfrm>
          <a:prstGeom prst="rect">
            <a:avLst/>
          </a:prstGeom>
        </p:spPr>
      </p:pic>
      <p:pic>
        <p:nvPicPr>
          <p:cNvPr id="23" name="Picture 22">
            <a:extLst>
              <a:ext uri="{FF2B5EF4-FFF2-40B4-BE49-F238E27FC236}">
                <a16:creationId xmlns:a16="http://schemas.microsoft.com/office/drawing/2014/main" id="{43CCD235-533C-45E0-A6F4-789903472FA3}"/>
              </a:ext>
            </a:extLst>
          </p:cNvPr>
          <p:cNvPicPr>
            <a:picLocks noChangeAspect="1"/>
          </p:cNvPicPr>
          <p:nvPr/>
        </p:nvPicPr>
        <p:blipFill>
          <a:blip r:embed="rId5"/>
          <a:stretch>
            <a:fillRect/>
          </a:stretch>
        </p:blipFill>
        <p:spPr>
          <a:xfrm>
            <a:off x="-47638" y="4416615"/>
            <a:ext cx="9144000" cy="3715296"/>
          </a:xfrm>
          <a:prstGeom prst="rect">
            <a:avLst/>
          </a:prstGeom>
        </p:spPr>
      </p:pic>
    </p:spTree>
    <p:extLst>
      <p:ext uri="{BB962C8B-B14F-4D97-AF65-F5344CB8AC3E}">
        <p14:creationId xmlns:p14="http://schemas.microsoft.com/office/powerpoint/2010/main" val="3368140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90765A0-E8C6-40CD-A56A-4887D8BD6508}"/>
              </a:ext>
            </a:extLst>
          </p:cNvPr>
          <p:cNvPicPr>
            <a:picLocks noChangeAspect="1"/>
          </p:cNvPicPr>
          <p:nvPr/>
        </p:nvPicPr>
        <p:blipFill>
          <a:blip r:embed="rId2"/>
          <a:stretch>
            <a:fillRect/>
          </a:stretch>
        </p:blipFill>
        <p:spPr>
          <a:xfrm>
            <a:off x="5897202" y="3388233"/>
            <a:ext cx="3003268" cy="2306573"/>
          </a:xfrm>
          <a:prstGeom prst="rect">
            <a:avLst/>
          </a:prstGeom>
        </p:spPr>
      </p:pic>
      <p:pic>
        <p:nvPicPr>
          <p:cNvPr id="9" name="Picture 8">
            <a:extLst>
              <a:ext uri="{FF2B5EF4-FFF2-40B4-BE49-F238E27FC236}">
                <a16:creationId xmlns:a16="http://schemas.microsoft.com/office/drawing/2014/main" id="{46E58220-28FF-4FF1-A930-FF96861EF42C}"/>
              </a:ext>
            </a:extLst>
          </p:cNvPr>
          <p:cNvPicPr>
            <a:picLocks noChangeAspect="1"/>
          </p:cNvPicPr>
          <p:nvPr/>
        </p:nvPicPr>
        <p:blipFill>
          <a:blip r:embed="rId3"/>
          <a:stretch>
            <a:fillRect/>
          </a:stretch>
        </p:blipFill>
        <p:spPr>
          <a:xfrm>
            <a:off x="2221548" y="3397569"/>
            <a:ext cx="2718555" cy="3451498"/>
          </a:xfrm>
          <a:prstGeom prst="rect">
            <a:avLst/>
          </a:prstGeom>
        </p:spPr>
      </p:pic>
      <p:sp>
        <p:nvSpPr>
          <p:cNvPr id="2" name="Title 1"/>
          <p:cNvSpPr>
            <a:spLocks noGrp="1"/>
          </p:cNvSpPr>
          <p:nvPr>
            <p:ph type="title"/>
          </p:nvPr>
        </p:nvSpPr>
        <p:spPr>
          <a:xfrm>
            <a:off x="1036320" y="589578"/>
            <a:ext cx="7772400" cy="670461"/>
          </a:xfrm>
        </p:spPr>
        <p:txBody>
          <a:bodyPr/>
          <a:lstStyle/>
          <a:p>
            <a:r>
              <a:rPr lang="en-US" sz="4000" dirty="0"/>
              <a:t>Update Rule </a:t>
            </a:r>
            <a:r>
              <a:rPr lang="en-US" sz="4000" dirty="0">
                <a:solidFill>
                  <a:srgbClr val="FF0000"/>
                </a:solidFill>
              </a:rPr>
              <a:t>&amp;</a:t>
            </a:r>
            <a:r>
              <a:rPr lang="en-US" sz="4000" dirty="0"/>
              <a:t> New Manual</a:t>
            </a:r>
          </a:p>
        </p:txBody>
      </p:sp>
      <p:sp>
        <p:nvSpPr>
          <p:cNvPr id="5" name="Content Placeholder 4"/>
          <p:cNvSpPr>
            <a:spLocks noGrp="1"/>
          </p:cNvSpPr>
          <p:nvPr>
            <p:ph idx="1"/>
          </p:nvPr>
        </p:nvSpPr>
        <p:spPr>
          <a:xfrm>
            <a:off x="1066800" y="1306305"/>
            <a:ext cx="7772400" cy="1600200"/>
          </a:xfrm>
        </p:spPr>
        <p:txBody>
          <a:bodyPr/>
          <a:lstStyle/>
          <a:p>
            <a:r>
              <a:rPr lang="en-US" dirty="0"/>
              <a:t>Rescind and Replace Chapter 112</a:t>
            </a:r>
          </a:p>
          <a:p>
            <a:r>
              <a:rPr lang="en-US" dirty="0"/>
              <a:t>Access Management Manual (New!)</a:t>
            </a:r>
            <a:br>
              <a:rPr lang="en-US" sz="2800" dirty="0"/>
            </a:br>
            <a:r>
              <a:rPr lang="en-US" sz="2400" dirty="0"/>
              <a:t>(provides greater details, examples and explanations)</a:t>
            </a:r>
            <a:endParaRPr lang="en-US" sz="2800" dirty="0"/>
          </a:p>
        </p:txBody>
      </p:sp>
      <p:sp>
        <p:nvSpPr>
          <p:cNvPr id="4" name="Slide Number Placeholder 3"/>
          <p:cNvSpPr>
            <a:spLocks noGrp="1"/>
          </p:cNvSpPr>
          <p:nvPr>
            <p:ph type="sldNum" sz="quarter" idx="12"/>
          </p:nvPr>
        </p:nvSpPr>
        <p:spPr/>
        <p:txBody>
          <a:bodyPr/>
          <a:lstStyle/>
          <a:p>
            <a:pPr>
              <a:defRPr/>
            </a:pPr>
            <a:fld id="{2246AFCA-41DB-4E57-B37E-ACAE4249FF61}" type="slidenum">
              <a:rPr lang="en-US" smtClean="0"/>
              <a:pPr>
                <a:defRPr/>
              </a:pPr>
              <a:t>11</a:t>
            </a:fld>
            <a:endParaRPr lang="en-US"/>
          </a:p>
        </p:txBody>
      </p:sp>
      <p:pic>
        <p:nvPicPr>
          <p:cNvPr id="6" name="Picture 5"/>
          <p:cNvPicPr>
            <a:picLocks noChangeAspect="1"/>
          </p:cNvPicPr>
          <p:nvPr/>
        </p:nvPicPr>
        <p:blipFill>
          <a:blip r:embed="rId4"/>
          <a:stretch>
            <a:fillRect/>
          </a:stretch>
        </p:blipFill>
        <p:spPr>
          <a:xfrm>
            <a:off x="152400" y="4745221"/>
            <a:ext cx="1571543" cy="1924571"/>
          </a:xfrm>
          <a:prstGeom prst="rect">
            <a:avLst/>
          </a:prstGeom>
        </p:spPr>
      </p:pic>
      <p:cxnSp>
        <p:nvCxnSpPr>
          <p:cNvPr id="8" name="Straight Connector 7"/>
          <p:cNvCxnSpPr/>
          <p:nvPr/>
        </p:nvCxnSpPr>
        <p:spPr bwMode="auto">
          <a:xfrm>
            <a:off x="152400" y="4745221"/>
            <a:ext cx="1524000" cy="1899171"/>
          </a:xfrm>
          <a:prstGeom prst="line">
            <a:avLst/>
          </a:prstGeom>
          <a:solidFill>
            <a:schemeClr val="accent1"/>
          </a:solidFill>
          <a:ln w="38100" cap="flat" cmpd="sng" algn="ctr">
            <a:solidFill>
              <a:srgbClr val="FF0000"/>
            </a:solidFill>
            <a:prstDash val="solid"/>
            <a:miter lim="800000"/>
            <a:headEnd type="none" w="med" len="med"/>
            <a:tailEnd type="none" w="med" len="med"/>
          </a:ln>
          <a:effectLst/>
        </p:spPr>
      </p:cxnSp>
      <p:cxnSp>
        <p:nvCxnSpPr>
          <p:cNvPr id="10" name="Straight Connector 9"/>
          <p:cNvCxnSpPr/>
          <p:nvPr/>
        </p:nvCxnSpPr>
        <p:spPr bwMode="auto">
          <a:xfrm flipH="1">
            <a:off x="152400" y="4745221"/>
            <a:ext cx="1546143" cy="1899171"/>
          </a:xfrm>
          <a:prstGeom prst="line">
            <a:avLst/>
          </a:prstGeom>
          <a:solidFill>
            <a:schemeClr val="accent1"/>
          </a:solidFill>
          <a:ln w="38100" cap="flat" cmpd="sng" algn="ctr">
            <a:solidFill>
              <a:srgbClr val="FF0000"/>
            </a:solidFill>
            <a:prstDash val="solid"/>
            <a:miter lim="800000"/>
            <a:headEnd type="none" w="med" len="med"/>
            <a:tailEnd type="none" w="med" len="med"/>
          </a:ln>
          <a:effectLst/>
        </p:spPr>
      </p:cxnSp>
      <p:cxnSp>
        <p:nvCxnSpPr>
          <p:cNvPr id="13" name="Straight Arrow Connector 12"/>
          <p:cNvCxnSpPr>
            <a:cxnSpLocks/>
          </p:cNvCxnSpPr>
          <p:nvPr/>
        </p:nvCxnSpPr>
        <p:spPr bwMode="auto">
          <a:xfrm flipV="1">
            <a:off x="925471" y="4002791"/>
            <a:ext cx="1817729" cy="902057"/>
          </a:xfrm>
          <a:prstGeom prst="straightConnector1">
            <a:avLst/>
          </a:prstGeom>
          <a:solidFill>
            <a:schemeClr val="accent1"/>
          </a:solidFill>
          <a:ln w="57150" cap="flat" cmpd="sng" algn="ctr">
            <a:solidFill>
              <a:srgbClr val="FF0000"/>
            </a:solidFill>
            <a:prstDash val="solid"/>
            <a:miter lim="800000"/>
            <a:headEnd type="none" w="med" len="med"/>
            <a:tailEnd type="triangle"/>
          </a:ln>
          <a:effectLst/>
        </p:spPr>
      </p:cxnSp>
      <p:sp>
        <p:nvSpPr>
          <p:cNvPr id="15" name="TextBox 14"/>
          <p:cNvSpPr txBox="1"/>
          <p:nvPr/>
        </p:nvSpPr>
        <p:spPr>
          <a:xfrm>
            <a:off x="4902926" y="4243128"/>
            <a:ext cx="1306471" cy="1323439"/>
          </a:xfrm>
          <a:prstGeom prst="rect">
            <a:avLst/>
          </a:prstGeom>
          <a:noFill/>
        </p:spPr>
        <p:txBody>
          <a:bodyPr wrap="square" rtlCol="0">
            <a:spAutoFit/>
          </a:bodyPr>
          <a:lstStyle/>
          <a:p>
            <a:r>
              <a:rPr lang="en-US" sz="8000" dirty="0">
                <a:solidFill>
                  <a:srgbClr val="FF0000"/>
                </a:solidFill>
                <a:latin typeface="+mj-lt"/>
              </a:rPr>
              <a:t>&amp;</a:t>
            </a:r>
          </a:p>
        </p:txBody>
      </p:sp>
      <p:sp>
        <p:nvSpPr>
          <p:cNvPr id="7" name="TextBox 6">
            <a:extLst>
              <a:ext uri="{FF2B5EF4-FFF2-40B4-BE49-F238E27FC236}">
                <a16:creationId xmlns:a16="http://schemas.microsoft.com/office/drawing/2014/main" id="{9955D595-5580-4D9C-870C-F56CB1DEBF87}"/>
              </a:ext>
            </a:extLst>
          </p:cNvPr>
          <p:cNvSpPr txBox="1"/>
          <p:nvPr/>
        </p:nvSpPr>
        <p:spPr>
          <a:xfrm>
            <a:off x="283307" y="4028191"/>
            <a:ext cx="1295400" cy="461665"/>
          </a:xfrm>
          <a:prstGeom prst="rect">
            <a:avLst/>
          </a:prstGeom>
          <a:noFill/>
        </p:spPr>
        <p:txBody>
          <a:bodyPr wrap="square" rtlCol="0">
            <a:spAutoFit/>
          </a:bodyPr>
          <a:lstStyle/>
          <a:p>
            <a:r>
              <a:rPr lang="en-US" dirty="0"/>
              <a:t>17 pages</a:t>
            </a:r>
          </a:p>
        </p:txBody>
      </p:sp>
      <p:sp>
        <p:nvSpPr>
          <p:cNvPr id="16" name="TextBox 15">
            <a:extLst>
              <a:ext uri="{FF2B5EF4-FFF2-40B4-BE49-F238E27FC236}">
                <a16:creationId xmlns:a16="http://schemas.microsoft.com/office/drawing/2014/main" id="{A30A0D36-DA70-4AC3-A4D2-BD6F38C2AA57}"/>
              </a:ext>
            </a:extLst>
          </p:cNvPr>
          <p:cNvSpPr txBox="1"/>
          <p:nvPr/>
        </p:nvSpPr>
        <p:spPr>
          <a:xfrm>
            <a:off x="3048000" y="2955518"/>
            <a:ext cx="1295400" cy="461665"/>
          </a:xfrm>
          <a:prstGeom prst="rect">
            <a:avLst/>
          </a:prstGeom>
          <a:noFill/>
        </p:spPr>
        <p:txBody>
          <a:bodyPr wrap="square" rtlCol="0">
            <a:spAutoFit/>
          </a:bodyPr>
          <a:lstStyle/>
          <a:p>
            <a:r>
              <a:rPr lang="en-US" dirty="0"/>
              <a:t>9 pages</a:t>
            </a:r>
          </a:p>
        </p:txBody>
      </p:sp>
      <p:sp>
        <p:nvSpPr>
          <p:cNvPr id="17" name="TextBox 16">
            <a:extLst>
              <a:ext uri="{FF2B5EF4-FFF2-40B4-BE49-F238E27FC236}">
                <a16:creationId xmlns:a16="http://schemas.microsoft.com/office/drawing/2014/main" id="{3A94450C-A151-4D0E-87CC-CE0FFEA83A66}"/>
              </a:ext>
            </a:extLst>
          </p:cNvPr>
          <p:cNvSpPr txBox="1"/>
          <p:nvPr/>
        </p:nvSpPr>
        <p:spPr>
          <a:xfrm>
            <a:off x="5924165" y="2960628"/>
            <a:ext cx="1466074" cy="461665"/>
          </a:xfrm>
          <a:prstGeom prst="rect">
            <a:avLst/>
          </a:prstGeom>
          <a:noFill/>
        </p:spPr>
        <p:txBody>
          <a:bodyPr wrap="square" rtlCol="0">
            <a:spAutoFit/>
          </a:bodyPr>
          <a:lstStyle/>
          <a:p>
            <a:r>
              <a:rPr lang="en-US" dirty="0"/>
              <a:t>165 pages</a:t>
            </a:r>
          </a:p>
        </p:txBody>
      </p:sp>
      <p:pic>
        <p:nvPicPr>
          <p:cNvPr id="20" name="Picture 19">
            <a:extLst>
              <a:ext uri="{FF2B5EF4-FFF2-40B4-BE49-F238E27FC236}">
                <a16:creationId xmlns:a16="http://schemas.microsoft.com/office/drawing/2014/main" id="{DF0D4EBB-52EF-4D65-BEB1-0A18D69C3957}"/>
              </a:ext>
            </a:extLst>
          </p:cNvPr>
          <p:cNvPicPr>
            <a:picLocks noChangeAspect="1"/>
          </p:cNvPicPr>
          <p:nvPr/>
        </p:nvPicPr>
        <p:blipFill>
          <a:blip r:embed="rId5"/>
          <a:stretch>
            <a:fillRect/>
          </a:stretch>
        </p:blipFill>
        <p:spPr>
          <a:xfrm>
            <a:off x="7196162" y="4413441"/>
            <a:ext cx="1937974" cy="2435626"/>
          </a:xfrm>
          <a:prstGeom prst="rect">
            <a:avLst/>
          </a:prstGeom>
        </p:spPr>
      </p:pic>
      <p:sp>
        <p:nvSpPr>
          <p:cNvPr id="21" name="TextBox 20">
            <a:extLst>
              <a:ext uri="{FF2B5EF4-FFF2-40B4-BE49-F238E27FC236}">
                <a16:creationId xmlns:a16="http://schemas.microsoft.com/office/drawing/2014/main" id="{9D4C12C9-FC6C-4F5F-931A-4E59ACEA074B}"/>
              </a:ext>
            </a:extLst>
          </p:cNvPr>
          <p:cNvSpPr txBox="1"/>
          <p:nvPr/>
        </p:nvSpPr>
        <p:spPr>
          <a:xfrm>
            <a:off x="6002568" y="5835431"/>
            <a:ext cx="1466074" cy="461665"/>
          </a:xfrm>
          <a:prstGeom prst="rect">
            <a:avLst/>
          </a:prstGeom>
          <a:noFill/>
        </p:spPr>
        <p:txBody>
          <a:bodyPr wrap="square" rtlCol="0">
            <a:spAutoFit/>
          </a:bodyPr>
          <a:lstStyle/>
          <a:p>
            <a:r>
              <a:rPr lang="en-US" dirty="0"/>
              <a:t>97 pages</a:t>
            </a:r>
          </a:p>
        </p:txBody>
      </p:sp>
      <p:cxnSp>
        <p:nvCxnSpPr>
          <p:cNvPr id="22" name="Straight Arrow Connector 21">
            <a:extLst>
              <a:ext uri="{FF2B5EF4-FFF2-40B4-BE49-F238E27FC236}">
                <a16:creationId xmlns:a16="http://schemas.microsoft.com/office/drawing/2014/main" id="{73A94E2E-963F-4C62-952F-C8ACC20A9833}"/>
              </a:ext>
            </a:extLst>
          </p:cNvPr>
          <p:cNvCxnSpPr>
            <a:cxnSpLocks/>
          </p:cNvCxnSpPr>
          <p:nvPr/>
        </p:nvCxnSpPr>
        <p:spPr bwMode="auto">
          <a:xfrm flipV="1">
            <a:off x="1036320" y="4073167"/>
            <a:ext cx="5059680" cy="831680"/>
          </a:xfrm>
          <a:prstGeom prst="straightConnector1">
            <a:avLst/>
          </a:prstGeom>
          <a:solidFill>
            <a:schemeClr val="accent1"/>
          </a:solidFill>
          <a:ln w="57150" cap="flat" cmpd="sng" algn="ctr">
            <a:solidFill>
              <a:srgbClr val="FF0000"/>
            </a:solidFill>
            <a:prstDash val="solid"/>
            <a:miter lim="800000"/>
            <a:headEnd type="none" w="med" len="med"/>
            <a:tailEnd type="triangle"/>
          </a:ln>
          <a:effectLst/>
        </p:spPr>
      </p:cxnSp>
      <p:cxnSp>
        <p:nvCxnSpPr>
          <p:cNvPr id="25" name="Straight Arrow Connector 24">
            <a:extLst>
              <a:ext uri="{FF2B5EF4-FFF2-40B4-BE49-F238E27FC236}">
                <a16:creationId xmlns:a16="http://schemas.microsoft.com/office/drawing/2014/main" id="{3319AAC2-84EA-4A77-8661-DC088976921E}"/>
              </a:ext>
            </a:extLst>
          </p:cNvPr>
          <p:cNvCxnSpPr>
            <a:cxnSpLocks/>
          </p:cNvCxnSpPr>
          <p:nvPr/>
        </p:nvCxnSpPr>
        <p:spPr bwMode="auto">
          <a:xfrm>
            <a:off x="952254" y="4904847"/>
            <a:ext cx="6437985" cy="840280"/>
          </a:xfrm>
          <a:prstGeom prst="straightConnector1">
            <a:avLst/>
          </a:prstGeom>
          <a:solidFill>
            <a:schemeClr val="accent1"/>
          </a:solidFill>
          <a:ln w="57150" cap="flat" cmpd="sng" algn="ctr">
            <a:solidFill>
              <a:srgbClr val="FF0000"/>
            </a:solidFill>
            <a:prstDash val="solid"/>
            <a:miter lim="800000"/>
            <a:headEnd type="none" w="med" len="med"/>
            <a:tailEnd type="triangle"/>
          </a:ln>
          <a:effectLst/>
        </p:spPr>
      </p:cxnSp>
      <p:sp>
        <p:nvSpPr>
          <p:cNvPr id="28" name="Rectangle: Rounded Corners 27">
            <a:extLst>
              <a:ext uri="{FF2B5EF4-FFF2-40B4-BE49-F238E27FC236}">
                <a16:creationId xmlns:a16="http://schemas.microsoft.com/office/drawing/2014/main" id="{4ED5BA5E-355D-43F2-8741-B291307490F9}"/>
              </a:ext>
            </a:extLst>
          </p:cNvPr>
          <p:cNvSpPr/>
          <p:nvPr/>
        </p:nvSpPr>
        <p:spPr bwMode="auto">
          <a:xfrm>
            <a:off x="0" y="2906506"/>
            <a:ext cx="1981200" cy="3942562"/>
          </a:xfrm>
          <a:prstGeom prst="roundRect">
            <a:avLst/>
          </a:prstGeom>
          <a:noFill/>
          <a:ln w="38100" cap="flat" cmpd="sng" algn="ctr">
            <a:solidFill>
              <a:srgbClr val="FFFFFF"/>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29" name="Rectangle: Rounded Corners 28">
            <a:extLst>
              <a:ext uri="{FF2B5EF4-FFF2-40B4-BE49-F238E27FC236}">
                <a16:creationId xmlns:a16="http://schemas.microsoft.com/office/drawing/2014/main" id="{4DD37EAC-D072-41BF-AE81-BF1D9BC5EE86}"/>
              </a:ext>
            </a:extLst>
          </p:cNvPr>
          <p:cNvSpPr/>
          <p:nvPr/>
        </p:nvSpPr>
        <p:spPr bwMode="auto">
          <a:xfrm>
            <a:off x="2163920" y="2915438"/>
            <a:ext cx="6876702" cy="3942562"/>
          </a:xfrm>
          <a:prstGeom prst="roundRect">
            <a:avLst/>
          </a:prstGeom>
          <a:noFill/>
          <a:ln w="38100" cap="flat" cmpd="sng" algn="ctr">
            <a:solidFill>
              <a:srgbClr val="FFFFFF"/>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Tree>
    <p:extLst>
      <p:ext uri="{BB962C8B-B14F-4D97-AF65-F5344CB8AC3E}">
        <p14:creationId xmlns:p14="http://schemas.microsoft.com/office/powerpoint/2010/main" val="34603211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75B06-F891-405D-80D0-AF1017FF3133}"/>
              </a:ext>
            </a:extLst>
          </p:cNvPr>
          <p:cNvSpPr>
            <a:spLocks noGrp="1"/>
          </p:cNvSpPr>
          <p:nvPr>
            <p:ph type="title"/>
          </p:nvPr>
        </p:nvSpPr>
        <p:spPr>
          <a:xfrm>
            <a:off x="1981200" y="381000"/>
            <a:ext cx="5562600" cy="762000"/>
          </a:xfrm>
        </p:spPr>
        <p:txBody>
          <a:bodyPr/>
          <a:lstStyle/>
          <a:p>
            <a:r>
              <a:rPr lang="en-US" dirty="0"/>
              <a:t>Changing the Culture</a:t>
            </a:r>
          </a:p>
        </p:txBody>
      </p:sp>
      <p:sp>
        <p:nvSpPr>
          <p:cNvPr id="3" name="Content Placeholder 2">
            <a:extLst>
              <a:ext uri="{FF2B5EF4-FFF2-40B4-BE49-F238E27FC236}">
                <a16:creationId xmlns:a16="http://schemas.microsoft.com/office/drawing/2014/main" id="{5741C7DF-F63E-4EAB-8094-D30C28F5499B}"/>
              </a:ext>
            </a:extLst>
          </p:cNvPr>
          <p:cNvSpPr>
            <a:spLocks noGrp="1"/>
          </p:cNvSpPr>
          <p:nvPr>
            <p:ph idx="1"/>
          </p:nvPr>
        </p:nvSpPr>
        <p:spPr>
          <a:xfrm>
            <a:off x="381000" y="1676400"/>
            <a:ext cx="8686800" cy="4114800"/>
          </a:xfrm>
        </p:spPr>
        <p:txBody>
          <a:bodyPr/>
          <a:lstStyle/>
          <a:p>
            <a:r>
              <a:rPr lang="en-US" dirty="0"/>
              <a:t>Functional Area</a:t>
            </a:r>
          </a:p>
          <a:p>
            <a:r>
              <a:rPr lang="en-US" dirty="0"/>
              <a:t>Allowance of an Access vs Design of Access</a:t>
            </a:r>
          </a:p>
          <a:p>
            <a:r>
              <a:rPr lang="en-US" dirty="0"/>
              <a:t>Engineered vs Cookie Cutter</a:t>
            </a:r>
          </a:p>
          <a:p>
            <a:r>
              <a:rPr lang="en-US" dirty="0"/>
              <a:t>Same design requirements as public road (think Turn Lane Warrants)</a:t>
            </a:r>
          </a:p>
          <a:p>
            <a:pPr marL="0" indent="0">
              <a:buNone/>
            </a:pPr>
            <a:r>
              <a:rPr lang="en-US" dirty="0"/>
              <a:t>   ---------------------------------------------------</a:t>
            </a:r>
          </a:p>
          <a:p>
            <a:pPr marL="0" indent="0">
              <a:buNone/>
            </a:pPr>
            <a:endParaRPr lang="en-US" dirty="0"/>
          </a:p>
          <a:p>
            <a:r>
              <a:rPr lang="en-US" dirty="0"/>
              <a:t>   A specific Access is not a Property Right</a:t>
            </a:r>
          </a:p>
          <a:p>
            <a:r>
              <a:rPr lang="en-US" dirty="0"/>
              <a:t>   Proof of Necessity</a:t>
            </a:r>
          </a:p>
        </p:txBody>
      </p:sp>
      <p:sp>
        <p:nvSpPr>
          <p:cNvPr id="4" name="Slide Number Placeholder 3">
            <a:extLst>
              <a:ext uri="{FF2B5EF4-FFF2-40B4-BE49-F238E27FC236}">
                <a16:creationId xmlns:a16="http://schemas.microsoft.com/office/drawing/2014/main" id="{D3AB675A-0290-4296-BC7C-4C06514AE594}"/>
              </a:ext>
            </a:extLst>
          </p:cNvPr>
          <p:cNvSpPr>
            <a:spLocks noGrp="1"/>
          </p:cNvSpPr>
          <p:nvPr>
            <p:ph type="sldNum" sz="quarter" idx="12"/>
          </p:nvPr>
        </p:nvSpPr>
        <p:spPr/>
        <p:txBody>
          <a:bodyPr/>
          <a:lstStyle/>
          <a:p>
            <a:pPr>
              <a:defRPr/>
            </a:pPr>
            <a:fld id="{2246AFCA-41DB-4E57-B37E-ACAE4249FF61}" type="slidenum">
              <a:rPr lang="en-US" smtClean="0"/>
              <a:pPr>
                <a:defRPr/>
              </a:pPr>
              <a:t>12</a:t>
            </a:fld>
            <a:endParaRPr lang="en-US"/>
          </a:p>
        </p:txBody>
      </p:sp>
      <p:sp>
        <p:nvSpPr>
          <p:cNvPr id="5" name="Rectangle 4">
            <a:extLst>
              <a:ext uri="{FF2B5EF4-FFF2-40B4-BE49-F238E27FC236}">
                <a16:creationId xmlns:a16="http://schemas.microsoft.com/office/drawing/2014/main" id="{2B9A6C46-8E91-4D2E-8494-94AC75B1B471}"/>
              </a:ext>
            </a:extLst>
          </p:cNvPr>
          <p:cNvSpPr/>
          <p:nvPr/>
        </p:nvSpPr>
        <p:spPr>
          <a:xfrm>
            <a:off x="3505200" y="976610"/>
            <a:ext cx="2739854" cy="923330"/>
          </a:xfrm>
          <a:prstGeom prst="rect">
            <a:avLst/>
          </a:prstGeom>
          <a:noFill/>
        </p:spPr>
        <p:txBody>
          <a:bodyPr wrap="square" lIns="91440" tIns="45720" rIns="91440" bIns="45720">
            <a:spAutoFit/>
          </a:bodyPr>
          <a:lstStyle/>
          <a:p>
            <a:pPr algn="ctr"/>
            <a:r>
              <a:rPr lang="en-US" sz="5400" b="1" cap="none" spc="0" dirty="0">
                <a:ln w="22225">
                  <a:solidFill>
                    <a:schemeClr val="accent2"/>
                  </a:solidFill>
                  <a:prstDash val="solid"/>
                </a:ln>
                <a:solidFill>
                  <a:srgbClr val="FF0000"/>
                </a:solidFill>
                <a:effectLst/>
              </a:rPr>
              <a:t>Accepted</a:t>
            </a:r>
          </a:p>
        </p:txBody>
      </p:sp>
      <p:sp>
        <p:nvSpPr>
          <p:cNvPr id="6" name="Rectangle 5">
            <a:extLst>
              <a:ext uri="{FF2B5EF4-FFF2-40B4-BE49-F238E27FC236}">
                <a16:creationId xmlns:a16="http://schemas.microsoft.com/office/drawing/2014/main" id="{5C787AD4-E6C4-4D43-A309-544807A426D0}"/>
              </a:ext>
            </a:extLst>
          </p:cNvPr>
          <p:cNvSpPr/>
          <p:nvPr/>
        </p:nvSpPr>
        <p:spPr>
          <a:xfrm>
            <a:off x="2438400" y="4867870"/>
            <a:ext cx="4038600" cy="923330"/>
          </a:xfrm>
          <a:prstGeom prst="rect">
            <a:avLst/>
          </a:prstGeom>
          <a:noFill/>
        </p:spPr>
        <p:txBody>
          <a:bodyPr wrap="square" lIns="91440" tIns="45720" rIns="91440" bIns="45720">
            <a:spAutoFit/>
          </a:bodyPr>
          <a:lstStyle/>
          <a:p>
            <a:pPr algn="ctr"/>
            <a:r>
              <a:rPr lang="en-US" sz="5400" b="1" dirty="0">
                <a:ln w="22225">
                  <a:solidFill>
                    <a:schemeClr val="accent2"/>
                  </a:solidFill>
                  <a:prstDash val="solid"/>
                </a:ln>
                <a:solidFill>
                  <a:srgbClr val="FF0000"/>
                </a:solidFill>
              </a:rPr>
              <a:t>Working on it</a:t>
            </a:r>
            <a:endParaRPr lang="en-US" sz="5400" b="1" cap="none" spc="0" dirty="0">
              <a:ln w="22225">
                <a:solidFill>
                  <a:schemeClr val="accent2"/>
                </a:solidFill>
                <a:prstDash val="solid"/>
              </a:ln>
              <a:solidFill>
                <a:srgbClr val="FF0000"/>
              </a:solidFill>
              <a:effectLst/>
            </a:endParaRPr>
          </a:p>
        </p:txBody>
      </p:sp>
    </p:spTree>
    <p:extLst>
      <p:ext uri="{BB962C8B-B14F-4D97-AF65-F5344CB8AC3E}">
        <p14:creationId xmlns:p14="http://schemas.microsoft.com/office/powerpoint/2010/main" val="31853742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6F164-1F56-446E-9EE1-C986C35AAD73}"/>
              </a:ext>
            </a:extLst>
          </p:cNvPr>
          <p:cNvSpPr>
            <a:spLocks noGrp="1"/>
          </p:cNvSpPr>
          <p:nvPr>
            <p:ph type="title"/>
          </p:nvPr>
        </p:nvSpPr>
        <p:spPr>
          <a:xfrm>
            <a:off x="1066800" y="1905000"/>
            <a:ext cx="7772400" cy="1143000"/>
          </a:xfrm>
        </p:spPr>
        <p:txBody>
          <a:bodyPr/>
          <a:lstStyle/>
          <a:p>
            <a:r>
              <a:rPr lang="en-US" dirty="0"/>
              <a:t>It Started with GIS Mapping</a:t>
            </a:r>
            <a:br>
              <a:rPr lang="en-US" dirty="0"/>
            </a:br>
            <a:r>
              <a:rPr lang="en-US" dirty="0"/>
              <a:t>of all existing Access points  </a:t>
            </a:r>
          </a:p>
        </p:txBody>
      </p:sp>
      <p:sp>
        <p:nvSpPr>
          <p:cNvPr id="4" name="Slide Number Placeholder 3">
            <a:extLst>
              <a:ext uri="{FF2B5EF4-FFF2-40B4-BE49-F238E27FC236}">
                <a16:creationId xmlns:a16="http://schemas.microsoft.com/office/drawing/2014/main" id="{61172C1B-BE9A-4132-AD89-3A9048F06181}"/>
              </a:ext>
            </a:extLst>
          </p:cNvPr>
          <p:cNvSpPr>
            <a:spLocks noGrp="1"/>
          </p:cNvSpPr>
          <p:nvPr>
            <p:ph type="sldNum" sz="quarter" idx="12"/>
          </p:nvPr>
        </p:nvSpPr>
        <p:spPr/>
        <p:txBody>
          <a:bodyPr/>
          <a:lstStyle/>
          <a:p>
            <a:pPr>
              <a:defRPr/>
            </a:pPr>
            <a:fld id="{2246AFCA-41DB-4E57-B37E-ACAE4249FF61}" type="slidenum">
              <a:rPr lang="en-US" smtClean="0"/>
              <a:pPr>
                <a:defRPr/>
              </a:pPr>
              <a:t>13</a:t>
            </a:fld>
            <a:endParaRPr lang="en-US"/>
          </a:p>
        </p:txBody>
      </p:sp>
    </p:spTree>
    <p:extLst>
      <p:ext uri="{BB962C8B-B14F-4D97-AF65-F5344CB8AC3E}">
        <p14:creationId xmlns:p14="http://schemas.microsoft.com/office/powerpoint/2010/main" val="31631598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398FCB4-154E-482B-B00C-BBC3C9179927}"/>
              </a:ext>
            </a:extLst>
          </p:cNvPr>
          <p:cNvPicPr>
            <a:picLocks noChangeAspect="1"/>
          </p:cNvPicPr>
          <p:nvPr/>
        </p:nvPicPr>
        <p:blipFill>
          <a:blip r:embed="rId2"/>
          <a:stretch>
            <a:fillRect/>
          </a:stretch>
        </p:blipFill>
        <p:spPr>
          <a:xfrm>
            <a:off x="-18217" y="0"/>
            <a:ext cx="9176285" cy="6248400"/>
          </a:xfrm>
          <a:prstGeom prst="rect">
            <a:avLst/>
          </a:prstGeom>
        </p:spPr>
      </p:pic>
      <p:sp>
        <p:nvSpPr>
          <p:cNvPr id="2" name="Title 1">
            <a:extLst>
              <a:ext uri="{FF2B5EF4-FFF2-40B4-BE49-F238E27FC236}">
                <a16:creationId xmlns:a16="http://schemas.microsoft.com/office/drawing/2014/main" id="{D13D2AB2-F757-4CA9-89E2-B9A0D46A89BC}"/>
              </a:ext>
            </a:extLst>
          </p:cNvPr>
          <p:cNvSpPr>
            <a:spLocks noGrp="1"/>
          </p:cNvSpPr>
          <p:nvPr>
            <p:ph type="title"/>
          </p:nvPr>
        </p:nvSpPr>
        <p:spPr>
          <a:xfrm>
            <a:off x="243254" y="295421"/>
            <a:ext cx="7772400" cy="1143000"/>
          </a:xfrm>
        </p:spPr>
        <p:txBody>
          <a:bodyPr/>
          <a:lstStyle/>
          <a:p>
            <a:r>
              <a:rPr lang="en-US" dirty="0">
                <a:solidFill>
                  <a:srgbClr val="000000"/>
                </a:solidFill>
              </a:rPr>
              <a:t>Statewide Mapping of ALL Access Points</a:t>
            </a:r>
          </a:p>
        </p:txBody>
      </p:sp>
      <p:sp>
        <p:nvSpPr>
          <p:cNvPr id="9" name="Content Placeholder 8">
            <a:extLst>
              <a:ext uri="{FF2B5EF4-FFF2-40B4-BE49-F238E27FC236}">
                <a16:creationId xmlns:a16="http://schemas.microsoft.com/office/drawing/2014/main" id="{3F023B0D-1854-4E2C-B5A8-2D2B9FD54062}"/>
              </a:ext>
            </a:extLst>
          </p:cNvPr>
          <p:cNvSpPr>
            <a:spLocks noGrp="1"/>
          </p:cNvSpPr>
          <p:nvPr>
            <p:ph idx="1"/>
          </p:nvPr>
        </p:nvSpPr>
        <p:spPr>
          <a:xfrm>
            <a:off x="7239000" y="1676400"/>
            <a:ext cx="1600200" cy="4114800"/>
          </a:xfrm>
        </p:spPr>
        <p:txBody>
          <a:bodyPr/>
          <a:lstStyle/>
          <a:p>
            <a:endParaRPr lang="en-US" dirty="0"/>
          </a:p>
        </p:txBody>
      </p:sp>
      <p:pic>
        <p:nvPicPr>
          <p:cNvPr id="11" name="Picture 10">
            <a:extLst>
              <a:ext uri="{FF2B5EF4-FFF2-40B4-BE49-F238E27FC236}">
                <a16:creationId xmlns:a16="http://schemas.microsoft.com/office/drawing/2014/main" id="{3FB7FE2C-341A-43B1-B653-DBE90EE87442}"/>
              </a:ext>
            </a:extLst>
          </p:cNvPr>
          <p:cNvPicPr>
            <a:picLocks noChangeAspect="1"/>
          </p:cNvPicPr>
          <p:nvPr/>
        </p:nvPicPr>
        <p:blipFill>
          <a:blip r:embed="rId3"/>
          <a:stretch>
            <a:fillRect/>
          </a:stretch>
        </p:blipFill>
        <p:spPr>
          <a:xfrm>
            <a:off x="14068" y="3069"/>
            <a:ext cx="9129932" cy="6854931"/>
          </a:xfrm>
          <a:prstGeom prst="rect">
            <a:avLst/>
          </a:prstGeom>
        </p:spPr>
      </p:pic>
    </p:spTree>
    <p:extLst>
      <p:ext uri="{BB962C8B-B14F-4D97-AF65-F5344CB8AC3E}">
        <p14:creationId xmlns:p14="http://schemas.microsoft.com/office/powerpoint/2010/main" val="656252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19408-1A9D-E45E-7C5C-848695A25F62}"/>
              </a:ext>
            </a:extLst>
          </p:cNvPr>
          <p:cNvSpPr>
            <a:spLocks noGrp="1"/>
          </p:cNvSpPr>
          <p:nvPr>
            <p:ph type="ctrTitle" idx="4294967295"/>
          </p:nvPr>
        </p:nvSpPr>
        <p:spPr>
          <a:xfrm>
            <a:off x="685800" y="609600"/>
            <a:ext cx="7772400" cy="1143000"/>
          </a:xfrm>
        </p:spPr>
        <p:txBody>
          <a:bodyPr vert="horz" lIns="68580" tIns="34290" rIns="68580" bIns="34290" rtlCol="0" anchor="t">
            <a:normAutofit/>
          </a:bodyPr>
          <a:lstStyle/>
          <a:p>
            <a:r>
              <a:rPr lang="en-US" sz="4400" dirty="0"/>
              <a:t>20-Year Traffic Volume Map</a:t>
            </a:r>
          </a:p>
        </p:txBody>
      </p:sp>
      <p:sp>
        <p:nvSpPr>
          <p:cNvPr id="3" name="Content Placeholder 2">
            <a:extLst>
              <a:ext uri="{FF2B5EF4-FFF2-40B4-BE49-F238E27FC236}">
                <a16:creationId xmlns:a16="http://schemas.microsoft.com/office/drawing/2014/main" id="{15375D83-89D6-2CDD-6956-F8087EBBB98C}"/>
              </a:ext>
            </a:extLst>
          </p:cNvPr>
          <p:cNvSpPr>
            <a:spLocks noGrp="1"/>
          </p:cNvSpPr>
          <p:nvPr>
            <p:ph type="subTitle" idx="4294967295"/>
          </p:nvPr>
        </p:nvSpPr>
        <p:spPr>
          <a:xfrm>
            <a:off x="2743200" y="4114800"/>
            <a:ext cx="6400800" cy="1752600"/>
          </a:xfrm>
        </p:spPr>
        <p:txBody>
          <a:bodyPr vert="horz" lIns="68580" tIns="34290" rIns="68580" bIns="34290" rtlCol="0" anchor="t">
            <a:normAutofit fontScale="62500" lnSpcReduction="20000"/>
          </a:bodyPr>
          <a:lstStyle/>
          <a:p>
            <a:r>
              <a:rPr lang="en-US" dirty="0"/>
              <a:t>Developed and led by Jeff Von Brown in Systems Planning</a:t>
            </a:r>
          </a:p>
          <a:p>
            <a:r>
              <a:rPr lang="en-US" dirty="0"/>
              <a:t>Uses 2018 Traffic data to establish basic trend</a:t>
            </a:r>
          </a:p>
          <a:p>
            <a:r>
              <a:rPr lang="en-US" dirty="0"/>
              <a:t>Will need to be updated every 5 years</a:t>
            </a:r>
          </a:p>
          <a:p>
            <a:r>
              <a:rPr lang="en-US" dirty="0"/>
              <a:t>This is only intended to be used for Access Management purposes</a:t>
            </a:r>
          </a:p>
          <a:p>
            <a:endParaRPr lang="en-US" dirty="0"/>
          </a:p>
        </p:txBody>
      </p:sp>
      <p:pic>
        <p:nvPicPr>
          <p:cNvPr id="32" name="Picture 32">
            <a:extLst>
              <a:ext uri="{FF2B5EF4-FFF2-40B4-BE49-F238E27FC236}">
                <a16:creationId xmlns:a16="http://schemas.microsoft.com/office/drawing/2014/main" id="{8E9A412F-83E5-A412-9423-5ED4181E24C8}"/>
              </a:ext>
            </a:extLst>
          </p:cNvPr>
          <p:cNvPicPr>
            <a:picLocks noGrp="1" noChangeAspect="1"/>
          </p:cNvPicPr>
          <p:nvPr>
            <p:ph sz="half" idx="4294967295"/>
          </p:nvPr>
        </p:nvPicPr>
        <p:blipFill rotWithShape="1">
          <a:blip r:embed="rId3"/>
          <a:srcRect l="24615" t="7472" b="4306"/>
          <a:stretch/>
        </p:blipFill>
        <p:spPr>
          <a:xfrm>
            <a:off x="589084" y="1390808"/>
            <a:ext cx="7965831" cy="5447983"/>
          </a:xfrm>
          <a:prstGeom prst="rect">
            <a:avLst/>
          </a:prstGeom>
        </p:spPr>
      </p:pic>
    </p:spTree>
    <p:extLst>
      <p:ext uri="{BB962C8B-B14F-4D97-AF65-F5344CB8AC3E}">
        <p14:creationId xmlns:p14="http://schemas.microsoft.com/office/powerpoint/2010/main" val="31767092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56849-59CD-A615-650B-1B6062F4F222}"/>
              </a:ext>
            </a:extLst>
          </p:cNvPr>
          <p:cNvSpPr>
            <a:spLocks noGrp="1"/>
          </p:cNvSpPr>
          <p:nvPr>
            <p:ph type="title"/>
          </p:nvPr>
        </p:nvSpPr>
        <p:spPr>
          <a:ln w="19050">
            <a:solidFill>
              <a:schemeClr val="bg1"/>
            </a:solidFill>
          </a:ln>
        </p:spPr>
        <p:txBody>
          <a:bodyPr vert="horz" lIns="68580" tIns="34290" rIns="68580" bIns="34290" rtlCol="0" anchor="ctr">
            <a:normAutofit/>
          </a:bodyPr>
          <a:lstStyle/>
          <a:p>
            <a:pPr algn="ctr"/>
            <a:r>
              <a:rPr lang="en-US" sz="3000">
                <a:solidFill>
                  <a:schemeClr val="bg1"/>
                </a:solidFill>
                <a:cs typeface="Calibri Light"/>
              </a:rPr>
              <a:t>Categories</a:t>
            </a:r>
            <a:endParaRPr lang="en-US" sz="3000" dirty="0">
              <a:solidFill>
                <a:schemeClr val="bg1"/>
              </a:solidFill>
              <a:cs typeface="Calibri Light"/>
            </a:endParaRPr>
          </a:p>
        </p:txBody>
      </p:sp>
      <p:pic>
        <p:nvPicPr>
          <p:cNvPr id="5" name="Picture 5">
            <a:extLst>
              <a:ext uri="{FF2B5EF4-FFF2-40B4-BE49-F238E27FC236}">
                <a16:creationId xmlns:a16="http://schemas.microsoft.com/office/drawing/2014/main" id="{FF47F429-A84F-C546-8375-33DC05073A6E}"/>
              </a:ext>
            </a:extLst>
          </p:cNvPr>
          <p:cNvPicPr>
            <a:picLocks noGrp="1" noChangeAspect="1"/>
          </p:cNvPicPr>
          <p:nvPr>
            <p:ph sz="half" idx="4294967295"/>
          </p:nvPr>
        </p:nvPicPr>
        <p:blipFill rotWithShape="1">
          <a:blip r:embed="rId3"/>
          <a:srcRect l="1482" t="1254" r="2090" b="8782"/>
          <a:stretch/>
        </p:blipFill>
        <p:spPr>
          <a:xfrm>
            <a:off x="3134519" y="3934825"/>
            <a:ext cx="3636962" cy="2884488"/>
          </a:xfrm>
          <a:prstGeom prst="rect">
            <a:avLst/>
          </a:prstGeom>
          <a:ln w="19050">
            <a:solidFill>
              <a:schemeClr val="tx1"/>
            </a:solidFill>
          </a:ln>
          <a:effectLst/>
        </p:spPr>
      </p:pic>
      <p:sp>
        <p:nvSpPr>
          <p:cNvPr id="7" name="Content Placeholder 6">
            <a:extLst>
              <a:ext uri="{FF2B5EF4-FFF2-40B4-BE49-F238E27FC236}">
                <a16:creationId xmlns:a16="http://schemas.microsoft.com/office/drawing/2014/main" id="{48C265CC-EB1F-4BDC-ABC2-401BC02C89B3}"/>
              </a:ext>
            </a:extLst>
          </p:cNvPr>
          <p:cNvSpPr>
            <a:spLocks noGrp="1"/>
          </p:cNvSpPr>
          <p:nvPr>
            <p:ph idx="1"/>
          </p:nvPr>
        </p:nvSpPr>
        <p:spPr/>
        <p:txBody>
          <a:bodyPr/>
          <a:lstStyle/>
          <a:p>
            <a:endParaRPr lang="en-US" dirty="0"/>
          </a:p>
        </p:txBody>
      </p:sp>
      <p:pic>
        <p:nvPicPr>
          <p:cNvPr id="13" name="Picture 12">
            <a:extLst>
              <a:ext uri="{FF2B5EF4-FFF2-40B4-BE49-F238E27FC236}">
                <a16:creationId xmlns:a16="http://schemas.microsoft.com/office/drawing/2014/main" id="{B7783CD9-EA1A-42B3-A990-7108D048AAD2}"/>
              </a:ext>
            </a:extLst>
          </p:cNvPr>
          <p:cNvPicPr>
            <a:picLocks noChangeAspect="1"/>
          </p:cNvPicPr>
          <p:nvPr/>
        </p:nvPicPr>
        <p:blipFill>
          <a:blip r:embed="rId4"/>
          <a:stretch>
            <a:fillRect/>
          </a:stretch>
        </p:blipFill>
        <p:spPr>
          <a:xfrm>
            <a:off x="-27212" y="36342"/>
            <a:ext cx="9140732" cy="4114799"/>
          </a:xfrm>
          <a:prstGeom prst="rect">
            <a:avLst/>
          </a:prstGeom>
        </p:spPr>
      </p:pic>
    </p:spTree>
    <p:extLst>
      <p:ext uri="{BB962C8B-B14F-4D97-AF65-F5344CB8AC3E}">
        <p14:creationId xmlns:p14="http://schemas.microsoft.com/office/powerpoint/2010/main" val="23171085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4FEDB0D-FAF3-45D5-81E8-F7DACE1489BB}"/>
              </a:ext>
            </a:extLst>
          </p:cNvPr>
          <p:cNvPicPr>
            <a:picLocks noGrp="1" noChangeAspect="1"/>
          </p:cNvPicPr>
          <p:nvPr>
            <p:ph idx="1"/>
          </p:nvPr>
        </p:nvPicPr>
        <p:blipFill>
          <a:blip r:embed="rId3"/>
          <a:stretch>
            <a:fillRect/>
          </a:stretch>
        </p:blipFill>
        <p:spPr>
          <a:xfrm>
            <a:off x="0" y="1526326"/>
            <a:ext cx="9071564" cy="4486147"/>
          </a:xfrm>
        </p:spPr>
      </p:pic>
      <p:sp>
        <p:nvSpPr>
          <p:cNvPr id="2" name="Title 1">
            <a:extLst>
              <a:ext uri="{FF2B5EF4-FFF2-40B4-BE49-F238E27FC236}">
                <a16:creationId xmlns:a16="http://schemas.microsoft.com/office/drawing/2014/main" id="{4E5F18C9-52D3-4E90-A1B9-0DE0EB2B51BD}"/>
              </a:ext>
            </a:extLst>
          </p:cNvPr>
          <p:cNvSpPr>
            <a:spLocks noGrp="1"/>
          </p:cNvSpPr>
          <p:nvPr>
            <p:ph type="title"/>
          </p:nvPr>
        </p:nvSpPr>
        <p:spPr>
          <a:xfrm>
            <a:off x="628650" y="857250"/>
            <a:ext cx="7886700" cy="586249"/>
          </a:xfrm>
        </p:spPr>
        <p:txBody>
          <a:bodyPr/>
          <a:lstStyle/>
          <a:p>
            <a:r>
              <a:rPr lang="en-US" dirty="0"/>
              <a:t>ArcGIS Category Map</a:t>
            </a:r>
          </a:p>
        </p:txBody>
      </p:sp>
    </p:spTree>
    <p:extLst>
      <p:ext uri="{BB962C8B-B14F-4D97-AF65-F5344CB8AC3E}">
        <p14:creationId xmlns:p14="http://schemas.microsoft.com/office/powerpoint/2010/main" val="3565015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31E08-98E2-B1C4-DD8E-B665CC47477C}"/>
              </a:ext>
            </a:extLst>
          </p:cNvPr>
          <p:cNvSpPr>
            <a:spLocks noGrp="1"/>
          </p:cNvSpPr>
          <p:nvPr>
            <p:ph type="title"/>
          </p:nvPr>
        </p:nvSpPr>
        <p:spPr>
          <a:xfrm>
            <a:off x="1482690" y="-148389"/>
            <a:ext cx="4045021" cy="994172"/>
          </a:xfrm>
        </p:spPr>
        <p:txBody>
          <a:bodyPr vert="horz" lIns="68580" tIns="34290" rIns="68580" bIns="34290" rtlCol="0" anchor="ctr">
            <a:normAutofit fontScale="90000"/>
          </a:bodyPr>
          <a:lstStyle/>
          <a:p>
            <a:r>
              <a:rPr lang="en-US" sz="4400" dirty="0"/>
              <a:t>Functional Area</a:t>
            </a:r>
          </a:p>
        </p:txBody>
      </p:sp>
      <p:pic>
        <p:nvPicPr>
          <p:cNvPr id="12" name="Picture 2">
            <a:extLst>
              <a:ext uri="{FF2B5EF4-FFF2-40B4-BE49-F238E27FC236}">
                <a16:creationId xmlns:a16="http://schemas.microsoft.com/office/drawing/2014/main" id="{1A60F11B-AF5E-40FC-8DB6-52DDF8800D1B}"/>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20826" r="17674" b="-1"/>
          <a:stretch/>
        </p:blipFill>
        <p:spPr bwMode="auto">
          <a:xfrm>
            <a:off x="5638800" y="-228600"/>
            <a:ext cx="4517465" cy="4517465"/>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893E4D35-B79F-1AC9-6222-D0757C456939}"/>
              </a:ext>
            </a:extLst>
          </p:cNvPr>
          <p:cNvSpPr>
            <a:spLocks noGrp="1"/>
          </p:cNvSpPr>
          <p:nvPr>
            <p:ph sz="half" idx="1"/>
          </p:nvPr>
        </p:nvSpPr>
        <p:spPr>
          <a:xfrm>
            <a:off x="0" y="959496"/>
            <a:ext cx="6019800" cy="5746104"/>
          </a:xfrm>
        </p:spPr>
        <p:txBody>
          <a:bodyPr vert="horz" lIns="68580" tIns="34290" rIns="68580" bIns="34290" rtlCol="0">
            <a:normAutofit fontScale="92500" lnSpcReduction="10000"/>
          </a:bodyPr>
          <a:lstStyle/>
          <a:p>
            <a:r>
              <a:rPr lang="en-US" sz="2400" dirty="0"/>
              <a:t>"Includes any area upstream or downstream of an intersection where intersection operation and conflicts significantly influence driver behavior and vehicle operations.  The functional area of an intersection is a calculated value based on the intersection's geometrics, posted speed limit, traffic volume, type of traffic control used, and perception-reaction-time values determined by the American Association of State Highway and Transportation Officials." </a:t>
            </a:r>
          </a:p>
          <a:p>
            <a:endParaRPr lang="en-US" sz="1600" dirty="0"/>
          </a:p>
          <a:p>
            <a:endParaRPr lang="en-US" sz="1600" dirty="0"/>
          </a:p>
          <a:p>
            <a:r>
              <a:rPr lang="en-US" sz="2600" dirty="0"/>
              <a:t>Used for determining the first access point from newly constructed intersections, interchanges, and free-flowing movements</a:t>
            </a:r>
          </a:p>
        </p:txBody>
      </p:sp>
    </p:spTree>
    <p:extLst>
      <p:ext uri="{BB962C8B-B14F-4D97-AF65-F5344CB8AC3E}">
        <p14:creationId xmlns:p14="http://schemas.microsoft.com/office/powerpoint/2010/main" val="3073448002"/>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6BFEA-AF9C-4720-8F42-63D80D4DD6E5}"/>
              </a:ext>
            </a:extLst>
          </p:cNvPr>
          <p:cNvSpPr>
            <a:spLocks noGrp="1"/>
          </p:cNvSpPr>
          <p:nvPr>
            <p:ph type="title"/>
          </p:nvPr>
        </p:nvSpPr>
        <p:spPr/>
        <p:txBody>
          <a:bodyPr/>
          <a:lstStyle/>
          <a:p>
            <a:r>
              <a:rPr lang="en-US" dirty="0"/>
              <a:t>1</a:t>
            </a:r>
            <a:r>
              <a:rPr lang="en-US" baseline="30000" dirty="0"/>
              <a:t>st</a:t>
            </a:r>
            <a:r>
              <a:rPr lang="en-US" dirty="0"/>
              <a:t> At-Grade after a Ramp</a:t>
            </a:r>
          </a:p>
        </p:txBody>
      </p:sp>
      <p:sp>
        <p:nvSpPr>
          <p:cNvPr id="3" name="Content Placeholder 2">
            <a:extLst>
              <a:ext uri="{FF2B5EF4-FFF2-40B4-BE49-F238E27FC236}">
                <a16:creationId xmlns:a16="http://schemas.microsoft.com/office/drawing/2014/main" id="{1A01F03A-1899-4CFA-A8F3-64C6FF04CB27}"/>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62219CC6-6FC2-4B0D-A537-E41A7C71432F}"/>
              </a:ext>
            </a:extLst>
          </p:cNvPr>
          <p:cNvSpPr>
            <a:spLocks noGrp="1"/>
          </p:cNvSpPr>
          <p:nvPr>
            <p:ph type="sldNum" sz="quarter" idx="12"/>
          </p:nvPr>
        </p:nvSpPr>
        <p:spPr/>
        <p:txBody>
          <a:bodyPr/>
          <a:lstStyle/>
          <a:p>
            <a:pPr>
              <a:defRPr/>
            </a:pPr>
            <a:fld id="{2246AFCA-41DB-4E57-B37E-ACAE4249FF61}" type="slidenum">
              <a:rPr lang="en-US" smtClean="0"/>
              <a:pPr>
                <a:defRPr/>
              </a:pPr>
              <a:t>19</a:t>
            </a:fld>
            <a:endParaRPr lang="en-US"/>
          </a:p>
        </p:txBody>
      </p:sp>
      <p:pic>
        <p:nvPicPr>
          <p:cNvPr id="5" name="Picture 4">
            <a:extLst>
              <a:ext uri="{FF2B5EF4-FFF2-40B4-BE49-F238E27FC236}">
                <a16:creationId xmlns:a16="http://schemas.microsoft.com/office/drawing/2014/main" id="{2C2E6510-F01E-4B4B-AA7F-CA89B4C9D517}"/>
              </a:ext>
            </a:extLst>
          </p:cNvPr>
          <p:cNvPicPr>
            <a:picLocks noChangeAspect="1"/>
          </p:cNvPicPr>
          <p:nvPr/>
        </p:nvPicPr>
        <p:blipFill>
          <a:blip r:embed="rId2"/>
          <a:stretch>
            <a:fillRect/>
          </a:stretch>
        </p:blipFill>
        <p:spPr>
          <a:xfrm>
            <a:off x="0" y="1687286"/>
            <a:ext cx="9144000" cy="5207225"/>
          </a:xfrm>
          <a:prstGeom prst="rect">
            <a:avLst/>
          </a:prstGeom>
        </p:spPr>
      </p:pic>
      <p:grpSp>
        <p:nvGrpSpPr>
          <p:cNvPr id="9" name="Group 8">
            <a:extLst>
              <a:ext uri="{FF2B5EF4-FFF2-40B4-BE49-F238E27FC236}">
                <a16:creationId xmlns:a16="http://schemas.microsoft.com/office/drawing/2014/main" id="{CE1B6B5A-7D08-42C8-BECD-C00140AC83E6}"/>
              </a:ext>
            </a:extLst>
          </p:cNvPr>
          <p:cNvGrpSpPr/>
          <p:nvPr/>
        </p:nvGrpSpPr>
        <p:grpSpPr>
          <a:xfrm>
            <a:off x="2514600" y="4495800"/>
            <a:ext cx="3352800" cy="1524000"/>
            <a:chOff x="2514600" y="4495800"/>
            <a:chExt cx="3352800" cy="1524000"/>
          </a:xfrm>
        </p:grpSpPr>
        <p:cxnSp>
          <p:nvCxnSpPr>
            <p:cNvPr id="7" name="Straight Connector 6">
              <a:extLst>
                <a:ext uri="{FF2B5EF4-FFF2-40B4-BE49-F238E27FC236}">
                  <a16:creationId xmlns:a16="http://schemas.microsoft.com/office/drawing/2014/main" id="{6C821625-49D6-4746-AF95-C0EB27F8A628}"/>
                </a:ext>
              </a:extLst>
            </p:cNvPr>
            <p:cNvCxnSpPr/>
            <p:nvPr/>
          </p:nvCxnSpPr>
          <p:spPr bwMode="auto">
            <a:xfrm flipV="1">
              <a:off x="2514600" y="4495800"/>
              <a:ext cx="1981200" cy="1524000"/>
            </a:xfrm>
            <a:prstGeom prst="line">
              <a:avLst/>
            </a:prstGeom>
            <a:ln w="76200">
              <a:solidFill>
                <a:srgbClr val="000000"/>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F4977936-1FDA-420A-8D15-37D2B9538BF3}"/>
                </a:ext>
              </a:extLst>
            </p:cNvPr>
            <p:cNvSpPr txBox="1"/>
            <p:nvPr/>
          </p:nvSpPr>
          <p:spPr>
            <a:xfrm>
              <a:off x="4419600" y="4972099"/>
              <a:ext cx="1447800" cy="646331"/>
            </a:xfrm>
            <a:prstGeom prst="rect">
              <a:avLst/>
            </a:prstGeom>
            <a:noFill/>
          </p:spPr>
          <p:txBody>
            <a:bodyPr wrap="square" rtlCol="0">
              <a:spAutoFit/>
            </a:bodyPr>
            <a:lstStyle/>
            <a:p>
              <a:r>
                <a:rPr lang="en-US" sz="3600" b="1" dirty="0">
                  <a:solidFill>
                    <a:srgbClr val="000000"/>
                  </a:solidFill>
                  <a:latin typeface="+mn-lt"/>
                </a:rPr>
                <a:t>1500’</a:t>
              </a:r>
            </a:p>
          </p:txBody>
        </p:sp>
      </p:grpSp>
    </p:spTree>
    <p:extLst>
      <p:ext uri="{BB962C8B-B14F-4D97-AF65-F5344CB8AC3E}">
        <p14:creationId xmlns:p14="http://schemas.microsoft.com/office/powerpoint/2010/main" val="954115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AF37A-8330-47EC-B8F4-F7D267F52EC4}"/>
              </a:ext>
            </a:extLst>
          </p:cNvPr>
          <p:cNvSpPr>
            <a:spLocks noGrp="1"/>
          </p:cNvSpPr>
          <p:nvPr>
            <p:ph type="title"/>
          </p:nvPr>
        </p:nvSpPr>
        <p:spPr>
          <a:xfrm>
            <a:off x="76200" y="838200"/>
            <a:ext cx="8039685" cy="1143000"/>
          </a:xfrm>
        </p:spPr>
        <p:txBody>
          <a:bodyPr/>
          <a:lstStyle/>
          <a:p>
            <a:r>
              <a:rPr lang="en-US" dirty="0"/>
              <a:t>But first….  Incase you did not drive thru Iowa in December …</a:t>
            </a:r>
          </a:p>
        </p:txBody>
      </p:sp>
      <p:sp>
        <p:nvSpPr>
          <p:cNvPr id="4" name="Slide Number Placeholder 3">
            <a:extLst>
              <a:ext uri="{FF2B5EF4-FFF2-40B4-BE49-F238E27FC236}">
                <a16:creationId xmlns:a16="http://schemas.microsoft.com/office/drawing/2014/main" id="{2E1A12F4-2D4E-4F78-8E18-DCFC29C65F88}"/>
              </a:ext>
            </a:extLst>
          </p:cNvPr>
          <p:cNvSpPr>
            <a:spLocks noGrp="1"/>
          </p:cNvSpPr>
          <p:nvPr>
            <p:ph type="sldNum" sz="quarter" idx="12"/>
          </p:nvPr>
        </p:nvSpPr>
        <p:spPr/>
        <p:txBody>
          <a:bodyPr/>
          <a:lstStyle/>
          <a:p>
            <a:pPr>
              <a:defRPr/>
            </a:pPr>
            <a:fld id="{2246AFCA-41DB-4E57-B37E-ACAE4249FF61}" type="slidenum">
              <a:rPr lang="en-US" smtClean="0"/>
              <a:pPr>
                <a:defRPr/>
              </a:pPr>
              <a:t>2</a:t>
            </a:fld>
            <a:endParaRPr lang="en-US"/>
          </a:p>
        </p:txBody>
      </p:sp>
      <p:pic>
        <p:nvPicPr>
          <p:cNvPr id="91138" name="Picture 4" descr="A close-up of a computer screen&#10;&#10;Description automatically generated with low confidence">
            <a:extLst>
              <a:ext uri="{FF2B5EF4-FFF2-40B4-BE49-F238E27FC236}">
                <a16:creationId xmlns:a16="http://schemas.microsoft.com/office/drawing/2014/main" id="{3928F2AE-E8FB-40F0-BFCA-17A07DC30A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435677"/>
            <a:ext cx="6400800" cy="149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39" name="Picture 2" descr="A picture containing text, scoreboard, outdoor&#10;&#10;Description automatically generated">
            <a:extLst>
              <a:ext uri="{FF2B5EF4-FFF2-40B4-BE49-F238E27FC236}">
                <a16:creationId xmlns:a16="http://schemas.microsoft.com/office/drawing/2014/main" id="{6F33E04B-6AD0-45CF-A40D-B6EE1C7D46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5190245"/>
            <a:ext cx="6945042" cy="1644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0" name="Picture 4" descr="A picture containing text, outdoor, scoreboard&#10;&#10;Description automatically generated">
            <a:extLst>
              <a:ext uri="{FF2B5EF4-FFF2-40B4-BE49-F238E27FC236}">
                <a16:creationId xmlns:a16="http://schemas.microsoft.com/office/drawing/2014/main" id="{0625DA02-2BAC-4402-9E07-D24860D175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6965" y="3605138"/>
            <a:ext cx="6782366" cy="1549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1" name="Picture 2" descr="A picture containing text, scoreboard, outdoor&#10;&#10;Description automatically generated">
            <a:extLst>
              <a:ext uri="{FF2B5EF4-FFF2-40B4-BE49-F238E27FC236}">
                <a16:creationId xmlns:a16="http://schemas.microsoft.com/office/drawing/2014/main" id="{14925DDE-282C-4B28-B293-2DAF9BCC21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996585"/>
            <a:ext cx="6775816" cy="1549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0766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1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1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11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11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A7EEB7-FA2D-4641-AECE-7EB33B42C3CB}"/>
              </a:ext>
            </a:extLst>
          </p:cNvPr>
          <p:cNvPicPr>
            <a:picLocks noChangeAspect="1"/>
          </p:cNvPicPr>
          <p:nvPr/>
        </p:nvPicPr>
        <p:blipFill>
          <a:blip r:embed="rId2"/>
          <a:stretch>
            <a:fillRect/>
          </a:stretch>
        </p:blipFill>
        <p:spPr>
          <a:xfrm>
            <a:off x="0" y="2667000"/>
            <a:ext cx="9144000" cy="3131587"/>
          </a:xfrm>
          <a:prstGeom prst="rect">
            <a:avLst/>
          </a:prstGeom>
        </p:spPr>
      </p:pic>
      <p:sp>
        <p:nvSpPr>
          <p:cNvPr id="2" name="Title 1">
            <a:extLst>
              <a:ext uri="{FF2B5EF4-FFF2-40B4-BE49-F238E27FC236}">
                <a16:creationId xmlns:a16="http://schemas.microsoft.com/office/drawing/2014/main" id="{BF67C602-3A50-4095-91D5-6A7E3C5D27EF}"/>
              </a:ext>
            </a:extLst>
          </p:cNvPr>
          <p:cNvSpPr>
            <a:spLocks noGrp="1"/>
          </p:cNvSpPr>
          <p:nvPr>
            <p:ph type="title"/>
          </p:nvPr>
        </p:nvSpPr>
        <p:spPr>
          <a:xfrm>
            <a:off x="838200" y="1752600"/>
            <a:ext cx="9144000" cy="1143000"/>
          </a:xfrm>
        </p:spPr>
        <p:txBody>
          <a:bodyPr/>
          <a:lstStyle/>
          <a:p>
            <a:r>
              <a:rPr lang="en-US" sz="4400" dirty="0"/>
              <a:t>Functional Area of Passing/Climbing Lanes </a:t>
            </a:r>
            <a:br>
              <a:rPr lang="en-US" sz="4400" dirty="0"/>
            </a:br>
            <a:endParaRPr lang="en-US" dirty="0"/>
          </a:p>
        </p:txBody>
      </p:sp>
    </p:spTree>
    <p:extLst>
      <p:ext uri="{BB962C8B-B14F-4D97-AF65-F5344CB8AC3E}">
        <p14:creationId xmlns:p14="http://schemas.microsoft.com/office/powerpoint/2010/main" val="24600972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4FBAD-F751-4B73-BECE-8A4FC3E1E7B1}"/>
              </a:ext>
            </a:extLst>
          </p:cNvPr>
          <p:cNvSpPr>
            <a:spLocks noGrp="1"/>
          </p:cNvSpPr>
          <p:nvPr>
            <p:ph type="title"/>
          </p:nvPr>
        </p:nvSpPr>
        <p:spPr>
          <a:xfrm>
            <a:off x="2743200" y="-308811"/>
            <a:ext cx="5715000" cy="1143000"/>
          </a:xfrm>
        </p:spPr>
        <p:txBody>
          <a:bodyPr/>
          <a:lstStyle/>
          <a:p>
            <a:r>
              <a:rPr lang="en-US" dirty="0"/>
              <a:t>Proof Of Necessity	</a:t>
            </a:r>
          </a:p>
        </p:txBody>
      </p:sp>
      <p:sp>
        <p:nvSpPr>
          <p:cNvPr id="3" name="Content Placeholder 2">
            <a:extLst>
              <a:ext uri="{FF2B5EF4-FFF2-40B4-BE49-F238E27FC236}">
                <a16:creationId xmlns:a16="http://schemas.microsoft.com/office/drawing/2014/main" id="{780F6B48-870A-4EDC-B9AA-0A2671FC8D51}"/>
              </a:ext>
            </a:extLst>
          </p:cNvPr>
          <p:cNvSpPr>
            <a:spLocks noGrp="1"/>
          </p:cNvSpPr>
          <p:nvPr>
            <p:ph idx="1"/>
          </p:nvPr>
        </p:nvSpPr>
        <p:spPr>
          <a:xfrm>
            <a:off x="457200" y="1371600"/>
            <a:ext cx="8839200" cy="4114800"/>
          </a:xfrm>
        </p:spPr>
        <p:txBody>
          <a:bodyPr/>
          <a:lstStyle/>
          <a:p>
            <a:r>
              <a:rPr lang="en-US" sz="4000" dirty="0">
                <a:effectLst/>
                <a:latin typeface="Arial" panose="020B0604020202020204" pitchFamily="34" charset="0"/>
              </a:rPr>
              <a:t>“Necessity” means the access is required or indispensable to the property because of circumstances that cannot be sufficiently mitigated by other means. </a:t>
            </a:r>
          </a:p>
          <a:p>
            <a:r>
              <a:rPr lang="en-US" sz="2000" dirty="0">
                <a:effectLst/>
                <a:latin typeface="Arial" panose="020B0604020202020204" pitchFamily="34" charset="0"/>
              </a:rPr>
              <a:t>Proof of necessity refers to documents, data, maps and other information submitted to illustrate and verify the claim of necessity.</a:t>
            </a:r>
          </a:p>
        </p:txBody>
      </p:sp>
      <p:sp>
        <p:nvSpPr>
          <p:cNvPr id="4" name="Slide Number Placeholder 3">
            <a:extLst>
              <a:ext uri="{FF2B5EF4-FFF2-40B4-BE49-F238E27FC236}">
                <a16:creationId xmlns:a16="http://schemas.microsoft.com/office/drawing/2014/main" id="{443F52FB-F8EC-4425-9153-2CF82D0C7D98}"/>
              </a:ext>
            </a:extLst>
          </p:cNvPr>
          <p:cNvSpPr>
            <a:spLocks noGrp="1"/>
          </p:cNvSpPr>
          <p:nvPr>
            <p:ph type="sldNum" sz="quarter" idx="12"/>
          </p:nvPr>
        </p:nvSpPr>
        <p:spPr/>
        <p:txBody>
          <a:bodyPr/>
          <a:lstStyle/>
          <a:p>
            <a:pPr>
              <a:defRPr/>
            </a:pPr>
            <a:fld id="{2246AFCA-41DB-4E57-B37E-ACAE4249FF61}" type="slidenum">
              <a:rPr lang="en-US" smtClean="0"/>
              <a:pPr>
                <a:defRPr/>
              </a:pPr>
              <a:t>21</a:t>
            </a:fld>
            <a:endParaRPr lang="en-US" dirty="0"/>
          </a:p>
        </p:txBody>
      </p:sp>
    </p:spTree>
    <p:extLst>
      <p:ext uri="{BB962C8B-B14F-4D97-AF65-F5344CB8AC3E}">
        <p14:creationId xmlns:p14="http://schemas.microsoft.com/office/powerpoint/2010/main" val="10364552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2255B-534D-43C4-9031-C652F491BF7A}"/>
              </a:ext>
            </a:extLst>
          </p:cNvPr>
          <p:cNvSpPr>
            <a:spLocks noGrp="1"/>
          </p:cNvSpPr>
          <p:nvPr>
            <p:ph type="title"/>
          </p:nvPr>
        </p:nvSpPr>
        <p:spPr/>
        <p:txBody>
          <a:bodyPr/>
          <a:lstStyle/>
          <a:p>
            <a:r>
              <a:rPr lang="en-US" dirty="0"/>
              <a:t>How we use it.</a:t>
            </a:r>
          </a:p>
        </p:txBody>
      </p:sp>
      <p:sp>
        <p:nvSpPr>
          <p:cNvPr id="3" name="Content Placeholder 2">
            <a:extLst>
              <a:ext uri="{FF2B5EF4-FFF2-40B4-BE49-F238E27FC236}">
                <a16:creationId xmlns:a16="http://schemas.microsoft.com/office/drawing/2014/main" id="{ED16D9D1-0237-4E02-8197-47146363EA82}"/>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FBE7792B-40A1-4F35-9FB1-7D984B0F9B91}"/>
              </a:ext>
            </a:extLst>
          </p:cNvPr>
          <p:cNvSpPr>
            <a:spLocks noGrp="1"/>
          </p:cNvSpPr>
          <p:nvPr>
            <p:ph type="sldNum" sz="quarter" idx="12"/>
          </p:nvPr>
        </p:nvSpPr>
        <p:spPr/>
        <p:txBody>
          <a:bodyPr/>
          <a:lstStyle/>
          <a:p>
            <a:pPr>
              <a:defRPr/>
            </a:pPr>
            <a:fld id="{2246AFCA-41DB-4E57-B37E-ACAE4249FF61}" type="slidenum">
              <a:rPr lang="en-US" smtClean="0"/>
              <a:pPr>
                <a:defRPr/>
              </a:pPr>
              <a:t>22</a:t>
            </a:fld>
            <a:endParaRPr lang="en-US"/>
          </a:p>
        </p:txBody>
      </p:sp>
      <p:pic>
        <p:nvPicPr>
          <p:cNvPr id="8" name="Picture 7">
            <a:extLst>
              <a:ext uri="{FF2B5EF4-FFF2-40B4-BE49-F238E27FC236}">
                <a16:creationId xmlns:a16="http://schemas.microsoft.com/office/drawing/2014/main" id="{C3C7BD33-8B1D-4D8A-909E-FA7F36CD095C}"/>
              </a:ext>
            </a:extLst>
          </p:cNvPr>
          <p:cNvPicPr>
            <a:picLocks noChangeAspect="1"/>
          </p:cNvPicPr>
          <p:nvPr/>
        </p:nvPicPr>
        <p:blipFill>
          <a:blip r:embed="rId2"/>
          <a:stretch>
            <a:fillRect/>
          </a:stretch>
        </p:blipFill>
        <p:spPr>
          <a:xfrm>
            <a:off x="0" y="1676400"/>
            <a:ext cx="9200142" cy="812513"/>
          </a:xfrm>
          <a:prstGeom prst="rect">
            <a:avLst/>
          </a:prstGeom>
        </p:spPr>
      </p:pic>
      <p:pic>
        <p:nvPicPr>
          <p:cNvPr id="10" name="Picture 9">
            <a:extLst>
              <a:ext uri="{FF2B5EF4-FFF2-40B4-BE49-F238E27FC236}">
                <a16:creationId xmlns:a16="http://schemas.microsoft.com/office/drawing/2014/main" id="{02CEE28A-540A-4CE6-9A3E-7B54B53E3F20}"/>
              </a:ext>
            </a:extLst>
          </p:cNvPr>
          <p:cNvPicPr>
            <a:picLocks noChangeAspect="1"/>
          </p:cNvPicPr>
          <p:nvPr/>
        </p:nvPicPr>
        <p:blipFill>
          <a:blip r:embed="rId3"/>
          <a:stretch>
            <a:fillRect/>
          </a:stretch>
        </p:blipFill>
        <p:spPr>
          <a:xfrm>
            <a:off x="36094" y="3014828"/>
            <a:ext cx="9200142" cy="572674"/>
          </a:xfrm>
          <a:prstGeom prst="rect">
            <a:avLst/>
          </a:prstGeom>
        </p:spPr>
      </p:pic>
      <p:pic>
        <p:nvPicPr>
          <p:cNvPr id="12" name="Picture 11">
            <a:extLst>
              <a:ext uri="{FF2B5EF4-FFF2-40B4-BE49-F238E27FC236}">
                <a16:creationId xmlns:a16="http://schemas.microsoft.com/office/drawing/2014/main" id="{F19D75C0-55A6-414B-9005-3C5BB379A86B}"/>
              </a:ext>
            </a:extLst>
          </p:cNvPr>
          <p:cNvPicPr>
            <a:picLocks noChangeAspect="1"/>
          </p:cNvPicPr>
          <p:nvPr/>
        </p:nvPicPr>
        <p:blipFill>
          <a:blip r:embed="rId4"/>
          <a:stretch>
            <a:fillRect/>
          </a:stretch>
        </p:blipFill>
        <p:spPr>
          <a:xfrm>
            <a:off x="48126" y="4006758"/>
            <a:ext cx="9200143" cy="559125"/>
          </a:xfrm>
          <a:prstGeom prst="rect">
            <a:avLst/>
          </a:prstGeom>
        </p:spPr>
      </p:pic>
      <p:pic>
        <p:nvPicPr>
          <p:cNvPr id="14" name="Picture 13">
            <a:extLst>
              <a:ext uri="{FF2B5EF4-FFF2-40B4-BE49-F238E27FC236}">
                <a16:creationId xmlns:a16="http://schemas.microsoft.com/office/drawing/2014/main" id="{1257D16A-6FDF-4E1D-804B-26799A3760F6}"/>
              </a:ext>
            </a:extLst>
          </p:cNvPr>
          <p:cNvPicPr>
            <a:picLocks noChangeAspect="1"/>
          </p:cNvPicPr>
          <p:nvPr/>
        </p:nvPicPr>
        <p:blipFill>
          <a:blip r:embed="rId5"/>
          <a:stretch>
            <a:fillRect/>
          </a:stretch>
        </p:blipFill>
        <p:spPr>
          <a:xfrm>
            <a:off x="36094" y="4985139"/>
            <a:ext cx="9107906" cy="570795"/>
          </a:xfrm>
          <a:prstGeom prst="rect">
            <a:avLst/>
          </a:prstGeom>
        </p:spPr>
      </p:pic>
      <p:pic>
        <p:nvPicPr>
          <p:cNvPr id="16" name="Picture 15">
            <a:extLst>
              <a:ext uri="{FF2B5EF4-FFF2-40B4-BE49-F238E27FC236}">
                <a16:creationId xmlns:a16="http://schemas.microsoft.com/office/drawing/2014/main" id="{CC75A13A-AECA-4857-B81F-1DB02A0123ED}"/>
              </a:ext>
            </a:extLst>
          </p:cNvPr>
          <p:cNvPicPr>
            <a:picLocks noChangeAspect="1"/>
          </p:cNvPicPr>
          <p:nvPr/>
        </p:nvPicPr>
        <p:blipFill>
          <a:blip r:embed="rId6"/>
          <a:stretch>
            <a:fillRect/>
          </a:stretch>
        </p:blipFill>
        <p:spPr>
          <a:xfrm>
            <a:off x="4011" y="5983561"/>
            <a:ext cx="9196132" cy="872443"/>
          </a:xfrm>
          <a:prstGeom prst="rect">
            <a:avLst/>
          </a:prstGeom>
        </p:spPr>
      </p:pic>
    </p:spTree>
    <p:extLst>
      <p:ext uri="{BB962C8B-B14F-4D97-AF65-F5344CB8AC3E}">
        <p14:creationId xmlns:p14="http://schemas.microsoft.com/office/powerpoint/2010/main" val="22934075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lowchart: Document 9">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632" y="857250"/>
            <a:ext cx="2436019" cy="2550320"/>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DEDA203-13F1-91BE-627E-D106BB4D95DD}"/>
              </a:ext>
            </a:extLst>
          </p:cNvPr>
          <p:cNvSpPr>
            <a:spLocks noGrp="1"/>
          </p:cNvSpPr>
          <p:nvPr>
            <p:ph type="title"/>
          </p:nvPr>
        </p:nvSpPr>
        <p:spPr>
          <a:xfrm>
            <a:off x="628650" y="985622"/>
            <a:ext cx="2130137" cy="1778361"/>
          </a:xfrm>
        </p:spPr>
        <p:txBody>
          <a:bodyPr vert="horz" lIns="68580" tIns="34290" rIns="68580" bIns="34290" rtlCol="0" anchor="ctr">
            <a:normAutofit/>
          </a:bodyPr>
          <a:lstStyle/>
          <a:p>
            <a:r>
              <a:rPr lang="en-US" sz="2400">
                <a:solidFill>
                  <a:srgbClr val="FFFFFF"/>
                </a:solidFill>
              </a:rPr>
              <a:t>Proof of Necessity Flowchart</a:t>
            </a:r>
          </a:p>
        </p:txBody>
      </p:sp>
      <p:pic>
        <p:nvPicPr>
          <p:cNvPr id="5" name="Picture 4" descr="Diagram&#10;&#10;Description automatically generated">
            <a:extLst>
              <a:ext uri="{FF2B5EF4-FFF2-40B4-BE49-F238E27FC236}">
                <a16:creationId xmlns:a16="http://schemas.microsoft.com/office/drawing/2014/main" id="{2CFE42B3-9D78-4AD5-8547-D9E4022C97FD}"/>
              </a:ext>
            </a:extLst>
          </p:cNvPr>
          <p:cNvPicPr>
            <a:picLocks noChangeAspect="1"/>
          </p:cNvPicPr>
          <p:nvPr/>
        </p:nvPicPr>
        <p:blipFill rotWithShape="1">
          <a:blip r:embed="rId3">
            <a:extLst>
              <a:ext uri="{28A0092B-C50C-407E-A947-70E740481C1C}">
                <a14:useLocalDpi xmlns:a14="http://schemas.microsoft.com/office/drawing/2010/main" val="0"/>
              </a:ext>
            </a:extLst>
          </a:blip>
          <a:srcRect l="35127" b="6822"/>
          <a:stretch/>
        </p:blipFill>
        <p:spPr>
          <a:xfrm>
            <a:off x="1976648" y="857250"/>
            <a:ext cx="7162089" cy="5143500"/>
          </a:xfrm>
          <a:prstGeom prst="rect">
            <a:avLst/>
          </a:prstGeom>
        </p:spPr>
      </p:pic>
    </p:spTree>
    <p:extLst>
      <p:ext uri="{BB962C8B-B14F-4D97-AF65-F5344CB8AC3E}">
        <p14:creationId xmlns:p14="http://schemas.microsoft.com/office/powerpoint/2010/main" val="1172447619"/>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675" y="1066800"/>
            <a:ext cx="8305800" cy="762000"/>
          </a:xfrm>
        </p:spPr>
        <p:txBody>
          <a:bodyPr/>
          <a:lstStyle/>
          <a:p>
            <a:r>
              <a:rPr lang="en-US" dirty="0"/>
              <a:t>A Permit is not a Property Right</a:t>
            </a:r>
          </a:p>
        </p:txBody>
      </p:sp>
      <p:sp>
        <p:nvSpPr>
          <p:cNvPr id="3" name="Content Placeholder 2"/>
          <p:cNvSpPr>
            <a:spLocks noGrp="1"/>
          </p:cNvSpPr>
          <p:nvPr>
            <p:ph idx="1"/>
          </p:nvPr>
        </p:nvSpPr>
        <p:spPr>
          <a:xfrm>
            <a:off x="324467" y="2666192"/>
            <a:ext cx="8763000" cy="2514600"/>
          </a:xfrm>
        </p:spPr>
        <p:txBody>
          <a:bodyPr/>
          <a:lstStyle/>
          <a:p>
            <a:r>
              <a:rPr lang="en-US" dirty="0"/>
              <a:t>Re-worded Acquisition Language</a:t>
            </a:r>
          </a:p>
          <a:p>
            <a:endParaRPr lang="en-US" dirty="0"/>
          </a:p>
          <a:p>
            <a:pPr marL="0" indent="0">
              <a:buNone/>
            </a:pPr>
            <a:endParaRPr lang="en-US" dirty="0"/>
          </a:p>
          <a:p>
            <a:endParaRPr lang="en-US" dirty="0"/>
          </a:p>
          <a:p>
            <a:r>
              <a:rPr lang="en-US" dirty="0"/>
              <a:t>We also do not file them in the Courthouse anymore.</a:t>
            </a:r>
          </a:p>
          <a:p>
            <a:pPr lvl="1"/>
            <a:r>
              <a:rPr lang="en-US" sz="2400" dirty="0"/>
              <a:t> (have not so for the last 7 or 8 years)</a:t>
            </a:r>
            <a:br>
              <a:rPr lang="en-US" sz="1400" dirty="0"/>
            </a:br>
            <a:endParaRPr lang="en-US" sz="1400" dirty="0"/>
          </a:p>
        </p:txBody>
      </p:sp>
      <p:sp>
        <p:nvSpPr>
          <p:cNvPr id="4" name="Slide Number Placeholder 3"/>
          <p:cNvSpPr>
            <a:spLocks noGrp="1"/>
          </p:cNvSpPr>
          <p:nvPr>
            <p:ph type="sldNum" sz="quarter" idx="12"/>
          </p:nvPr>
        </p:nvSpPr>
        <p:spPr/>
        <p:txBody>
          <a:bodyPr/>
          <a:lstStyle/>
          <a:p>
            <a:pPr>
              <a:defRPr/>
            </a:pPr>
            <a:fld id="{2246AFCA-41DB-4E57-B37E-ACAE4249FF61}" type="slidenum">
              <a:rPr lang="en-US" smtClean="0"/>
              <a:pPr>
                <a:defRPr/>
              </a:pPr>
              <a:t>24</a:t>
            </a:fld>
            <a:endParaRPr lang="en-US"/>
          </a:p>
        </p:txBody>
      </p:sp>
      <p:pic>
        <p:nvPicPr>
          <p:cNvPr id="6" name="Picture 5">
            <a:extLst>
              <a:ext uri="{FF2B5EF4-FFF2-40B4-BE49-F238E27FC236}">
                <a16:creationId xmlns:a16="http://schemas.microsoft.com/office/drawing/2014/main" id="{B6244E7A-D86D-4561-96CD-98C433FACCBA}"/>
              </a:ext>
            </a:extLst>
          </p:cNvPr>
          <p:cNvPicPr>
            <a:picLocks noChangeAspect="1"/>
          </p:cNvPicPr>
          <p:nvPr/>
        </p:nvPicPr>
        <p:blipFill rotWithShape="1">
          <a:blip r:embed="rId2"/>
          <a:srcRect t="10971"/>
          <a:stretch/>
        </p:blipFill>
        <p:spPr>
          <a:xfrm>
            <a:off x="0" y="2000250"/>
            <a:ext cx="9247879" cy="381000"/>
          </a:xfrm>
          <a:prstGeom prst="rect">
            <a:avLst/>
          </a:prstGeom>
        </p:spPr>
      </p:pic>
      <p:pic>
        <p:nvPicPr>
          <p:cNvPr id="7" name="Picture 6">
            <a:extLst>
              <a:ext uri="{FF2B5EF4-FFF2-40B4-BE49-F238E27FC236}">
                <a16:creationId xmlns:a16="http://schemas.microsoft.com/office/drawing/2014/main" id="{3D8A074A-26ED-47B4-B4B9-0A8F9904843F}"/>
              </a:ext>
            </a:extLst>
          </p:cNvPr>
          <p:cNvPicPr>
            <a:picLocks noChangeAspect="1"/>
          </p:cNvPicPr>
          <p:nvPr/>
        </p:nvPicPr>
        <p:blipFill>
          <a:blip r:embed="rId3"/>
          <a:stretch>
            <a:fillRect/>
          </a:stretch>
        </p:blipFill>
        <p:spPr>
          <a:xfrm>
            <a:off x="20191" y="3303714"/>
            <a:ext cx="9123809" cy="1200000"/>
          </a:xfrm>
          <a:prstGeom prst="rect">
            <a:avLst/>
          </a:prstGeom>
        </p:spPr>
      </p:pic>
    </p:spTree>
    <p:extLst>
      <p:ext uri="{BB962C8B-B14F-4D97-AF65-F5344CB8AC3E}">
        <p14:creationId xmlns:p14="http://schemas.microsoft.com/office/powerpoint/2010/main" val="39365907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FDCD3-8F99-4A0B-8B75-CDB070E08600}"/>
              </a:ext>
            </a:extLst>
          </p:cNvPr>
          <p:cNvSpPr>
            <a:spLocks noGrp="1"/>
          </p:cNvSpPr>
          <p:nvPr>
            <p:ph type="title"/>
          </p:nvPr>
        </p:nvSpPr>
        <p:spPr>
          <a:xfrm>
            <a:off x="2286000" y="563880"/>
            <a:ext cx="5410200" cy="701040"/>
          </a:xfrm>
        </p:spPr>
        <p:txBody>
          <a:bodyPr/>
          <a:lstStyle/>
          <a:p>
            <a:r>
              <a:rPr lang="en-US" dirty="0"/>
              <a:t>This is Your Access</a:t>
            </a:r>
          </a:p>
        </p:txBody>
      </p:sp>
      <p:sp>
        <p:nvSpPr>
          <p:cNvPr id="4" name="Slide Number Placeholder 3">
            <a:extLst>
              <a:ext uri="{FF2B5EF4-FFF2-40B4-BE49-F238E27FC236}">
                <a16:creationId xmlns:a16="http://schemas.microsoft.com/office/drawing/2014/main" id="{456A224E-1BD8-490A-9585-043A7E6485F7}"/>
              </a:ext>
            </a:extLst>
          </p:cNvPr>
          <p:cNvSpPr>
            <a:spLocks noGrp="1"/>
          </p:cNvSpPr>
          <p:nvPr>
            <p:ph type="sldNum" sz="quarter" idx="12"/>
          </p:nvPr>
        </p:nvSpPr>
        <p:spPr/>
        <p:txBody>
          <a:bodyPr/>
          <a:lstStyle/>
          <a:p>
            <a:pPr>
              <a:defRPr/>
            </a:pPr>
            <a:fld id="{2246AFCA-41DB-4E57-B37E-ACAE4249FF61}" type="slidenum">
              <a:rPr lang="en-US" smtClean="0"/>
              <a:pPr>
                <a:defRPr/>
              </a:pPr>
              <a:t>25</a:t>
            </a:fld>
            <a:endParaRPr lang="en-US"/>
          </a:p>
        </p:txBody>
      </p:sp>
      <p:sp>
        <p:nvSpPr>
          <p:cNvPr id="6" name="Content Placeholder 5">
            <a:extLst>
              <a:ext uri="{FF2B5EF4-FFF2-40B4-BE49-F238E27FC236}">
                <a16:creationId xmlns:a16="http://schemas.microsoft.com/office/drawing/2014/main" id="{ED4D3572-0486-402C-A5B1-FBC446C07FE9}"/>
              </a:ext>
            </a:extLst>
          </p:cNvPr>
          <p:cNvSpPr>
            <a:spLocks noGrp="1"/>
          </p:cNvSpPr>
          <p:nvPr>
            <p:ph idx="1"/>
          </p:nvPr>
        </p:nvSpPr>
        <p:spPr>
          <a:xfrm>
            <a:off x="-76200" y="1478280"/>
            <a:ext cx="9209649" cy="4114800"/>
          </a:xfrm>
        </p:spPr>
        <p:txBody>
          <a:bodyPr/>
          <a:lstStyle/>
          <a:p>
            <a:r>
              <a:rPr lang="en-US" dirty="0">
                <a:effectLst/>
                <a:latin typeface="Arial" panose="020B0604020202020204" pitchFamily="34" charset="0"/>
              </a:rPr>
              <a:t>d. The </a:t>
            </a:r>
            <a:r>
              <a:rPr lang="en-US" dirty="0">
                <a:solidFill>
                  <a:srgbClr val="FFFFFF"/>
                </a:solidFill>
                <a:effectLst/>
                <a:highlight>
                  <a:srgbClr val="000000"/>
                </a:highlight>
                <a:latin typeface="Arial" panose="020B0604020202020204" pitchFamily="34" charset="0"/>
              </a:rPr>
              <a:t>property owner </a:t>
            </a:r>
            <a:r>
              <a:rPr lang="en-US" dirty="0">
                <a:effectLst/>
                <a:latin typeface="Arial" panose="020B0604020202020204" pitchFamily="34" charset="0"/>
              </a:rPr>
              <a:t>and the owner’s authorized agent agree by accepting the permit to </a:t>
            </a:r>
            <a:r>
              <a:rPr lang="en-US" dirty="0">
                <a:effectLst/>
                <a:highlight>
                  <a:srgbClr val="000000"/>
                </a:highlight>
                <a:latin typeface="Arial" panose="020B0604020202020204" pitchFamily="34" charset="0"/>
              </a:rPr>
              <a:t>indemnify, defend and hold harmless </a:t>
            </a:r>
            <a:r>
              <a:rPr lang="en-US" dirty="0">
                <a:effectLst/>
                <a:latin typeface="Arial" panose="020B0604020202020204" pitchFamily="34" charset="0"/>
              </a:rPr>
              <a:t>the state of Iowa and its employees from all claims arising out of construction or </a:t>
            </a:r>
            <a:r>
              <a:rPr lang="en-US" dirty="0">
                <a:solidFill>
                  <a:srgbClr val="374F33"/>
                </a:solidFill>
                <a:effectLst/>
                <a:highlight>
                  <a:srgbClr val="FFFF00"/>
                </a:highlight>
                <a:latin typeface="Arial" panose="020B0604020202020204" pitchFamily="34" charset="0"/>
              </a:rPr>
              <a:t>use of the access.</a:t>
            </a:r>
          </a:p>
          <a:p>
            <a:pPr marL="0" indent="0">
              <a:buNone/>
            </a:pPr>
            <a:br>
              <a:rPr lang="en-US" dirty="0"/>
            </a:br>
            <a:r>
              <a:rPr lang="en-US" dirty="0">
                <a:effectLst/>
                <a:latin typeface="Arial" panose="020B0604020202020204" pitchFamily="34" charset="0"/>
              </a:rPr>
              <a:t>e. The </a:t>
            </a:r>
            <a:r>
              <a:rPr lang="en-US" dirty="0">
                <a:effectLst/>
                <a:highlight>
                  <a:srgbClr val="000000"/>
                </a:highlight>
                <a:latin typeface="Arial" panose="020B0604020202020204" pitchFamily="34" charset="0"/>
              </a:rPr>
              <a:t>property owner </a:t>
            </a:r>
            <a:r>
              <a:rPr lang="en-US" dirty="0">
                <a:effectLst/>
                <a:latin typeface="Arial" panose="020B0604020202020204" pitchFamily="34" charset="0"/>
              </a:rPr>
              <a:t>and applicant assume </a:t>
            </a:r>
            <a:r>
              <a:rPr lang="en-US" dirty="0">
                <a:effectLst/>
                <a:highlight>
                  <a:srgbClr val="000000"/>
                </a:highlight>
                <a:latin typeface="Arial" panose="020B0604020202020204" pitchFamily="34" charset="0"/>
              </a:rPr>
              <a:t>liability</a:t>
            </a:r>
            <a:r>
              <a:rPr lang="en-US" dirty="0">
                <a:effectLst/>
                <a:latin typeface="Arial" panose="020B0604020202020204" pitchFamily="34" charset="0"/>
              </a:rPr>
              <a:t> for the construction and </a:t>
            </a:r>
            <a:r>
              <a:rPr lang="en-US" dirty="0">
                <a:solidFill>
                  <a:srgbClr val="000000"/>
                </a:solidFill>
                <a:effectLst/>
                <a:highlight>
                  <a:srgbClr val="FFFF00"/>
                </a:highlight>
                <a:latin typeface="Arial" panose="020B0604020202020204" pitchFamily="34" charset="0"/>
              </a:rPr>
              <a:t>ongoing use of the access.</a:t>
            </a:r>
            <a:br>
              <a:rPr lang="en-US" dirty="0"/>
            </a:br>
            <a:endParaRPr lang="en-US" dirty="0"/>
          </a:p>
        </p:txBody>
      </p:sp>
    </p:spTree>
    <p:extLst>
      <p:ext uri="{BB962C8B-B14F-4D97-AF65-F5344CB8AC3E}">
        <p14:creationId xmlns:p14="http://schemas.microsoft.com/office/powerpoint/2010/main" val="32810414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762000"/>
            <a:ext cx="7772400" cy="762000"/>
          </a:xfrm>
        </p:spPr>
        <p:txBody>
          <a:bodyPr/>
          <a:lstStyle/>
          <a:p>
            <a:r>
              <a:rPr lang="en-US" dirty="0"/>
              <a:t>Access Connections</a:t>
            </a:r>
          </a:p>
        </p:txBody>
      </p:sp>
      <p:sp>
        <p:nvSpPr>
          <p:cNvPr id="3" name="Content Placeholder 2"/>
          <p:cNvSpPr>
            <a:spLocks noGrp="1"/>
          </p:cNvSpPr>
          <p:nvPr>
            <p:ph idx="1"/>
          </p:nvPr>
        </p:nvSpPr>
        <p:spPr>
          <a:xfrm>
            <a:off x="0" y="1600200"/>
            <a:ext cx="9144000" cy="4267200"/>
          </a:xfrm>
        </p:spPr>
        <p:txBody>
          <a:bodyPr/>
          <a:lstStyle/>
          <a:p>
            <a:r>
              <a:rPr lang="en-US" sz="3600" dirty="0"/>
              <a:t>Private Connection Types </a:t>
            </a:r>
            <a:r>
              <a:rPr lang="en-US" sz="2800" dirty="0"/>
              <a:t>(20</a:t>
            </a:r>
            <a:r>
              <a:rPr lang="en-US" sz="2800" baseline="30000" dirty="0"/>
              <a:t>th</a:t>
            </a:r>
            <a:r>
              <a:rPr lang="en-US" sz="2800" dirty="0"/>
              <a:t> year volumes)</a:t>
            </a:r>
            <a:br>
              <a:rPr lang="en-US" sz="3600" dirty="0"/>
            </a:br>
            <a:r>
              <a:rPr lang="en-US" dirty="0"/>
              <a:t>A - high volume use</a:t>
            </a:r>
            <a:r>
              <a:rPr lang="en-US" sz="4400" dirty="0"/>
              <a:t> </a:t>
            </a:r>
            <a:r>
              <a:rPr lang="en-US" sz="2800" dirty="0"/>
              <a:t>(&gt; 100 peak hour trips)</a:t>
            </a:r>
            <a:br>
              <a:rPr lang="en-US" sz="2800" dirty="0"/>
            </a:br>
            <a:r>
              <a:rPr lang="en-US" dirty="0"/>
              <a:t>B - moderate volume use </a:t>
            </a:r>
            <a:r>
              <a:rPr lang="en-US" sz="2800" dirty="0"/>
              <a:t>(11-99 peak hour trips)</a:t>
            </a:r>
            <a:br>
              <a:rPr lang="en-US" dirty="0"/>
            </a:br>
            <a:r>
              <a:rPr lang="en-US" dirty="0"/>
              <a:t>C - low volume use </a:t>
            </a:r>
            <a:r>
              <a:rPr lang="en-US" sz="2800" dirty="0"/>
              <a:t>(&lt;10 peak hour trips) 	(Residential)</a:t>
            </a:r>
          </a:p>
          <a:p>
            <a:r>
              <a:rPr lang="en-US" sz="2800" dirty="0">
                <a:solidFill>
                  <a:srgbClr val="191921"/>
                </a:solidFill>
                <a:highlight>
                  <a:srgbClr val="FFFF00"/>
                </a:highlight>
              </a:rPr>
              <a:t>New…..</a:t>
            </a:r>
            <a:br>
              <a:rPr lang="en-US" sz="2800" dirty="0"/>
            </a:br>
            <a:r>
              <a:rPr lang="en-US" dirty="0"/>
              <a:t>D - limited use </a:t>
            </a:r>
            <a:r>
              <a:rPr lang="en-US" sz="2800" dirty="0"/>
              <a:t>(AADT 1 per day use) (Field, 	Utility Huts, </a:t>
            </a:r>
            <a:r>
              <a:rPr lang="en-US" sz="2800" dirty="0" err="1"/>
              <a:t>etc</a:t>
            </a:r>
            <a:r>
              <a:rPr lang="en-US" sz="2800" dirty="0"/>
              <a:t>)</a:t>
            </a:r>
            <a:br>
              <a:rPr lang="en-US" sz="1800" dirty="0"/>
            </a:br>
            <a:endParaRPr lang="en-US" sz="1800" dirty="0"/>
          </a:p>
        </p:txBody>
      </p:sp>
      <p:sp>
        <p:nvSpPr>
          <p:cNvPr id="4" name="Slide Number Placeholder 3"/>
          <p:cNvSpPr>
            <a:spLocks noGrp="1"/>
          </p:cNvSpPr>
          <p:nvPr>
            <p:ph type="sldNum" sz="quarter" idx="12"/>
          </p:nvPr>
        </p:nvSpPr>
        <p:spPr/>
        <p:txBody>
          <a:bodyPr/>
          <a:lstStyle/>
          <a:p>
            <a:pPr>
              <a:defRPr/>
            </a:pPr>
            <a:fld id="{2246AFCA-41DB-4E57-B37E-ACAE4249FF61}" type="slidenum">
              <a:rPr lang="en-US" smtClean="0"/>
              <a:pPr>
                <a:defRPr/>
              </a:pPr>
              <a:t>26</a:t>
            </a:fld>
            <a:endParaRPr lang="en-US"/>
          </a:p>
        </p:txBody>
      </p:sp>
    </p:spTree>
    <p:extLst>
      <p:ext uri="{BB962C8B-B14F-4D97-AF65-F5344CB8AC3E}">
        <p14:creationId xmlns:p14="http://schemas.microsoft.com/office/powerpoint/2010/main" val="23011043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165EA-75D1-2BFE-738B-40094EF2B588}"/>
              </a:ext>
            </a:extLst>
          </p:cNvPr>
          <p:cNvSpPr>
            <a:spLocks noGrp="1"/>
          </p:cNvSpPr>
          <p:nvPr>
            <p:ph type="title"/>
          </p:nvPr>
        </p:nvSpPr>
        <p:spPr>
          <a:xfrm>
            <a:off x="76200" y="3888581"/>
            <a:ext cx="1828800" cy="2452687"/>
          </a:xfrm>
        </p:spPr>
        <p:txBody>
          <a:bodyPr vert="horz" lIns="91440" tIns="45720" rIns="91440" bIns="45720" rtlCol="0" anchor="ctr">
            <a:normAutofit/>
          </a:bodyPr>
          <a:lstStyle/>
          <a:p>
            <a:pPr defTabSz="914400"/>
            <a:r>
              <a:rPr lang="en-US" sz="4400" dirty="0"/>
              <a:t>New</a:t>
            </a:r>
            <a:br>
              <a:rPr lang="en-US" sz="4400" dirty="0"/>
            </a:br>
            <a:r>
              <a:rPr lang="en-US" sz="4400" dirty="0"/>
              <a:t>Type D </a:t>
            </a:r>
            <a:br>
              <a:rPr lang="en-US" sz="4400" dirty="0"/>
            </a:br>
            <a:r>
              <a:rPr lang="en-US" sz="4400" dirty="0"/>
              <a:t>Access</a:t>
            </a:r>
          </a:p>
        </p:txBody>
      </p:sp>
      <p:pic>
        <p:nvPicPr>
          <p:cNvPr id="108546" name="Picture 2">
            <a:extLst>
              <a:ext uri="{FF2B5EF4-FFF2-40B4-BE49-F238E27FC236}">
                <a16:creationId xmlns:a16="http://schemas.microsoft.com/office/drawing/2014/main" id="{05E1D8A3-05BE-4AC6-8D8D-15B0278E9A1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260"/>
          <a:stretch/>
        </p:blipFill>
        <p:spPr bwMode="auto">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80B55CDB-D374-37F9-F04B-845A742AC9A6}"/>
              </a:ext>
            </a:extLst>
          </p:cNvPr>
          <p:cNvSpPr>
            <a:spLocks noGrp="1"/>
          </p:cNvSpPr>
          <p:nvPr>
            <p:ph sz="half" idx="1"/>
          </p:nvPr>
        </p:nvSpPr>
        <p:spPr>
          <a:xfrm>
            <a:off x="1905000" y="3429000"/>
            <a:ext cx="7162800" cy="3429000"/>
          </a:xfrm>
        </p:spPr>
        <p:txBody>
          <a:bodyPr vert="horz" lIns="91440" tIns="45720" rIns="91440" bIns="45720" rtlCol="0" anchor="ctr">
            <a:normAutofit fontScale="92500" lnSpcReduction="20000"/>
          </a:bodyPr>
          <a:lstStyle/>
          <a:p>
            <a:pPr indent="-228600" defTabSz="914400"/>
            <a:r>
              <a:rPr lang="en-US" sz="2600" dirty="0"/>
              <a:t>This is a rural field or utility entrance</a:t>
            </a:r>
            <a:endParaRPr lang="en-US" sz="1900" dirty="0"/>
          </a:p>
          <a:p>
            <a:pPr lvl="1" indent="-228600" defTabSz="914400"/>
            <a:r>
              <a:rPr lang="en-US" sz="2600" dirty="0"/>
              <a:t>Less than 1 AADT</a:t>
            </a:r>
            <a:endParaRPr lang="en-US" sz="1900" dirty="0"/>
          </a:p>
          <a:p>
            <a:pPr indent="-228600" defTabSz="914400"/>
            <a:r>
              <a:rPr lang="en-US" sz="2600" dirty="0"/>
              <a:t>More lenient on spacing requirements</a:t>
            </a:r>
            <a:endParaRPr lang="en-US" sz="1900" dirty="0"/>
          </a:p>
          <a:p>
            <a:pPr lvl="1" indent="-228600" defTabSz="914400"/>
            <a:r>
              <a:rPr lang="en-US" sz="2600" dirty="0"/>
              <a:t>e.g. for a Rural 600 a type D does not need to meet 600 feet </a:t>
            </a:r>
            <a:endParaRPr lang="en-US" sz="1900" dirty="0"/>
          </a:p>
          <a:p>
            <a:pPr lvl="1" indent="-228600" defTabSz="914400"/>
            <a:r>
              <a:rPr lang="en-US" sz="2600" dirty="0"/>
              <a:t>Type C’s and D’s can be closer to an interchange if the roadway is under 3000 AADT</a:t>
            </a:r>
            <a:endParaRPr lang="en-US" sz="1900" dirty="0"/>
          </a:p>
          <a:p>
            <a:pPr indent="-228600" defTabSz="914400"/>
            <a:r>
              <a:rPr lang="en-US" sz="2600" dirty="0"/>
              <a:t>Allows more entrances per parcel compared to other types</a:t>
            </a:r>
          </a:p>
          <a:p>
            <a:pPr indent="-228600" defTabSz="914400"/>
            <a:r>
              <a:rPr lang="en-US" sz="2600" dirty="0"/>
              <a:t>Gives the DOT the ability to control future ‘upgrades’</a:t>
            </a:r>
          </a:p>
        </p:txBody>
      </p:sp>
    </p:spTree>
    <p:extLst>
      <p:ext uri="{BB962C8B-B14F-4D97-AF65-F5344CB8AC3E}">
        <p14:creationId xmlns:p14="http://schemas.microsoft.com/office/powerpoint/2010/main" val="1760588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left)">
                                      <p:cBhvr>
                                        <p:cTn id="18" dur="500"/>
                                        <p:tgtEl>
                                          <p:spTgt spid="3">
                                            <p:txEl>
                                              <p:pRg st="3" end="3"/>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left)">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wipe(left)">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wipe(left)">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1555A-B153-49F3-9426-9B5F266C2396}"/>
              </a:ext>
            </a:extLst>
          </p:cNvPr>
          <p:cNvSpPr>
            <a:spLocks noGrp="1"/>
          </p:cNvSpPr>
          <p:nvPr>
            <p:ph type="title"/>
          </p:nvPr>
        </p:nvSpPr>
        <p:spPr>
          <a:xfrm>
            <a:off x="876300" y="914400"/>
            <a:ext cx="6591300" cy="1143000"/>
          </a:xfrm>
        </p:spPr>
        <p:txBody>
          <a:bodyPr/>
          <a:lstStyle/>
          <a:p>
            <a:r>
              <a:rPr lang="en-US" dirty="0"/>
              <a:t>Managing How Accesses “Grow Up”</a:t>
            </a:r>
          </a:p>
        </p:txBody>
      </p:sp>
      <p:sp>
        <p:nvSpPr>
          <p:cNvPr id="3" name="Content Placeholder 2">
            <a:extLst>
              <a:ext uri="{FF2B5EF4-FFF2-40B4-BE49-F238E27FC236}">
                <a16:creationId xmlns:a16="http://schemas.microsoft.com/office/drawing/2014/main" id="{0F2BCAC8-3964-4F0D-BEBB-9A3FFF2DC178}"/>
              </a:ext>
            </a:extLst>
          </p:cNvPr>
          <p:cNvSpPr>
            <a:spLocks noGrp="1"/>
          </p:cNvSpPr>
          <p:nvPr>
            <p:ph idx="1"/>
          </p:nvPr>
        </p:nvSpPr>
        <p:spPr>
          <a:xfrm>
            <a:off x="1066800" y="2209800"/>
            <a:ext cx="7772400" cy="3581400"/>
          </a:xfrm>
        </p:spPr>
        <p:txBody>
          <a:bodyPr/>
          <a:lstStyle/>
          <a:p>
            <a:r>
              <a:rPr lang="en-US" sz="2400" dirty="0">
                <a:effectLst/>
                <a:latin typeface="Arial" panose="020B0604020202020204" pitchFamily="34" charset="0"/>
              </a:rPr>
              <a:t>112.3(2) A new access permit is required when there is a </a:t>
            </a:r>
            <a:r>
              <a:rPr lang="en-US" sz="2400" dirty="0">
                <a:solidFill>
                  <a:srgbClr val="191921"/>
                </a:solidFill>
                <a:effectLst/>
                <a:highlight>
                  <a:srgbClr val="FFFF00"/>
                </a:highlight>
                <a:latin typeface="Arial" panose="020B0604020202020204" pitchFamily="34" charset="0"/>
              </a:rPr>
              <a:t>change in use </a:t>
            </a:r>
            <a:r>
              <a:rPr lang="en-US" sz="2400" dirty="0">
                <a:effectLst/>
                <a:latin typeface="Arial" panose="020B0604020202020204" pitchFamily="34" charset="0"/>
              </a:rPr>
              <a:t>of the access connection. A change in access use includes a change in predominant vehicle types or an increase in traffic volumes or a situation when the use exceeds the design and engineering limitations of the existing access design. If the property owner desires to change from the historical access use or to a use not authorized by the terms and conditions of the existing access permit, a new permit is required.</a:t>
            </a:r>
            <a:endParaRPr lang="en-US" sz="3600" dirty="0"/>
          </a:p>
        </p:txBody>
      </p:sp>
      <p:sp>
        <p:nvSpPr>
          <p:cNvPr id="4" name="Slide Number Placeholder 3">
            <a:extLst>
              <a:ext uri="{FF2B5EF4-FFF2-40B4-BE49-F238E27FC236}">
                <a16:creationId xmlns:a16="http://schemas.microsoft.com/office/drawing/2014/main" id="{7D2930B6-16F2-413E-81C9-A6116BA1C22A}"/>
              </a:ext>
            </a:extLst>
          </p:cNvPr>
          <p:cNvSpPr>
            <a:spLocks noGrp="1"/>
          </p:cNvSpPr>
          <p:nvPr>
            <p:ph type="sldNum" sz="quarter" idx="12"/>
          </p:nvPr>
        </p:nvSpPr>
        <p:spPr/>
        <p:txBody>
          <a:bodyPr/>
          <a:lstStyle/>
          <a:p>
            <a:pPr>
              <a:defRPr/>
            </a:pPr>
            <a:fld id="{2246AFCA-41DB-4E57-B37E-ACAE4249FF61}" type="slidenum">
              <a:rPr lang="en-US" smtClean="0"/>
              <a:pPr>
                <a:defRPr/>
              </a:pPr>
              <a:t>28</a:t>
            </a:fld>
            <a:endParaRPr lang="en-US"/>
          </a:p>
        </p:txBody>
      </p:sp>
    </p:spTree>
    <p:extLst>
      <p:ext uri="{BB962C8B-B14F-4D97-AF65-F5344CB8AC3E}">
        <p14:creationId xmlns:p14="http://schemas.microsoft.com/office/powerpoint/2010/main" val="1812707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DD078-C374-4B9D-8F89-6DAA3D18CE54}"/>
              </a:ext>
            </a:extLst>
          </p:cNvPr>
          <p:cNvSpPr>
            <a:spLocks noGrp="1"/>
          </p:cNvSpPr>
          <p:nvPr>
            <p:ph type="title"/>
          </p:nvPr>
        </p:nvSpPr>
        <p:spPr>
          <a:xfrm>
            <a:off x="3906" y="762000"/>
            <a:ext cx="4568094" cy="1143000"/>
          </a:xfrm>
        </p:spPr>
        <p:txBody>
          <a:bodyPr vert="horz" wrap="square" lIns="68580" tIns="34290" rIns="68580" bIns="34290" numCol="1" rtlCol="0" anchor="t" anchorCtr="0" compatLnSpc="1">
            <a:prstTxWarp prst="textNoShape">
              <a:avLst/>
            </a:prstTxWarp>
            <a:normAutofit fontScale="90000"/>
          </a:bodyPr>
          <a:lstStyle/>
          <a:p>
            <a:r>
              <a:rPr lang="en-US" u="sng" dirty="0"/>
              <a:t>Managing Access’s Development</a:t>
            </a:r>
          </a:p>
        </p:txBody>
      </p:sp>
      <p:sp>
        <p:nvSpPr>
          <p:cNvPr id="3" name="Content Placeholder 2">
            <a:extLst>
              <a:ext uri="{FF2B5EF4-FFF2-40B4-BE49-F238E27FC236}">
                <a16:creationId xmlns:a16="http://schemas.microsoft.com/office/drawing/2014/main" id="{1EEDD177-7F62-4ABC-910C-9B030AD21EE3}"/>
              </a:ext>
            </a:extLst>
          </p:cNvPr>
          <p:cNvSpPr>
            <a:spLocks noGrp="1"/>
          </p:cNvSpPr>
          <p:nvPr>
            <p:ph sz="half" idx="1"/>
          </p:nvPr>
        </p:nvSpPr>
        <p:spPr>
          <a:xfrm>
            <a:off x="382953" y="2301241"/>
            <a:ext cx="3810000" cy="4114800"/>
          </a:xfrm>
        </p:spPr>
        <p:txBody>
          <a:bodyPr vert="horz" wrap="square" lIns="68580" tIns="34290" rIns="68580" bIns="34290" numCol="1" rtlCol="0" anchor="t" anchorCtr="0" compatLnSpc="1">
            <a:prstTxWarp prst="textNoShape">
              <a:avLst/>
            </a:prstTxWarp>
            <a:normAutofit/>
          </a:bodyPr>
          <a:lstStyle/>
          <a:p>
            <a:r>
              <a:rPr lang="en-US" dirty="0"/>
              <a:t>The Designer of this interchange allowed a residential access.</a:t>
            </a:r>
          </a:p>
          <a:p>
            <a:endParaRPr lang="en-US" dirty="0"/>
          </a:p>
          <a:p>
            <a:r>
              <a:rPr lang="en-US" dirty="0"/>
              <a:t>NOT a Traffic Signal</a:t>
            </a:r>
          </a:p>
        </p:txBody>
      </p:sp>
      <p:pic>
        <p:nvPicPr>
          <p:cNvPr id="11" name="Content Placeholder 10" descr="A picture containing ceiling, arch&#10;&#10;Description automatically generated">
            <a:extLst>
              <a:ext uri="{FF2B5EF4-FFF2-40B4-BE49-F238E27FC236}">
                <a16:creationId xmlns:a16="http://schemas.microsoft.com/office/drawing/2014/main" id="{8F11D7F7-61B6-4682-BB44-36D3C19C642B}"/>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70554" y="199510"/>
            <a:ext cx="1766008" cy="6687798"/>
          </a:xfrm>
          <a:ln w="50800">
            <a:solidFill>
              <a:srgbClr val="FFC000"/>
            </a:solidFill>
          </a:ln>
        </p:spPr>
      </p:pic>
      <p:pic>
        <p:nvPicPr>
          <p:cNvPr id="14" name="Picture 13" descr="A picture containing text&#10;&#10;Description automatically generated">
            <a:extLst>
              <a:ext uri="{FF2B5EF4-FFF2-40B4-BE49-F238E27FC236}">
                <a16:creationId xmlns:a16="http://schemas.microsoft.com/office/drawing/2014/main" id="{0994465A-B2E9-49B6-B9FF-79012F3B3C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5604" y="152400"/>
            <a:ext cx="2162555" cy="6705600"/>
          </a:xfrm>
          <a:prstGeom prst="rect">
            <a:avLst/>
          </a:prstGeom>
          <a:ln w="50800">
            <a:solidFill>
              <a:srgbClr val="FFC000"/>
            </a:solidFill>
          </a:ln>
        </p:spPr>
      </p:pic>
      <p:sp>
        <p:nvSpPr>
          <p:cNvPr id="4" name="Oval 3">
            <a:extLst>
              <a:ext uri="{FF2B5EF4-FFF2-40B4-BE49-F238E27FC236}">
                <a16:creationId xmlns:a16="http://schemas.microsoft.com/office/drawing/2014/main" id="{D0FCD013-348C-4908-A87D-96BA65414FF2}"/>
              </a:ext>
            </a:extLst>
          </p:cNvPr>
          <p:cNvSpPr/>
          <p:nvPr/>
        </p:nvSpPr>
        <p:spPr bwMode="auto">
          <a:xfrm>
            <a:off x="4744741" y="3915508"/>
            <a:ext cx="1062894" cy="2971800"/>
          </a:xfrm>
          <a:prstGeom prst="ellipse">
            <a:avLst/>
          </a:prstGeom>
          <a:noFill/>
          <a:ln w="38100" cap="flat" cmpd="sng" algn="ctr">
            <a:solidFill>
              <a:srgbClr val="FFFF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7" name="Oval 6">
            <a:extLst>
              <a:ext uri="{FF2B5EF4-FFF2-40B4-BE49-F238E27FC236}">
                <a16:creationId xmlns:a16="http://schemas.microsoft.com/office/drawing/2014/main" id="{CC192A51-20FC-4C23-8CF3-329CEB299281}"/>
              </a:ext>
            </a:extLst>
          </p:cNvPr>
          <p:cNvSpPr/>
          <p:nvPr/>
        </p:nvSpPr>
        <p:spPr bwMode="auto">
          <a:xfrm>
            <a:off x="7244859" y="5867401"/>
            <a:ext cx="1062894" cy="1024596"/>
          </a:xfrm>
          <a:prstGeom prst="ellipse">
            <a:avLst/>
          </a:prstGeom>
          <a:noFill/>
          <a:ln w="38100" cap="flat" cmpd="sng" algn="ctr">
            <a:solidFill>
              <a:srgbClr val="FFFF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Tree>
    <p:extLst>
      <p:ext uri="{BB962C8B-B14F-4D97-AF65-F5344CB8AC3E}">
        <p14:creationId xmlns:p14="http://schemas.microsoft.com/office/powerpoint/2010/main" val="1305930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9784" y="157795"/>
            <a:ext cx="2133600" cy="545232"/>
          </a:xfrm>
        </p:spPr>
        <p:txBody>
          <a:bodyPr/>
          <a:lstStyle/>
          <a:p>
            <a:r>
              <a:rPr lang="en-US" dirty="0"/>
              <a:t>Agenda</a:t>
            </a:r>
          </a:p>
        </p:txBody>
      </p:sp>
      <p:sp>
        <p:nvSpPr>
          <p:cNvPr id="3" name="Content Placeholder 2"/>
          <p:cNvSpPr>
            <a:spLocks noGrp="1"/>
          </p:cNvSpPr>
          <p:nvPr>
            <p:ph idx="1"/>
          </p:nvPr>
        </p:nvSpPr>
        <p:spPr>
          <a:xfrm>
            <a:off x="-10706" y="762000"/>
            <a:ext cx="9002306" cy="2971800"/>
          </a:xfrm>
        </p:spPr>
        <p:txBody>
          <a:bodyPr/>
          <a:lstStyle/>
          <a:p>
            <a:r>
              <a:rPr lang="en-US" dirty="0"/>
              <a:t>Tell the story of Iowa DOT’s Access Management Policy overhaul</a:t>
            </a:r>
          </a:p>
          <a:p>
            <a:r>
              <a:rPr lang="en-US" dirty="0"/>
              <a:t>Highlight “Advances” in Access Management</a:t>
            </a:r>
          </a:p>
          <a:p>
            <a:pPr lvl="1"/>
            <a:r>
              <a:rPr lang="en-US" dirty="0"/>
              <a:t>Functional Area</a:t>
            </a:r>
          </a:p>
          <a:p>
            <a:pPr lvl="1"/>
            <a:r>
              <a:rPr lang="en-US" dirty="0"/>
              <a:t>AADT Based Categories based on 20</a:t>
            </a:r>
            <a:r>
              <a:rPr lang="en-US" baseline="30000" dirty="0"/>
              <a:t>th</a:t>
            </a:r>
            <a:r>
              <a:rPr lang="en-US" dirty="0"/>
              <a:t> Year</a:t>
            </a:r>
          </a:p>
          <a:p>
            <a:pPr lvl="1"/>
            <a:r>
              <a:rPr lang="en-US" dirty="0"/>
              <a:t>Proof of Necessity</a:t>
            </a:r>
          </a:p>
          <a:p>
            <a:pPr lvl="1"/>
            <a:r>
              <a:rPr lang="en-US" dirty="0"/>
              <a:t>AM Plans/Corridors</a:t>
            </a:r>
          </a:p>
          <a:p>
            <a:pPr lvl="1"/>
            <a:r>
              <a:rPr lang="en-US" dirty="0"/>
              <a:t>Clear Responsibilities of Owner</a:t>
            </a:r>
          </a:p>
          <a:p>
            <a:pPr lvl="1"/>
            <a:r>
              <a:rPr lang="en-US" dirty="0"/>
              <a:t>Permit is a License – Not a Grant or Property Right</a:t>
            </a:r>
          </a:p>
          <a:p>
            <a:pPr lvl="1"/>
            <a:endParaRPr lang="en-US" dirty="0"/>
          </a:p>
        </p:txBody>
      </p:sp>
      <p:sp>
        <p:nvSpPr>
          <p:cNvPr id="4" name="Slide Number Placeholder 3"/>
          <p:cNvSpPr>
            <a:spLocks noGrp="1"/>
          </p:cNvSpPr>
          <p:nvPr>
            <p:ph type="sldNum" sz="quarter" idx="12"/>
          </p:nvPr>
        </p:nvSpPr>
        <p:spPr/>
        <p:txBody>
          <a:bodyPr/>
          <a:lstStyle/>
          <a:p>
            <a:pPr>
              <a:defRPr/>
            </a:pPr>
            <a:fld id="{2246AFCA-41DB-4E57-B37E-ACAE4249FF61}" type="slidenum">
              <a:rPr lang="en-US" smtClean="0"/>
              <a:pPr>
                <a:defRPr/>
              </a:pPr>
              <a:t>3</a:t>
            </a:fld>
            <a:endParaRPr lang="en-US"/>
          </a:p>
        </p:txBody>
      </p:sp>
      <p:grpSp>
        <p:nvGrpSpPr>
          <p:cNvPr id="7" name="Group 6">
            <a:extLst>
              <a:ext uri="{FF2B5EF4-FFF2-40B4-BE49-F238E27FC236}">
                <a16:creationId xmlns:a16="http://schemas.microsoft.com/office/drawing/2014/main" id="{4B36547A-CE0F-474B-A76C-EB6AB0984867}"/>
              </a:ext>
            </a:extLst>
          </p:cNvPr>
          <p:cNvGrpSpPr/>
          <p:nvPr/>
        </p:nvGrpSpPr>
        <p:grpSpPr>
          <a:xfrm>
            <a:off x="-10706" y="5607483"/>
            <a:ext cx="9150470" cy="1419427"/>
            <a:chOff x="-10706" y="5607483"/>
            <a:chExt cx="9150470" cy="1419427"/>
          </a:xfrm>
        </p:grpSpPr>
        <p:pic>
          <p:nvPicPr>
            <p:cNvPr id="5" name="Picture 4">
              <a:extLst>
                <a:ext uri="{FF2B5EF4-FFF2-40B4-BE49-F238E27FC236}">
                  <a16:creationId xmlns:a16="http://schemas.microsoft.com/office/drawing/2014/main" id="{6E47F300-D9B4-458A-9885-C3BBC61A73E4}"/>
                </a:ext>
              </a:extLst>
            </p:cNvPr>
            <p:cNvPicPr>
              <a:picLocks noChangeAspect="1"/>
            </p:cNvPicPr>
            <p:nvPr/>
          </p:nvPicPr>
          <p:blipFill>
            <a:blip r:embed="rId2"/>
            <a:stretch>
              <a:fillRect/>
            </a:stretch>
          </p:blipFill>
          <p:spPr>
            <a:xfrm>
              <a:off x="5778190" y="5607483"/>
              <a:ext cx="1530505" cy="1371600"/>
            </a:xfrm>
            <a:prstGeom prst="rect">
              <a:avLst/>
            </a:prstGeom>
          </p:spPr>
        </p:pic>
        <p:pic>
          <p:nvPicPr>
            <p:cNvPr id="6" name="Picture 5">
              <a:extLst>
                <a:ext uri="{FF2B5EF4-FFF2-40B4-BE49-F238E27FC236}">
                  <a16:creationId xmlns:a16="http://schemas.microsoft.com/office/drawing/2014/main" id="{156C130C-B1BB-49BE-AF31-A066BA1772AF}"/>
                </a:ext>
              </a:extLst>
            </p:cNvPr>
            <p:cNvPicPr>
              <a:picLocks noChangeAspect="1"/>
            </p:cNvPicPr>
            <p:nvPr/>
          </p:nvPicPr>
          <p:blipFill>
            <a:blip r:embed="rId3"/>
            <a:stretch>
              <a:fillRect/>
            </a:stretch>
          </p:blipFill>
          <p:spPr>
            <a:xfrm>
              <a:off x="1925321" y="5607483"/>
              <a:ext cx="1522668" cy="1373247"/>
            </a:xfrm>
            <a:prstGeom prst="rect">
              <a:avLst/>
            </a:prstGeom>
          </p:spPr>
        </p:pic>
        <p:pic>
          <p:nvPicPr>
            <p:cNvPr id="8" name="Picture 7">
              <a:extLst>
                <a:ext uri="{FF2B5EF4-FFF2-40B4-BE49-F238E27FC236}">
                  <a16:creationId xmlns:a16="http://schemas.microsoft.com/office/drawing/2014/main" id="{BF69F750-FE96-427A-B58A-15585FC8D01E}"/>
                </a:ext>
              </a:extLst>
            </p:cNvPr>
            <p:cNvPicPr>
              <a:picLocks noChangeAspect="1"/>
            </p:cNvPicPr>
            <p:nvPr/>
          </p:nvPicPr>
          <p:blipFill>
            <a:blip r:embed="rId4"/>
            <a:stretch>
              <a:fillRect/>
            </a:stretch>
          </p:blipFill>
          <p:spPr>
            <a:xfrm>
              <a:off x="3767412" y="5607483"/>
              <a:ext cx="1798343" cy="1266439"/>
            </a:xfrm>
            <a:prstGeom prst="rect">
              <a:avLst/>
            </a:prstGeom>
          </p:spPr>
        </p:pic>
        <p:pic>
          <p:nvPicPr>
            <p:cNvPr id="9" name="Picture 8">
              <a:extLst>
                <a:ext uri="{FF2B5EF4-FFF2-40B4-BE49-F238E27FC236}">
                  <a16:creationId xmlns:a16="http://schemas.microsoft.com/office/drawing/2014/main" id="{4431FE45-E265-4B69-857E-D97D22FF1680}"/>
                </a:ext>
              </a:extLst>
            </p:cNvPr>
            <p:cNvPicPr>
              <a:picLocks noChangeAspect="1"/>
            </p:cNvPicPr>
            <p:nvPr/>
          </p:nvPicPr>
          <p:blipFill>
            <a:blip r:embed="rId5"/>
            <a:stretch>
              <a:fillRect/>
            </a:stretch>
          </p:blipFill>
          <p:spPr>
            <a:xfrm>
              <a:off x="-10706" y="5612910"/>
              <a:ext cx="1635463" cy="1262093"/>
            </a:xfrm>
            <a:prstGeom prst="rect">
              <a:avLst/>
            </a:prstGeom>
          </p:spPr>
        </p:pic>
        <p:pic>
          <p:nvPicPr>
            <p:cNvPr id="10" name="Picture 9">
              <a:extLst>
                <a:ext uri="{FF2B5EF4-FFF2-40B4-BE49-F238E27FC236}">
                  <a16:creationId xmlns:a16="http://schemas.microsoft.com/office/drawing/2014/main" id="{3E81F229-5FEF-4BD6-B58B-33907DFFF1C9}"/>
                </a:ext>
              </a:extLst>
            </p:cNvPr>
            <p:cNvPicPr>
              <a:picLocks noChangeAspect="1"/>
            </p:cNvPicPr>
            <p:nvPr/>
          </p:nvPicPr>
          <p:blipFill>
            <a:blip r:embed="rId6"/>
            <a:stretch>
              <a:fillRect/>
            </a:stretch>
          </p:blipFill>
          <p:spPr>
            <a:xfrm>
              <a:off x="7609259" y="5622290"/>
              <a:ext cx="1530505" cy="1404620"/>
            </a:xfrm>
            <a:prstGeom prst="rect">
              <a:avLst/>
            </a:prstGeom>
          </p:spPr>
        </p:pic>
      </p:grpSp>
    </p:spTree>
    <p:extLst>
      <p:ext uri="{BB962C8B-B14F-4D97-AF65-F5344CB8AC3E}">
        <p14:creationId xmlns:p14="http://schemas.microsoft.com/office/powerpoint/2010/main" val="37029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C0E51-F12C-4AD0-B51C-A19EB206EC26}"/>
              </a:ext>
            </a:extLst>
          </p:cNvPr>
          <p:cNvSpPr>
            <a:spLocks noGrp="1"/>
          </p:cNvSpPr>
          <p:nvPr>
            <p:ph type="title"/>
          </p:nvPr>
        </p:nvSpPr>
        <p:spPr/>
        <p:txBody>
          <a:bodyPr/>
          <a:lstStyle/>
          <a:p>
            <a:r>
              <a:rPr lang="en-US" dirty="0"/>
              <a:t>Managing the Median</a:t>
            </a:r>
          </a:p>
        </p:txBody>
      </p:sp>
      <p:sp>
        <p:nvSpPr>
          <p:cNvPr id="3" name="Content Placeholder 2">
            <a:extLst>
              <a:ext uri="{FF2B5EF4-FFF2-40B4-BE49-F238E27FC236}">
                <a16:creationId xmlns:a16="http://schemas.microsoft.com/office/drawing/2014/main" id="{99C5C872-8AAC-45E4-BDCF-1F096621709C}"/>
              </a:ext>
            </a:extLst>
          </p:cNvPr>
          <p:cNvSpPr>
            <a:spLocks noGrp="1"/>
          </p:cNvSpPr>
          <p:nvPr>
            <p:ph idx="1"/>
          </p:nvPr>
        </p:nvSpPr>
        <p:spPr/>
        <p:txBody>
          <a:bodyPr/>
          <a:lstStyle/>
          <a:p>
            <a:r>
              <a:rPr lang="en-US" sz="1400" dirty="0">
                <a:effectLst/>
                <a:latin typeface="Arial" panose="020B0604020202020204" pitchFamily="34" charset="0"/>
              </a:rPr>
              <a:t>112.3(11) </a:t>
            </a:r>
            <a:r>
              <a:rPr lang="en-US" dirty="0">
                <a:effectLst/>
                <a:latin typeface="Arial" panose="020B0604020202020204" pitchFamily="34" charset="0"/>
              </a:rPr>
              <a:t>The </a:t>
            </a:r>
            <a:r>
              <a:rPr lang="en-US" dirty="0">
                <a:effectLst/>
                <a:highlight>
                  <a:srgbClr val="000000"/>
                </a:highlight>
                <a:latin typeface="Arial" panose="020B0604020202020204" pitchFamily="34" charset="0"/>
              </a:rPr>
              <a:t>department has the authority </a:t>
            </a:r>
            <a:r>
              <a:rPr lang="en-US" dirty="0">
                <a:effectLst/>
                <a:latin typeface="Arial" panose="020B0604020202020204" pitchFamily="34" charset="0"/>
              </a:rPr>
              <a:t>regarding </a:t>
            </a:r>
            <a:r>
              <a:rPr lang="en-US" dirty="0">
                <a:solidFill>
                  <a:srgbClr val="000000"/>
                </a:solidFill>
                <a:effectLst/>
                <a:highlight>
                  <a:srgbClr val="FFFF00"/>
                </a:highlight>
                <a:latin typeface="Arial" panose="020B0604020202020204" pitchFamily="34" charset="0"/>
              </a:rPr>
              <a:t>operational modifications to the highway and all access connections.</a:t>
            </a:r>
          </a:p>
          <a:p>
            <a:endParaRPr lang="en-US" dirty="0">
              <a:latin typeface="Arial" panose="020B0604020202020204" pitchFamily="34" charset="0"/>
            </a:endParaRPr>
          </a:p>
          <a:p>
            <a:pPr marL="0" indent="0">
              <a:buNone/>
            </a:pPr>
            <a:r>
              <a:rPr lang="en-US" dirty="0">
                <a:latin typeface="Arial" panose="020B0604020202020204" pitchFamily="34" charset="0"/>
              </a:rPr>
              <a:t>We always had authority over movements allowed in/out of an Access.  This just made it clear.</a:t>
            </a:r>
            <a:endParaRPr lang="en-US" dirty="0"/>
          </a:p>
        </p:txBody>
      </p:sp>
      <p:sp>
        <p:nvSpPr>
          <p:cNvPr id="4" name="Slide Number Placeholder 3">
            <a:extLst>
              <a:ext uri="{FF2B5EF4-FFF2-40B4-BE49-F238E27FC236}">
                <a16:creationId xmlns:a16="http://schemas.microsoft.com/office/drawing/2014/main" id="{4E8A354A-794D-442B-B4E3-1EAEA3B86D5C}"/>
              </a:ext>
            </a:extLst>
          </p:cNvPr>
          <p:cNvSpPr>
            <a:spLocks noGrp="1"/>
          </p:cNvSpPr>
          <p:nvPr>
            <p:ph type="sldNum" sz="quarter" idx="12"/>
          </p:nvPr>
        </p:nvSpPr>
        <p:spPr/>
        <p:txBody>
          <a:bodyPr/>
          <a:lstStyle/>
          <a:p>
            <a:pPr>
              <a:defRPr/>
            </a:pPr>
            <a:fld id="{2246AFCA-41DB-4E57-B37E-ACAE4249FF61}" type="slidenum">
              <a:rPr lang="en-US" smtClean="0"/>
              <a:pPr>
                <a:defRPr/>
              </a:pPr>
              <a:t>30</a:t>
            </a:fld>
            <a:endParaRPr lang="en-US"/>
          </a:p>
        </p:txBody>
      </p:sp>
    </p:spTree>
    <p:extLst>
      <p:ext uri="{BB962C8B-B14F-4D97-AF65-F5344CB8AC3E}">
        <p14:creationId xmlns:p14="http://schemas.microsoft.com/office/powerpoint/2010/main" val="26409307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D28EC-8EB0-41CA-8FF9-805A8CB92E21}"/>
              </a:ext>
            </a:extLst>
          </p:cNvPr>
          <p:cNvSpPr>
            <a:spLocks noGrp="1"/>
          </p:cNvSpPr>
          <p:nvPr>
            <p:ph type="title"/>
          </p:nvPr>
        </p:nvSpPr>
        <p:spPr/>
        <p:txBody>
          <a:bodyPr/>
          <a:lstStyle/>
          <a:p>
            <a:r>
              <a:rPr lang="en-US" dirty="0"/>
              <a:t>On-Line Permitting</a:t>
            </a:r>
          </a:p>
        </p:txBody>
      </p:sp>
      <p:sp>
        <p:nvSpPr>
          <p:cNvPr id="3" name="Content Placeholder 2">
            <a:extLst>
              <a:ext uri="{FF2B5EF4-FFF2-40B4-BE49-F238E27FC236}">
                <a16:creationId xmlns:a16="http://schemas.microsoft.com/office/drawing/2014/main" id="{B74A335F-A644-47E4-B3FE-07C53DC4BD71}"/>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5A6406C7-DD31-477E-9E4C-4AFD3A337E8A}"/>
              </a:ext>
            </a:extLst>
          </p:cNvPr>
          <p:cNvSpPr>
            <a:spLocks noGrp="1"/>
          </p:cNvSpPr>
          <p:nvPr>
            <p:ph type="sldNum" sz="quarter" idx="12"/>
          </p:nvPr>
        </p:nvSpPr>
        <p:spPr/>
        <p:txBody>
          <a:bodyPr/>
          <a:lstStyle/>
          <a:p>
            <a:pPr>
              <a:defRPr/>
            </a:pPr>
            <a:fld id="{2246AFCA-41DB-4E57-B37E-ACAE4249FF61}" type="slidenum">
              <a:rPr lang="en-US" smtClean="0"/>
              <a:pPr>
                <a:defRPr/>
              </a:pPr>
              <a:t>31</a:t>
            </a:fld>
            <a:endParaRPr lang="en-US"/>
          </a:p>
        </p:txBody>
      </p:sp>
      <p:pic>
        <p:nvPicPr>
          <p:cNvPr id="5" name="Picture 4">
            <a:extLst>
              <a:ext uri="{FF2B5EF4-FFF2-40B4-BE49-F238E27FC236}">
                <a16:creationId xmlns:a16="http://schemas.microsoft.com/office/drawing/2014/main" id="{94BEFD9C-C72F-428C-8F25-864FDE44A01D}"/>
              </a:ext>
            </a:extLst>
          </p:cNvPr>
          <p:cNvPicPr>
            <a:picLocks noChangeAspect="1"/>
          </p:cNvPicPr>
          <p:nvPr/>
        </p:nvPicPr>
        <p:blipFill>
          <a:blip r:embed="rId2"/>
          <a:stretch>
            <a:fillRect/>
          </a:stretch>
        </p:blipFill>
        <p:spPr>
          <a:xfrm>
            <a:off x="1066800" y="1507212"/>
            <a:ext cx="6705600" cy="5284413"/>
          </a:xfrm>
          <a:prstGeom prst="rect">
            <a:avLst/>
          </a:prstGeom>
        </p:spPr>
      </p:pic>
    </p:spTree>
    <p:extLst>
      <p:ext uri="{BB962C8B-B14F-4D97-AF65-F5344CB8AC3E}">
        <p14:creationId xmlns:p14="http://schemas.microsoft.com/office/powerpoint/2010/main" val="4798770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D2DAB-FE6C-4FF9-9B58-B0A0A7BD8FCD}"/>
              </a:ext>
            </a:extLst>
          </p:cNvPr>
          <p:cNvSpPr>
            <a:spLocks noGrp="1"/>
          </p:cNvSpPr>
          <p:nvPr>
            <p:ph type="title"/>
          </p:nvPr>
        </p:nvSpPr>
        <p:spPr>
          <a:xfrm>
            <a:off x="838200" y="533399"/>
            <a:ext cx="7772400" cy="881743"/>
          </a:xfrm>
        </p:spPr>
        <p:txBody>
          <a:bodyPr/>
          <a:lstStyle/>
          <a:p>
            <a:r>
              <a:rPr lang="en-US" dirty="0"/>
              <a:t>Iowa DOT (former) Director</a:t>
            </a:r>
          </a:p>
        </p:txBody>
      </p:sp>
      <p:sp>
        <p:nvSpPr>
          <p:cNvPr id="3" name="Content Placeholder 2">
            <a:extLst>
              <a:ext uri="{FF2B5EF4-FFF2-40B4-BE49-F238E27FC236}">
                <a16:creationId xmlns:a16="http://schemas.microsoft.com/office/drawing/2014/main" id="{9F644283-A1EC-4C33-BE79-C969E8B376C1}"/>
              </a:ext>
            </a:extLst>
          </p:cNvPr>
          <p:cNvSpPr>
            <a:spLocks noGrp="1"/>
          </p:cNvSpPr>
          <p:nvPr>
            <p:ph idx="1"/>
          </p:nvPr>
        </p:nvSpPr>
        <p:spPr>
          <a:xfrm>
            <a:off x="0" y="1415142"/>
            <a:ext cx="3352800" cy="4114800"/>
          </a:xfrm>
        </p:spPr>
        <p:txBody>
          <a:bodyPr/>
          <a:lstStyle/>
          <a:p>
            <a:r>
              <a:rPr lang="en-US" dirty="0"/>
              <a:t>Any interaction with the public that is on paper should be electronic.</a:t>
            </a:r>
          </a:p>
          <a:p>
            <a:endParaRPr lang="en-US" dirty="0"/>
          </a:p>
          <a:p>
            <a:r>
              <a:rPr lang="en-US" dirty="0"/>
              <a:t>TurboTax</a:t>
            </a:r>
          </a:p>
          <a:p>
            <a:endParaRPr lang="en-US" dirty="0"/>
          </a:p>
        </p:txBody>
      </p:sp>
      <p:sp>
        <p:nvSpPr>
          <p:cNvPr id="4" name="Slide Number Placeholder 3">
            <a:extLst>
              <a:ext uri="{FF2B5EF4-FFF2-40B4-BE49-F238E27FC236}">
                <a16:creationId xmlns:a16="http://schemas.microsoft.com/office/drawing/2014/main" id="{309FAAA4-108E-4F02-BA62-D4A6B6C969B1}"/>
              </a:ext>
            </a:extLst>
          </p:cNvPr>
          <p:cNvSpPr>
            <a:spLocks noGrp="1"/>
          </p:cNvSpPr>
          <p:nvPr>
            <p:ph type="sldNum" sz="quarter" idx="12"/>
          </p:nvPr>
        </p:nvSpPr>
        <p:spPr/>
        <p:txBody>
          <a:bodyPr/>
          <a:lstStyle/>
          <a:p>
            <a:pPr>
              <a:defRPr/>
            </a:pPr>
            <a:fld id="{2246AFCA-41DB-4E57-B37E-ACAE4249FF61}" type="slidenum">
              <a:rPr lang="en-US" smtClean="0"/>
              <a:pPr>
                <a:defRPr/>
              </a:pPr>
              <a:t>32</a:t>
            </a:fld>
            <a:endParaRPr lang="en-US"/>
          </a:p>
        </p:txBody>
      </p:sp>
      <p:pic>
        <p:nvPicPr>
          <p:cNvPr id="5" name="Picture 4">
            <a:extLst>
              <a:ext uri="{FF2B5EF4-FFF2-40B4-BE49-F238E27FC236}">
                <a16:creationId xmlns:a16="http://schemas.microsoft.com/office/drawing/2014/main" id="{B689A71B-A51A-4FB5-A719-4EE3E4C946D3}"/>
              </a:ext>
            </a:extLst>
          </p:cNvPr>
          <p:cNvPicPr>
            <a:picLocks noChangeAspect="1"/>
          </p:cNvPicPr>
          <p:nvPr/>
        </p:nvPicPr>
        <p:blipFill>
          <a:blip r:embed="rId2"/>
          <a:stretch>
            <a:fillRect/>
          </a:stretch>
        </p:blipFill>
        <p:spPr>
          <a:xfrm>
            <a:off x="3298632" y="1582783"/>
            <a:ext cx="5845368" cy="4741817"/>
          </a:xfrm>
          <a:prstGeom prst="rect">
            <a:avLst/>
          </a:prstGeom>
        </p:spPr>
      </p:pic>
    </p:spTree>
    <p:extLst>
      <p:ext uri="{BB962C8B-B14F-4D97-AF65-F5344CB8AC3E}">
        <p14:creationId xmlns:p14="http://schemas.microsoft.com/office/powerpoint/2010/main" val="18479345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9A841-F458-453C-A147-CFC0A6F8965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EE32202-EA0C-4F67-977A-03412255D1C6}"/>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8AE328CB-D1AC-40F9-890F-9C90ACA2A946}"/>
              </a:ext>
            </a:extLst>
          </p:cNvPr>
          <p:cNvSpPr>
            <a:spLocks noGrp="1"/>
          </p:cNvSpPr>
          <p:nvPr>
            <p:ph type="sldNum" sz="quarter" idx="12"/>
          </p:nvPr>
        </p:nvSpPr>
        <p:spPr/>
        <p:txBody>
          <a:bodyPr/>
          <a:lstStyle/>
          <a:p>
            <a:pPr>
              <a:defRPr/>
            </a:pPr>
            <a:fld id="{2246AFCA-41DB-4E57-B37E-ACAE4249FF61}" type="slidenum">
              <a:rPr lang="en-US" smtClean="0"/>
              <a:pPr>
                <a:defRPr/>
              </a:pPr>
              <a:t>33</a:t>
            </a:fld>
            <a:endParaRPr lang="en-US"/>
          </a:p>
        </p:txBody>
      </p:sp>
      <p:pic>
        <p:nvPicPr>
          <p:cNvPr id="5" name="Picture 4">
            <a:extLst>
              <a:ext uri="{FF2B5EF4-FFF2-40B4-BE49-F238E27FC236}">
                <a16:creationId xmlns:a16="http://schemas.microsoft.com/office/drawing/2014/main" id="{53B88034-03EB-49C2-B794-27FF0476F938}"/>
              </a:ext>
            </a:extLst>
          </p:cNvPr>
          <p:cNvPicPr>
            <a:picLocks noChangeAspect="1"/>
          </p:cNvPicPr>
          <p:nvPr/>
        </p:nvPicPr>
        <p:blipFill>
          <a:blip r:embed="rId2"/>
          <a:stretch>
            <a:fillRect/>
          </a:stretch>
        </p:blipFill>
        <p:spPr>
          <a:xfrm>
            <a:off x="0" y="724"/>
            <a:ext cx="9135291" cy="7005370"/>
          </a:xfrm>
          <a:prstGeom prst="rect">
            <a:avLst/>
          </a:prstGeom>
        </p:spPr>
      </p:pic>
    </p:spTree>
    <p:extLst>
      <p:ext uri="{BB962C8B-B14F-4D97-AF65-F5344CB8AC3E}">
        <p14:creationId xmlns:p14="http://schemas.microsoft.com/office/powerpoint/2010/main" val="18602549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4B992-7DB4-4BC1-8B37-0FF352444EE0}"/>
              </a:ext>
            </a:extLst>
          </p:cNvPr>
          <p:cNvSpPr>
            <a:spLocks noGrp="1"/>
          </p:cNvSpPr>
          <p:nvPr>
            <p:ph type="title"/>
          </p:nvPr>
        </p:nvSpPr>
        <p:spPr>
          <a:xfrm>
            <a:off x="5598460" y="1783959"/>
            <a:ext cx="3065480" cy="2889114"/>
          </a:xfrm>
        </p:spPr>
        <p:txBody>
          <a:bodyPr vert="horz" lIns="91440" tIns="45720" rIns="91440" bIns="45720" rtlCol="0" anchor="b">
            <a:normAutofit/>
          </a:bodyPr>
          <a:lstStyle/>
          <a:p>
            <a:pPr defTabSz="914400"/>
            <a:r>
              <a:rPr lang="en-US" sz="4300"/>
              <a:t>Questions…..</a:t>
            </a:r>
          </a:p>
        </p:txBody>
      </p:sp>
      <p:sp>
        <p:nvSpPr>
          <p:cNvPr id="18" name="Freeform: Shape 9">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5391039"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448D8D19-BF83-41F8-AF9E-432B64D06D6A}"/>
              </a:ext>
            </a:extLst>
          </p:cNvPr>
          <p:cNvPicPr>
            <a:picLocks noGrp="1" noChangeAspect="1"/>
          </p:cNvPicPr>
          <p:nvPr>
            <p:ph idx="1"/>
          </p:nvPr>
        </p:nvPicPr>
        <p:blipFill rotWithShape="1">
          <a:blip r:embed="rId2"/>
          <a:srcRect l="17092" r="11196" b="1"/>
          <a:stretch/>
        </p:blipFill>
        <p:spPr>
          <a:xfrm>
            <a:off x="20" y="10"/>
            <a:ext cx="5271352"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1346041057"/>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613249"/>
            <a:ext cx="7772400" cy="670461"/>
          </a:xfrm>
        </p:spPr>
        <p:txBody>
          <a:bodyPr/>
          <a:lstStyle/>
          <a:p>
            <a:r>
              <a:rPr lang="en-US" sz="4000" dirty="0"/>
              <a:t>Access Management Administrative Rule</a:t>
            </a:r>
          </a:p>
        </p:txBody>
      </p:sp>
      <p:sp>
        <p:nvSpPr>
          <p:cNvPr id="5" name="Content Placeholder 4"/>
          <p:cNvSpPr>
            <a:spLocks noGrp="1"/>
          </p:cNvSpPr>
          <p:nvPr>
            <p:ph idx="1"/>
          </p:nvPr>
        </p:nvSpPr>
        <p:spPr>
          <a:xfrm>
            <a:off x="381000" y="1306305"/>
            <a:ext cx="8458200" cy="1600200"/>
          </a:xfrm>
        </p:spPr>
        <p:txBody>
          <a:bodyPr/>
          <a:lstStyle/>
          <a:p>
            <a:r>
              <a:rPr lang="en-US" sz="2800" dirty="0"/>
              <a:t>Approved and in use as of Nov </a:t>
            </a:r>
            <a:r>
              <a:rPr lang="en-US" sz="2800"/>
              <a:t>9</a:t>
            </a:r>
            <a:r>
              <a:rPr lang="en-US" sz="2800" baseline="30000"/>
              <a:t>th</a:t>
            </a:r>
            <a:r>
              <a:rPr lang="en-US" sz="2800"/>
              <a:t> 2022</a:t>
            </a:r>
            <a:endParaRPr lang="en-US" sz="2800" dirty="0"/>
          </a:p>
          <a:p>
            <a:r>
              <a:rPr lang="en-US" sz="2800" dirty="0"/>
              <a:t>… and it only took 8 years…</a:t>
            </a:r>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246AFCA-41DB-4E57-B37E-ACAE4249FF61}" type="slidenum">
              <a:rPr kumimoji="0" lang="en-US" sz="1400" b="0" i="0" u="none" strike="noStrike" kern="1200" cap="none" spc="0" normalizeH="0" baseline="0" noProof="0" smtClean="0">
                <a:ln>
                  <a:noFill/>
                </a:ln>
                <a:solidFill>
                  <a:srgbClr val="EBD189"/>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400" b="0" i="0" u="none" strike="noStrike" kern="1200" cap="none" spc="0" normalizeH="0" baseline="0" noProof="0">
              <a:ln>
                <a:noFill/>
              </a:ln>
              <a:solidFill>
                <a:srgbClr val="EBD189"/>
              </a:solidFill>
              <a:effectLst/>
              <a:uLnTx/>
              <a:uFillTx/>
              <a:latin typeface="Arial"/>
              <a:ea typeface="+mn-ea"/>
              <a:cs typeface="+mn-cs"/>
            </a:endParaRPr>
          </a:p>
        </p:txBody>
      </p:sp>
      <p:pic>
        <p:nvPicPr>
          <p:cNvPr id="12" name="Picture 11" descr="A person smiling for the camera&#10;&#10;Description automatically generated with low confidence">
            <a:extLst>
              <a:ext uri="{FF2B5EF4-FFF2-40B4-BE49-F238E27FC236}">
                <a16:creationId xmlns:a16="http://schemas.microsoft.com/office/drawing/2014/main" id="{D4BF2EC5-583E-4C7E-AD79-F64953B68A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7407" y="2355876"/>
            <a:ext cx="3376593" cy="4502124"/>
          </a:xfrm>
          <a:prstGeom prst="rect">
            <a:avLst/>
          </a:prstGeom>
        </p:spPr>
      </p:pic>
      <p:pic>
        <p:nvPicPr>
          <p:cNvPr id="18" name="Picture 17">
            <a:extLst>
              <a:ext uri="{FF2B5EF4-FFF2-40B4-BE49-F238E27FC236}">
                <a16:creationId xmlns:a16="http://schemas.microsoft.com/office/drawing/2014/main" id="{90BBF685-92B1-4CE2-88DF-07689CB113D1}"/>
              </a:ext>
            </a:extLst>
          </p:cNvPr>
          <p:cNvPicPr>
            <a:picLocks noChangeAspect="1"/>
          </p:cNvPicPr>
          <p:nvPr/>
        </p:nvPicPr>
        <p:blipFill>
          <a:blip r:embed="rId3"/>
          <a:stretch>
            <a:fillRect/>
          </a:stretch>
        </p:blipFill>
        <p:spPr>
          <a:xfrm>
            <a:off x="217397" y="2355876"/>
            <a:ext cx="5245210" cy="4425924"/>
          </a:xfrm>
          <a:prstGeom prst="rect">
            <a:avLst/>
          </a:prstGeom>
        </p:spPr>
      </p:pic>
    </p:spTree>
    <p:extLst>
      <p:ext uri="{BB962C8B-B14F-4D97-AF65-F5344CB8AC3E}">
        <p14:creationId xmlns:p14="http://schemas.microsoft.com/office/powerpoint/2010/main" val="14282725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7B53B-2000-49E1-A3C2-B1EBA032D643}"/>
              </a:ext>
            </a:extLst>
          </p:cNvPr>
          <p:cNvSpPr>
            <a:spLocks noGrp="1"/>
          </p:cNvSpPr>
          <p:nvPr>
            <p:ph type="title"/>
          </p:nvPr>
        </p:nvSpPr>
        <p:spPr>
          <a:xfrm>
            <a:off x="838200" y="2252783"/>
            <a:ext cx="8001000" cy="1438033"/>
          </a:xfrm>
        </p:spPr>
        <p:txBody>
          <a:bodyPr/>
          <a:lstStyle/>
          <a:p>
            <a:r>
              <a:rPr lang="en-US" sz="4000" dirty="0"/>
              <a:t>So… unless another state has implemented an Access Policy in the last 2 months, with these principals..</a:t>
            </a:r>
          </a:p>
        </p:txBody>
      </p:sp>
      <p:sp>
        <p:nvSpPr>
          <p:cNvPr id="4" name="Slide Number Placeholder 3">
            <a:extLst>
              <a:ext uri="{FF2B5EF4-FFF2-40B4-BE49-F238E27FC236}">
                <a16:creationId xmlns:a16="http://schemas.microsoft.com/office/drawing/2014/main" id="{667728BD-A4C5-4B3A-9203-62D3A2805565}"/>
              </a:ext>
            </a:extLst>
          </p:cNvPr>
          <p:cNvSpPr>
            <a:spLocks noGrp="1"/>
          </p:cNvSpPr>
          <p:nvPr>
            <p:ph type="sldNum" sz="quarter" idx="12"/>
          </p:nvPr>
        </p:nvSpPr>
        <p:spPr/>
        <p:txBody>
          <a:bodyPr/>
          <a:lstStyle/>
          <a:p>
            <a:pPr>
              <a:defRPr/>
            </a:pPr>
            <a:fld id="{2246AFCA-41DB-4E57-B37E-ACAE4249FF61}" type="slidenum">
              <a:rPr lang="en-US" smtClean="0"/>
              <a:pPr>
                <a:defRPr/>
              </a:pPr>
              <a:t>36</a:t>
            </a:fld>
            <a:endParaRPr lang="en-US"/>
          </a:p>
        </p:txBody>
      </p:sp>
      <p:sp>
        <p:nvSpPr>
          <p:cNvPr id="6" name="Title 1">
            <a:extLst>
              <a:ext uri="{FF2B5EF4-FFF2-40B4-BE49-F238E27FC236}">
                <a16:creationId xmlns:a16="http://schemas.microsoft.com/office/drawing/2014/main" id="{C46342BD-CC31-4078-9AE6-331C3308C6C4}"/>
              </a:ext>
            </a:extLst>
          </p:cNvPr>
          <p:cNvSpPr txBox="1">
            <a:spLocks/>
          </p:cNvSpPr>
          <p:nvPr/>
        </p:nvSpPr>
        <p:spPr bwMode="auto">
          <a:xfrm>
            <a:off x="3200400" y="304800"/>
            <a:ext cx="3352800" cy="609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charset="0"/>
              </a:defRPr>
            </a:lvl2pPr>
            <a:lvl3pPr algn="l" rtl="0" eaLnBrk="0" fontAlgn="base" hangingPunct="0">
              <a:spcBef>
                <a:spcPct val="0"/>
              </a:spcBef>
              <a:spcAft>
                <a:spcPct val="0"/>
              </a:spcAft>
              <a:defRPr sz="4400">
                <a:solidFill>
                  <a:schemeClr val="tx2"/>
                </a:solidFill>
                <a:latin typeface="Arial" charset="0"/>
              </a:defRPr>
            </a:lvl3pPr>
            <a:lvl4pPr algn="l" rtl="0" eaLnBrk="0" fontAlgn="base" hangingPunct="0">
              <a:spcBef>
                <a:spcPct val="0"/>
              </a:spcBef>
              <a:spcAft>
                <a:spcPct val="0"/>
              </a:spcAft>
              <a:defRPr sz="4400">
                <a:solidFill>
                  <a:schemeClr val="tx2"/>
                </a:solidFill>
                <a:latin typeface="Arial" charset="0"/>
              </a:defRPr>
            </a:lvl4pPr>
            <a:lvl5pPr algn="l" rtl="0" eaLnBrk="0" fontAlgn="base" hangingPunct="0">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a:lstStyle>
          <a:p>
            <a:r>
              <a:rPr lang="en-US" kern="0" dirty="0"/>
              <a:t>In Closing…</a:t>
            </a:r>
          </a:p>
        </p:txBody>
      </p:sp>
      <p:sp>
        <p:nvSpPr>
          <p:cNvPr id="7" name="Content Placeholder 6">
            <a:extLst>
              <a:ext uri="{FF2B5EF4-FFF2-40B4-BE49-F238E27FC236}">
                <a16:creationId xmlns:a16="http://schemas.microsoft.com/office/drawing/2014/main" id="{99868079-D2FA-4DE4-8EAF-96E866BF1F3B}"/>
              </a:ext>
            </a:extLst>
          </p:cNvPr>
          <p:cNvSpPr>
            <a:spLocks noGrp="1"/>
          </p:cNvSpPr>
          <p:nvPr>
            <p:ph idx="1"/>
          </p:nvPr>
        </p:nvSpPr>
        <p:spPr>
          <a:xfrm>
            <a:off x="1066800" y="4114800"/>
            <a:ext cx="7772400" cy="1676400"/>
          </a:xfrm>
        </p:spPr>
        <p:txBody>
          <a:bodyPr/>
          <a:lstStyle/>
          <a:p>
            <a:pPr marL="0" marR="0">
              <a:spcBef>
                <a:spcPts val="0"/>
              </a:spcBef>
              <a:spcAft>
                <a:spcPts val="0"/>
              </a:spcAft>
            </a:pPr>
            <a:r>
              <a:rPr lang="en-US" sz="2800" dirty="0">
                <a:effectLst/>
                <a:latin typeface="Georgia" panose="02040502050405020303" pitchFamily="18" charset="0"/>
                <a:ea typeface="Calibri" panose="020F0502020204030204" pitchFamily="34" charset="0"/>
              </a:rPr>
              <a:t>Iowa is now the lead in best practice</a:t>
            </a:r>
          </a:p>
          <a:p>
            <a:pPr marL="400050" lvl="1">
              <a:spcBef>
                <a:spcPts val="0"/>
              </a:spcBef>
              <a:spcAft>
                <a:spcPts val="0"/>
              </a:spcAft>
            </a:pPr>
            <a:r>
              <a:rPr lang="en-US" sz="2400" dirty="0">
                <a:effectLst/>
                <a:latin typeface="Georgia" panose="02040502050405020303" pitchFamily="18" charset="0"/>
                <a:ea typeface="Calibri" panose="020F0502020204030204" pitchFamily="34" charset="0"/>
              </a:rPr>
              <a:t> (my opinion of course). </a:t>
            </a:r>
            <a:endParaRPr lang="en-US" sz="2400" dirty="0">
              <a:effectLst/>
              <a:latin typeface="Calibri" panose="020F0502020204030204" pitchFamily="34" charset="0"/>
              <a:ea typeface="Calibri" panose="020F0502020204030204" pitchFamily="34" charset="0"/>
            </a:endParaRPr>
          </a:p>
          <a:p>
            <a:pPr lvl="1"/>
            <a:r>
              <a:rPr lang="en-US" sz="2400" dirty="0">
                <a:solidFill>
                  <a:srgbClr val="FFFFFF"/>
                </a:solidFill>
                <a:effectLst/>
                <a:latin typeface="Georgia" panose="02040502050405020303" pitchFamily="18" charset="0"/>
                <a:ea typeface="Calibri" panose="020F0502020204030204" pitchFamily="34" charset="0"/>
                <a:cs typeface="Calibri" panose="020F0502020204030204" pitchFamily="34" charset="0"/>
              </a:rPr>
              <a:t>Philip Demosthenes 1/6/2023</a:t>
            </a:r>
            <a:endParaRPr lang="en-US" sz="4000" dirty="0">
              <a:solidFill>
                <a:srgbClr val="FFFFFF"/>
              </a:solidFill>
            </a:endParaRPr>
          </a:p>
        </p:txBody>
      </p:sp>
    </p:spTree>
    <p:extLst>
      <p:ext uri="{BB962C8B-B14F-4D97-AF65-F5344CB8AC3E}">
        <p14:creationId xmlns:p14="http://schemas.microsoft.com/office/powerpoint/2010/main" val="32733591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E0B3766-F058-40CD-9498-4FBDB9B255CF}"/>
              </a:ext>
            </a:extLst>
          </p:cNvPr>
          <p:cNvPicPr>
            <a:picLocks noChangeAspect="1"/>
          </p:cNvPicPr>
          <p:nvPr/>
        </p:nvPicPr>
        <p:blipFill>
          <a:blip r:embed="rId4"/>
          <a:stretch>
            <a:fillRect/>
          </a:stretch>
        </p:blipFill>
        <p:spPr>
          <a:xfrm>
            <a:off x="0" y="0"/>
            <a:ext cx="9144000" cy="2238374"/>
          </a:xfrm>
          <a:prstGeom prst="rect">
            <a:avLst/>
          </a:prstGeom>
        </p:spPr>
      </p:pic>
      <p:sp>
        <p:nvSpPr>
          <p:cNvPr id="2" name="Title 1">
            <a:extLst>
              <a:ext uri="{FF2B5EF4-FFF2-40B4-BE49-F238E27FC236}">
                <a16:creationId xmlns:a16="http://schemas.microsoft.com/office/drawing/2014/main" id="{14A7B53B-2000-49E1-A3C2-B1EBA032D643}"/>
              </a:ext>
            </a:extLst>
          </p:cNvPr>
          <p:cNvSpPr>
            <a:spLocks noGrp="1"/>
          </p:cNvSpPr>
          <p:nvPr>
            <p:ph type="title"/>
          </p:nvPr>
        </p:nvSpPr>
        <p:spPr>
          <a:xfrm>
            <a:off x="0" y="1540934"/>
            <a:ext cx="8763000" cy="1143000"/>
          </a:xfrm>
        </p:spPr>
        <p:txBody>
          <a:bodyPr/>
          <a:lstStyle/>
          <a:p>
            <a:r>
              <a:rPr lang="en-US" dirty="0"/>
              <a:t>Our Access Management Policy is the Tesla of Access Policies. (Right now anyway)</a:t>
            </a:r>
            <a:br>
              <a:rPr lang="en-US" dirty="0"/>
            </a:br>
            <a:r>
              <a:rPr lang="en-US" dirty="0"/>
              <a:t>	</a:t>
            </a:r>
            <a:endParaRPr lang="en-US" dirty="0">
              <a:solidFill>
                <a:srgbClr val="FFFFFF"/>
              </a:solidFill>
            </a:endParaRPr>
          </a:p>
        </p:txBody>
      </p:sp>
      <p:pic>
        <p:nvPicPr>
          <p:cNvPr id="5" name="IMG_1649">
            <a:hlinkClick r:id="" action="ppaction://media"/>
            <a:extLst>
              <a:ext uri="{FF2B5EF4-FFF2-40B4-BE49-F238E27FC236}">
                <a16:creationId xmlns:a16="http://schemas.microsoft.com/office/drawing/2014/main" id="{E22F9033-F18D-4F23-9C62-D2BE20A3FC5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79120" y="2279405"/>
            <a:ext cx="8077200" cy="4543426"/>
          </a:xfrm>
        </p:spPr>
      </p:pic>
      <p:sp>
        <p:nvSpPr>
          <p:cNvPr id="4" name="Slide Number Placeholder 3">
            <a:extLst>
              <a:ext uri="{FF2B5EF4-FFF2-40B4-BE49-F238E27FC236}">
                <a16:creationId xmlns:a16="http://schemas.microsoft.com/office/drawing/2014/main" id="{667728BD-A4C5-4B3A-9203-62D3A2805565}"/>
              </a:ext>
            </a:extLst>
          </p:cNvPr>
          <p:cNvSpPr>
            <a:spLocks noGrp="1"/>
          </p:cNvSpPr>
          <p:nvPr>
            <p:ph type="sldNum" sz="quarter" idx="12"/>
          </p:nvPr>
        </p:nvSpPr>
        <p:spPr/>
        <p:txBody>
          <a:bodyPr/>
          <a:lstStyle/>
          <a:p>
            <a:pPr>
              <a:defRPr/>
            </a:pPr>
            <a:fld id="{2246AFCA-41DB-4E57-B37E-ACAE4249FF61}" type="slidenum">
              <a:rPr lang="en-US" smtClean="0"/>
              <a:pPr>
                <a:defRPr/>
              </a:pPr>
              <a:t>37</a:t>
            </a:fld>
            <a:endParaRPr lang="en-US"/>
          </a:p>
        </p:txBody>
      </p:sp>
      <p:grpSp>
        <p:nvGrpSpPr>
          <p:cNvPr id="13" name="Group 12">
            <a:extLst>
              <a:ext uri="{FF2B5EF4-FFF2-40B4-BE49-F238E27FC236}">
                <a16:creationId xmlns:a16="http://schemas.microsoft.com/office/drawing/2014/main" id="{7B03EBB9-9DEE-43A7-92F3-5AF864D14D58}"/>
              </a:ext>
            </a:extLst>
          </p:cNvPr>
          <p:cNvGrpSpPr/>
          <p:nvPr/>
        </p:nvGrpSpPr>
        <p:grpSpPr>
          <a:xfrm>
            <a:off x="4617720" y="1205208"/>
            <a:ext cx="6066445" cy="1033166"/>
            <a:chOff x="4617720" y="1205208"/>
            <a:chExt cx="6066445" cy="1033166"/>
          </a:xfrm>
        </p:grpSpPr>
        <p:sp>
          <p:nvSpPr>
            <p:cNvPr id="7" name="TextBox 6">
              <a:extLst>
                <a:ext uri="{FF2B5EF4-FFF2-40B4-BE49-F238E27FC236}">
                  <a16:creationId xmlns:a16="http://schemas.microsoft.com/office/drawing/2014/main" id="{F81F86C3-2E36-4021-836B-DBC3A4A67178}"/>
                </a:ext>
              </a:extLst>
            </p:cNvPr>
            <p:cNvSpPr txBox="1"/>
            <p:nvPr/>
          </p:nvSpPr>
          <p:spPr>
            <a:xfrm>
              <a:off x="4617720" y="1776709"/>
              <a:ext cx="4740812" cy="461665"/>
            </a:xfrm>
            <a:prstGeom prst="rect">
              <a:avLst/>
            </a:prstGeom>
            <a:noFill/>
          </p:spPr>
          <p:txBody>
            <a:bodyPr wrap="square">
              <a:spAutoFit/>
            </a:bodyPr>
            <a:lstStyle/>
            <a:p>
              <a:pPr lvl="1"/>
              <a:r>
                <a:rPr lang="en-US" dirty="0">
                  <a:solidFill>
                    <a:srgbClr val="FFFFFF"/>
                  </a:solidFill>
                  <a:latin typeface="Georgia" panose="02040502050405020303" pitchFamily="18" charset="0"/>
                  <a:ea typeface="Calibri" panose="020F0502020204030204" pitchFamily="34" charset="0"/>
                  <a:cs typeface="Calibri" panose="020F0502020204030204" pitchFamily="34" charset="0"/>
                </a:rPr>
                <a:t>Willy Sorenson </a:t>
              </a:r>
              <a:r>
                <a:rPr lang="en-US" sz="2400" dirty="0">
                  <a:solidFill>
                    <a:srgbClr val="FFFFFF"/>
                  </a:solidFill>
                  <a:effectLst/>
                  <a:latin typeface="Georgia" panose="02040502050405020303" pitchFamily="18" charset="0"/>
                  <a:ea typeface="Calibri" panose="020F0502020204030204" pitchFamily="34" charset="0"/>
                  <a:cs typeface="Calibri" panose="020F0502020204030204" pitchFamily="34" charset="0"/>
                </a:rPr>
                <a:t>1/11/2023</a:t>
              </a:r>
              <a:endParaRPr lang="en-US" sz="4000" dirty="0">
                <a:solidFill>
                  <a:srgbClr val="FFFFFF"/>
                </a:solidFill>
              </a:endParaRPr>
            </a:p>
          </p:txBody>
        </p:sp>
        <p:sp>
          <p:nvSpPr>
            <p:cNvPr id="12" name="TextBox 11">
              <a:extLst>
                <a:ext uri="{FF2B5EF4-FFF2-40B4-BE49-F238E27FC236}">
                  <a16:creationId xmlns:a16="http://schemas.microsoft.com/office/drawing/2014/main" id="{F04B5FD7-B30C-4438-B2AF-867C71650BCA}"/>
                </a:ext>
              </a:extLst>
            </p:cNvPr>
            <p:cNvSpPr txBox="1"/>
            <p:nvPr/>
          </p:nvSpPr>
          <p:spPr>
            <a:xfrm>
              <a:off x="5089234" y="1205208"/>
              <a:ext cx="5594931" cy="523220"/>
            </a:xfrm>
            <a:prstGeom prst="rect">
              <a:avLst/>
            </a:prstGeom>
            <a:noFill/>
          </p:spPr>
          <p:txBody>
            <a:bodyPr wrap="square" rtlCol="0">
              <a:spAutoFit/>
            </a:bodyPr>
            <a:lstStyle/>
            <a:p>
              <a:r>
                <a:rPr lang="en-US" sz="2800" dirty="0">
                  <a:solidFill>
                    <a:srgbClr val="FFFFFF"/>
                  </a:solidFill>
                  <a:latin typeface="Georgia" panose="02040502050405020303" pitchFamily="18" charset="0"/>
                  <a:cs typeface="Aldhabi" panose="020B0604020202020204" pitchFamily="2" charset="-78"/>
                </a:rPr>
                <a:t>In my opinion of course</a:t>
              </a:r>
              <a:endParaRPr lang="en-US" sz="2800" dirty="0">
                <a:latin typeface="Georgia" panose="02040502050405020303" pitchFamily="18" charset="0"/>
                <a:cs typeface="Aldhabi" panose="020B0604020202020204" pitchFamily="2" charset="-78"/>
              </a:endParaRPr>
            </a:p>
          </p:txBody>
        </p:sp>
      </p:grpSp>
    </p:spTree>
    <p:extLst>
      <p:ext uri="{BB962C8B-B14F-4D97-AF65-F5344CB8AC3E}">
        <p14:creationId xmlns:p14="http://schemas.microsoft.com/office/powerpoint/2010/main" val="197045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8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2246AFCA-41DB-4E57-B37E-ACAE4249FF61}" type="slidenum">
              <a:rPr lang="en-US" smtClean="0"/>
              <a:pPr>
                <a:defRPr/>
              </a:pPr>
              <a:t>38</a:t>
            </a:fld>
            <a:endParaRPr lang="en-US"/>
          </a:p>
        </p:txBody>
      </p:sp>
      <p:pic>
        <p:nvPicPr>
          <p:cNvPr id="931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2113" y="1676400"/>
            <a:ext cx="5819775"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895600" y="5029200"/>
            <a:ext cx="3581400" cy="769441"/>
          </a:xfrm>
          <a:prstGeom prst="rect">
            <a:avLst/>
          </a:prstGeom>
          <a:noFill/>
        </p:spPr>
        <p:txBody>
          <a:bodyPr wrap="square" rtlCol="0">
            <a:spAutoFit/>
          </a:bodyPr>
          <a:lstStyle/>
          <a:p>
            <a:r>
              <a:rPr lang="en-US" sz="4400" dirty="0">
                <a:latin typeface="+mj-lt"/>
              </a:rPr>
              <a:t>Questions?</a:t>
            </a:r>
          </a:p>
        </p:txBody>
      </p:sp>
    </p:spTree>
    <p:extLst>
      <p:ext uri="{BB962C8B-B14F-4D97-AF65-F5344CB8AC3E}">
        <p14:creationId xmlns:p14="http://schemas.microsoft.com/office/powerpoint/2010/main" val="29626047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C8533C-5706-4F7C-8BA8-822AC4414DC8}"/>
              </a:ext>
            </a:extLst>
          </p:cNvPr>
          <p:cNvSpPr/>
          <p:nvPr/>
        </p:nvSpPr>
        <p:spPr bwMode="auto">
          <a:xfrm>
            <a:off x="0" y="-298226"/>
            <a:ext cx="9144000" cy="1365026"/>
          </a:xfrm>
          <a:prstGeom prst="rect">
            <a:avLst/>
          </a:prstGeom>
          <a:solidFill>
            <a:srgbClr val="00007A"/>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8" name="Title 7">
            <a:extLst>
              <a:ext uri="{FF2B5EF4-FFF2-40B4-BE49-F238E27FC236}">
                <a16:creationId xmlns:a16="http://schemas.microsoft.com/office/drawing/2014/main" id="{1E40113A-4DFE-49A2-A072-0D9645CADEA4}"/>
              </a:ext>
            </a:extLst>
          </p:cNvPr>
          <p:cNvSpPr>
            <a:spLocks noGrp="1"/>
          </p:cNvSpPr>
          <p:nvPr>
            <p:ph type="title"/>
          </p:nvPr>
        </p:nvSpPr>
        <p:spPr>
          <a:xfrm>
            <a:off x="800100" y="1234381"/>
            <a:ext cx="7543800" cy="762000"/>
          </a:xfrm>
        </p:spPr>
        <p:txBody>
          <a:bodyPr/>
          <a:lstStyle/>
          <a:p>
            <a:pPr algn="ctr"/>
            <a:r>
              <a:rPr lang="en-US" dirty="0"/>
              <a:t>Comparing Charging a Tesla to Updating our Policy.</a:t>
            </a:r>
            <a:br>
              <a:rPr lang="en-US" dirty="0"/>
            </a:br>
            <a:r>
              <a:rPr lang="en-US" dirty="0"/>
              <a:t>Using the 80/20 Rule</a:t>
            </a:r>
          </a:p>
        </p:txBody>
      </p:sp>
      <p:sp>
        <p:nvSpPr>
          <p:cNvPr id="4" name="Slide Number Placeholder 3"/>
          <p:cNvSpPr>
            <a:spLocks noGrp="1"/>
          </p:cNvSpPr>
          <p:nvPr>
            <p:ph type="sldNum" sz="quarter" idx="12"/>
          </p:nvPr>
        </p:nvSpPr>
        <p:spPr/>
        <p:txBody>
          <a:bodyPr/>
          <a:lstStyle/>
          <a:p>
            <a:pPr>
              <a:defRPr/>
            </a:pPr>
            <a:fld id="{2246AFCA-41DB-4E57-B37E-ACAE4249FF61}" type="slidenum">
              <a:rPr lang="en-US" smtClean="0"/>
              <a:pPr>
                <a:defRPr/>
              </a:pPr>
              <a:t>4</a:t>
            </a:fld>
            <a:endParaRPr lang="en-US"/>
          </a:p>
        </p:txBody>
      </p:sp>
      <p:pic>
        <p:nvPicPr>
          <p:cNvPr id="5" name="Picture 4">
            <a:extLst>
              <a:ext uri="{FF2B5EF4-FFF2-40B4-BE49-F238E27FC236}">
                <a16:creationId xmlns:a16="http://schemas.microsoft.com/office/drawing/2014/main" id="{49792851-D176-4D43-8331-5ABBB0C7525C}"/>
              </a:ext>
            </a:extLst>
          </p:cNvPr>
          <p:cNvPicPr>
            <a:picLocks noChangeAspect="1"/>
          </p:cNvPicPr>
          <p:nvPr/>
        </p:nvPicPr>
        <p:blipFill>
          <a:blip r:embed="rId2"/>
          <a:stretch>
            <a:fillRect/>
          </a:stretch>
        </p:blipFill>
        <p:spPr>
          <a:xfrm>
            <a:off x="1430879" y="2163962"/>
            <a:ext cx="6490990" cy="4617838"/>
          </a:xfrm>
          <a:prstGeom prst="rect">
            <a:avLst/>
          </a:prstGeom>
        </p:spPr>
      </p:pic>
      <p:grpSp>
        <p:nvGrpSpPr>
          <p:cNvPr id="15" name="Group 14">
            <a:extLst>
              <a:ext uri="{FF2B5EF4-FFF2-40B4-BE49-F238E27FC236}">
                <a16:creationId xmlns:a16="http://schemas.microsoft.com/office/drawing/2014/main" id="{8AF224CD-9509-4217-9097-32C3E62E8280}"/>
              </a:ext>
            </a:extLst>
          </p:cNvPr>
          <p:cNvGrpSpPr/>
          <p:nvPr/>
        </p:nvGrpSpPr>
        <p:grpSpPr>
          <a:xfrm>
            <a:off x="1677865" y="5700517"/>
            <a:ext cx="6321669" cy="1066043"/>
            <a:chOff x="1752600" y="4953000"/>
            <a:chExt cx="6321669" cy="1066043"/>
          </a:xfrm>
        </p:grpSpPr>
        <p:cxnSp>
          <p:nvCxnSpPr>
            <p:cNvPr id="7" name="Straight Connector 6">
              <a:extLst>
                <a:ext uri="{FF2B5EF4-FFF2-40B4-BE49-F238E27FC236}">
                  <a16:creationId xmlns:a16="http://schemas.microsoft.com/office/drawing/2014/main" id="{DD74015C-0DE2-43CC-8B76-120C204D958E}"/>
                </a:ext>
              </a:extLst>
            </p:cNvPr>
            <p:cNvCxnSpPr/>
            <p:nvPr/>
          </p:nvCxnSpPr>
          <p:spPr bwMode="auto">
            <a:xfrm flipV="1">
              <a:off x="4419600" y="4953000"/>
              <a:ext cx="990600" cy="685800"/>
            </a:xfrm>
            <a:prstGeom prst="line">
              <a:avLst/>
            </a:prstGeom>
            <a:solidFill>
              <a:schemeClr val="accent1"/>
            </a:solidFill>
            <a:ln w="47625" cap="flat" cmpd="sng" algn="ctr">
              <a:solidFill>
                <a:srgbClr val="FF0000"/>
              </a:solidFill>
              <a:prstDash val="solid"/>
              <a:miter lim="800000"/>
              <a:headEnd type="none" w="med" len="med"/>
              <a:tailEnd type="none" w="med" len="med"/>
            </a:ln>
            <a:effectLst/>
          </p:spPr>
        </p:cxnSp>
        <p:cxnSp>
          <p:nvCxnSpPr>
            <p:cNvPr id="9" name="Straight Connector 8">
              <a:extLst>
                <a:ext uri="{FF2B5EF4-FFF2-40B4-BE49-F238E27FC236}">
                  <a16:creationId xmlns:a16="http://schemas.microsoft.com/office/drawing/2014/main" id="{D07822CE-4CDA-45EF-81D4-664A53C59C0B}"/>
                </a:ext>
              </a:extLst>
            </p:cNvPr>
            <p:cNvCxnSpPr/>
            <p:nvPr/>
          </p:nvCxnSpPr>
          <p:spPr bwMode="auto">
            <a:xfrm flipV="1">
              <a:off x="6896100" y="4953000"/>
              <a:ext cx="990600" cy="685800"/>
            </a:xfrm>
            <a:prstGeom prst="line">
              <a:avLst/>
            </a:prstGeom>
            <a:solidFill>
              <a:schemeClr val="accent1"/>
            </a:solidFill>
            <a:ln w="47625" cap="flat" cmpd="sng" algn="ctr">
              <a:solidFill>
                <a:srgbClr val="FF0000"/>
              </a:solidFill>
              <a:prstDash val="solid"/>
              <a:miter lim="800000"/>
              <a:headEnd type="none" w="med" len="med"/>
              <a:tailEnd type="none" w="med" len="med"/>
            </a:ln>
            <a:effectLst/>
          </p:spPr>
        </p:cxnSp>
        <p:sp>
          <p:nvSpPr>
            <p:cNvPr id="10" name="TextBox 9">
              <a:extLst>
                <a:ext uri="{FF2B5EF4-FFF2-40B4-BE49-F238E27FC236}">
                  <a16:creationId xmlns:a16="http://schemas.microsoft.com/office/drawing/2014/main" id="{9B2435A3-AB8F-40C8-BB1E-16AEA557448B}"/>
                </a:ext>
              </a:extLst>
            </p:cNvPr>
            <p:cNvSpPr txBox="1"/>
            <p:nvPr/>
          </p:nvSpPr>
          <p:spPr>
            <a:xfrm>
              <a:off x="4572000" y="5537449"/>
              <a:ext cx="1676400" cy="461665"/>
            </a:xfrm>
            <a:prstGeom prst="rect">
              <a:avLst/>
            </a:prstGeom>
            <a:noFill/>
          </p:spPr>
          <p:txBody>
            <a:bodyPr wrap="square" rtlCol="0">
              <a:spAutoFit/>
            </a:bodyPr>
            <a:lstStyle/>
            <a:p>
              <a:r>
                <a:rPr lang="en-US" b="1" dirty="0">
                  <a:solidFill>
                    <a:srgbClr val="000000"/>
                  </a:solidFill>
                  <a:latin typeface="Arial Nova" panose="020B0504020202020204" pitchFamily="34" charset="0"/>
                </a:rPr>
                <a:t>2018</a:t>
              </a:r>
            </a:p>
          </p:txBody>
        </p:sp>
        <p:sp>
          <p:nvSpPr>
            <p:cNvPr id="12" name="TextBox 11">
              <a:extLst>
                <a:ext uri="{FF2B5EF4-FFF2-40B4-BE49-F238E27FC236}">
                  <a16:creationId xmlns:a16="http://schemas.microsoft.com/office/drawing/2014/main" id="{81849D4A-99AF-4C6A-B6BB-22852DC0518F}"/>
                </a:ext>
              </a:extLst>
            </p:cNvPr>
            <p:cNvSpPr txBox="1"/>
            <p:nvPr/>
          </p:nvSpPr>
          <p:spPr>
            <a:xfrm>
              <a:off x="7000435" y="5557378"/>
              <a:ext cx="1073834" cy="461665"/>
            </a:xfrm>
            <a:prstGeom prst="rect">
              <a:avLst/>
            </a:prstGeom>
            <a:noFill/>
          </p:spPr>
          <p:txBody>
            <a:bodyPr wrap="square">
              <a:spAutoFit/>
            </a:bodyPr>
            <a:lstStyle/>
            <a:p>
              <a:r>
                <a:rPr lang="en-US" b="1" dirty="0">
                  <a:solidFill>
                    <a:srgbClr val="000000"/>
                  </a:solidFill>
                  <a:latin typeface="Arial Nova" panose="020B0504020202020204" pitchFamily="34" charset="0"/>
                </a:rPr>
                <a:t>2022</a:t>
              </a:r>
            </a:p>
          </p:txBody>
        </p:sp>
        <p:sp>
          <p:nvSpPr>
            <p:cNvPr id="14" name="TextBox 13">
              <a:extLst>
                <a:ext uri="{FF2B5EF4-FFF2-40B4-BE49-F238E27FC236}">
                  <a16:creationId xmlns:a16="http://schemas.microsoft.com/office/drawing/2014/main" id="{B36EAA68-B60B-4941-A56A-CCDD336A030D}"/>
                </a:ext>
              </a:extLst>
            </p:cNvPr>
            <p:cNvSpPr txBox="1"/>
            <p:nvPr/>
          </p:nvSpPr>
          <p:spPr>
            <a:xfrm>
              <a:off x="1752600" y="5502622"/>
              <a:ext cx="921434" cy="461665"/>
            </a:xfrm>
            <a:prstGeom prst="rect">
              <a:avLst/>
            </a:prstGeom>
            <a:noFill/>
          </p:spPr>
          <p:txBody>
            <a:bodyPr wrap="square">
              <a:spAutoFit/>
            </a:bodyPr>
            <a:lstStyle/>
            <a:p>
              <a:r>
                <a:rPr lang="en-US" b="1" dirty="0">
                  <a:solidFill>
                    <a:srgbClr val="000000"/>
                  </a:solidFill>
                  <a:latin typeface="Arial Nova" panose="020B0504020202020204" pitchFamily="34" charset="0"/>
                </a:rPr>
                <a:t>2014</a:t>
              </a:r>
            </a:p>
          </p:txBody>
        </p:sp>
      </p:grpSp>
    </p:spTree>
    <p:extLst>
      <p:ext uri="{BB962C8B-B14F-4D97-AF65-F5344CB8AC3E}">
        <p14:creationId xmlns:p14="http://schemas.microsoft.com/office/powerpoint/2010/main" val="226589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4E4F2-8A7B-4D80-BB4F-A8905585DBA6}"/>
              </a:ext>
            </a:extLst>
          </p:cNvPr>
          <p:cNvSpPr>
            <a:spLocks noGrp="1"/>
          </p:cNvSpPr>
          <p:nvPr>
            <p:ph type="title"/>
          </p:nvPr>
        </p:nvSpPr>
        <p:spPr>
          <a:xfrm>
            <a:off x="762000" y="1498600"/>
            <a:ext cx="7772400" cy="1143000"/>
          </a:xfrm>
        </p:spPr>
        <p:txBody>
          <a:bodyPr/>
          <a:lstStyle/>
          <a:p>
            <a:r>
              <a:rPr lang="en-US" dirty="0"/>
              <a:t>Not much has changed with Iowa’s Access </a:t>
            </a:r>
            <a:r>
              <a:rPr lang="en-US" dirty="0" err="1"/>
              <a:t>Mgmt</a:t>
            </a:r>
            <a:r>
              <a:rPr lang="en-US" dirty="0"/>
              <a:t> Policy since 1960s</a:t>
            </a:r>
          </a:p>
        </p:txBody>
      </p:sp>
      <p:sp>
        <p:nvSpPr>
          <p:cNvPr id="4" name="Slide Number Placeholder 3">
            <a:extLst>
              <a:ext uri="{FF2B5EF4-FFF2-40B4-BE49-F238E27FC236}">
                <a16:creationId xmlns:a16="http://schemas.microsoft.com/office/drawing/2014/main" id="{AE0A78DA-9B72-44AB-B790-87DE61C033FD}"/>
              </a:ext>
            </a:extLst>
          </p:cNvPr>
          <p:cNvSpPr>
            <a:spLocks noGrp="1"/>
          </p:cNvSpPr>
          <p:nvPr>
            <p:ph type="sldNum" sz="quarter" idx="12"/>
          </p:nvPr>
        </p:nvSpPr>
        <p:spPr/>
        <p:txBody>
          <a:bodyPr/>
          <a:lstStyle/>
          <a:p>
            <a:pPr>
              <a:defRPr/>
            </a:pPr>
            <a:fld id="{2246AFCA-41DB-4E57-B37E-ACAE4249FF61}" type="slidenum">
              <a:rPr lang="en-US" smtClean="0"/>
              <a:pPr>
                <a:defRPr/>
              </a:pPr>
              <a:t>5</a:t>
            </a:fld>
            <a:endParaRPr lang="en-US"/>
          </a:p>
        </p:txBody>
      </p:sp>
      <p:pic>
        <p:nvPicPr>
          <p:cNvPr id="5" name="Picture 4">
            <a:extLst>
              <a:ext uri="{FF2B5EF4-FFF2-40B4-BE49-F238E27FC236}">
                <a16:creationId xmlns:a16="http://schemas.microsoft.com/office/drawing/2014/main" id="{67313A4F-5326-44EB-AC2B-9A609D397473}"/>
              </a:ext>
            </a:extLst>
          </p:cNvPr>
          <p:cNvPicPr>
            <a:picLocks noChangeAspect="1"/>
          </p:cNvPicPr>
          <p:nvPr/>
        </p:nvPicPr>
        <p:blipFill>
          <a:blip r:embed="rId2"/>
          <a:stretch>
            <a:fillRect/>
          </a:stretch>
        </p:blipFill>
        <p:spPr>
          <a:xfrm>
            <a:off x="0" y="2605038"/>
            <a:ext cx="9144000" cy="4252962"/>
          </a:xfrm>
          <a:prstGeom prst="rect">
            <a:avLst/>
          </a:prstGeom>
        </p:spPr>
      </p:pic>
    </p:spTree>
    <p:extLst>
      <p:ext uri="{BB962C8B-B14F-4D97-AF65-F5344CB8AC3E}">
        <p14:creationId xmlns:p14="http://schemas.microsoft.com/office/powerpoint/2010/main" val="26077128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17B21-F031-4CEB-94D9-60678A7DA692}"/>
              </a:ext>
            </a:extLst>
          </p:cNvPr>
          <p:cNvSpPr>
            <a:spLocks noGrp="1"/>
          </p:cNvSpPr>
          <p:nvPr>
            <p:ph type="title"/>
          </p:nvPr>
        </p:nvSpPr>
        <p:spPr>
          <a:xfrm>
            <a:off x="3733800" y="228600"/>
            <a:ext cx="3352800" cy="685800"/>
          </a:xfrm>
        </p:spPr>
        <p:txBody>
          <a:bodyPr/>
          <a:lstStyle/>
          <a:p>
            <a:r>
              <a:rPr lang="en-US" dirty="0"/>
              <a:t>Reason….</a:t>
            </a:r>
          </a:p>
        </p:txBody>
      </p:sp>
      <p:sp>
        <p:nvSpPr>
          <p:cNvPr id="3" name="Content Placeholder 2">
            <a:extLst>
              <a:ext uri="{FF2B5EF4-FFF2-40B4-BE49-F238E27FC236}">
                <a16:creationId xmlns:a16="http://schemas.microsoft.com/office/drawing/2014/main" id="{83785EFF-01A7-41D7-B25E-C1DDB70C4450}"/>
              </a:ext>
            </a:extLst>
          </p:cNvPr>
          <p:cNvSpPr>
            <a:spLocks noGrp="1"/>
          </p:cNvSpPr>
          <p:nvPr>
            <p:ph idx="1"/>
          </p:nvPr>
        </p:nvSpPr>
        <p:spPr>
          <a:xfrm>
            <a:off x="831445" y="881743"/>
            <a:ext cx="7772400" cy="642257"/>
          </a:xfrm>
        </p:spPr>
        <p:txBody>
          <a:bodyPr/>
          <a:lstStyle/>
          <a:p>
            <a:r>
              <a:rPr lang="en-US" dirty="0"/>
              <a:t>Many of our roads still look like this:</a:t>
            </a:r>
          </a:p>
        </p:txBody>
      </p:sp>
      <p:sp>
        <p:nvSpPr>
          <p:cNvPr id="4" name="Slide Number Placeholder 3">
            <a:extLst>
              <a:ext uri="{FF2B5EF4-FFF2-40B4-BE49-F238E27FC236}">
                <a16:creationId xmlns:a16="http://schemas.microsoft.com/office/drawing/2014/main" id="{814B27BA-4C98-4B35-A619-1CBE2F2DD328}"/>
              </a:ext>
            </a:extLst>
          </p:cNvPr>
          <p:cNvSpPr>
            <a:spLocks noGrp="1"/>
          </p:cNvSpPr>
          <p:nvPr>
            <p:ph type="sldNum" sz="quarter" idx="12"/>
          </p:nvPr>
        </p:nvSpPr>
        <p:spPr/>
        <p:txBody>
          <a:bodyPr/>
          <a:lstStyle/>
          <a:p>
            <a:pPr>
              <a:defRPr/>
            </a:pPr>
            <a:fld id="{2246AFCA-41DB-4E57-B37E-ACAE4249FF61}" type="slidenum">
              <a:rPr lang="en-US" smtClean="0"/>
              <a:pPr>
                <a:defRPr/>
              </a:pPr>
              <a:t>6</a:t>
            </a:fld>
            <a:endParaRPr lang="en-US"/>
          </a:p>
        </p:txBody>
      </p:sp>
      <p:pic>
        <p:nvPicPr>
          <p:cNvPr id="90114" name="Picture 2" descr="893c1262-33fb-475b-b498-b91f67eb0877@namprd09">
            <a:extLst>
              <a:ext uri="{FF2B5EF4-FFF2-40B4-BE49-F238E27FC236}">
                <a16:creationId xmlns:a16="http://schemas.microsoft.com/office/drawing/2014/main" id="{799F441F-C1A1-4CDC-B362-E93B086C0F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71600"/>
            <a:ext cx="9220200" cy="693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4607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088D6-D1CD-44AC-B1A1-670FCA1E25AE}"/>
              </a:ext>
            </a:extLst>
          </p:cNvPr>
          <p:cNvSpPr>
            <a:spLocks noGrp="1"/>
          </p:cNvSpPr>
          <p:nvPr>
            <p:ph type="title"/>
          </p:nvPr>
        </p:nvSpPr>
        <p:spPr>
          <a:xfrm>
            <a:off x="685800" y="319372"/>
            <a:ext cx="7772400" cy="1143000"/>
          </a:xfrm>
        </p:spPr>
        <p:txBody>
          <a:bodyPr/>
          <a:lstStyle/>
          <a:p>
            <a:r>
              <a:rPr lang="en-US" dirty="0"/>
              <a:t>But not all of them!!!!</a:t>
            </a:r>
          </a:p>
        </p:txBody>
      </p:sp>
      <p:sp>
        <p:nvSpPr>
          <p:cNvPr id="4" name="Slide Number Placeholder 3">
            <a:extLst>
              <a:ext uri="{FF2B5EF4-FFF2-40B4-BE49-F238E27FC236}">
                <a16:creationId xmlns:a16="http://schemas.microsoft.com/office/drawing/2014/main" id="{85A48E9F-8BA9-414E-B9A1-3A86A39FC681}"/>
              </a:ext>
            </a:extLst>
          </p:cNvPr>
          <p:cNvSpPr>
            <a:spLocks noGrp="1"/>
          </p:cNvSpPr>
          <p:nvPr>
            <p:ph type="sldNum" sz="quarter" idx="12"/>
          </p:nvPr>
        </p:nvSpPr>
        <p:spPr/>
        <p:txBody>
          <a:bodyPr/>
          <a:lstStyle/>
          <a:p>
            <a:pPr>
              <a:defRPr/>
            </a:pPr>
            <a:fld id="{2246AFCA-41DB-4E57-B37E-ACAE4249FF61}" type="slidenum">
              <a:rPr lang="en-US" smtClean="0"/>
              <a:pPr>
                <a:defRPr/>
              </a:pPr>
              <a:t>7</a:t>
            </a:fld>
            <a:endParaRPr lang="en-US"/>
          </a:p>
        </p:txBody>
      </p:sp>
      <p:pic>
        <p:nvPicPr>
          <p:cNvPr id="6" name="Content Placeholder 5">
            <a:extLst>
              <a:ext uri="{FF2B5EF4-FFF2-40B4-BE49-F238E27FC236}">
                <a16:creationId xmlns:a16="http://schemas.microsoft.com/office/drawing/2014/main" id="{729379CE-51CB-47A3-9888-125B603E860C}"/>
              </a:ext>
            </a:extLst>
          </p:cNvPr>
          <p:cNvPicPr>
            <a:picLocks noGrp="1" noChangeAspect="1"/>
          </p:cNvPicPr>
          <p:nvPr>
            <p:ph idx="1"/>
          </p:nvPr>
        </p:nvPicPr>
        <p:blipFill>
          <a:blip r:embed="rId2"/>
          <a:stretch>
            <a:fillRect/>
          </a:stretch>
        </p:blipFill>
        <p:spPr>
          <a:xfrm>
            <a:off x="-25400" y="1752600"/>
            <a:ext cx="5372562" cy="4114800"/>
          </a:xfrm>
          <a:prstGeom prst="rect">
            <a:avLst/>
          </a:prstGeom>
        </p:spPr>
      </p:pic>
      <p:pic>
        <p:nvPicPr>
          <p:cNvPr id="5" name="Picture 4">
            <a:extLst>
              <a:ext uri="{FF2B5EF4-FFF2-40B4-BE49-F238E27FC236}">
                <a16:creationId xmlns:a16="http://schemas.microsoft.com/office/drawing/2014/main" id="{66F44AC1-8AA2-4226-BC68-046D60BFD94A}"/>
              </a:ext>
            </a:extLst>
          </p:cNvPr>
          <p:cNvPicPr>
            <a:picLocks noChangeAspect="1"/>
          </p:cNvPicPr>
          <p:nvPr/>
        </p:nvPicPr>
        <p:blipFill>
          <a:blip r:embed="rId3"/>
          <a:stretch>
            <a:fillRect/>
          </a:stretch>
        </p:blipFill>
        <p:spPr>
          <a:xfrm>
            <a:off x="5623896" y="0"/>
            <a:ext cx="4153235" cy="3191314"/>
          </a:xfrm>
          <a:prstGeom prst="rect">
            <a:avLst/>
          </a:prstGeom>
        </p:spPr>
      </p:pic>
      <p:pic>
        <p:nvPicPr>
          <p:cNvPr id="7" name="Picture 6">
            <a:extLst>
              <a:ext uri="{FF2B5EF4-FFF2-40B4-BE49-F238E27FC236}">
                <a16:creationId xmlns:a16="http://schemas.microsoft.com/office/drawing/2014/main" id="{E63450EB-3B94-4392-B610-F5D70B9AF757}"/>
              </a:ext>
            </a:extLst>
          </p:cNvPr>
          <p:cNvPicPr>
            <a:picLocks noChangeAspect="1"/>
          </p:cNvPicPr>
          <p:nvPr/>
        </p:nvPicPr>
        <p:blipFill>
          <a:blip r:embed="rId4"/>
          <a:stretch>
            <a:fillRect/>
          </a:stretch>
        </p:blipFill>
        <p:spPr>
          <a:xfrm>
            <a:off x="3859638" y="3429000"/>
            <a:ext cx="7171428" cy="3514286"/>
          </a:xfrm>
          <a:prstGeom prst="rect">
            <a:avLst/>
          </a:prstGeom>
        </p:spPr>
      </p:pic>
      <p:pic>
        <p:nvPicPr>
          <p:cNvPr id="8" name="Picture 7">
            <a:extLst>
              <a:ext uri="{FF2B5EF4-FFF2-40B4-BE49-F238E27FC236}">
                <a16:creationId xmlns:a16="http://schemas.microsoft.com/office/drawing/2014/main" id="{785406FE-46D1-41C9-B060-3A9C551F280E}"/>
              </a:ext>
            </a:extLst>
          </p:cNvPr>
          <p:cNvPicPr>
            <a:picLocks noChangeAspect="1"/>
          </p:cNvPicPr>
          <p:nvPr/>
        </p:nvPicPr>
        <p:blipFill>
          <a:blip r:embed="rId5"/>
          <a:stretch>
            <a:fillRect/>
          </a:stretch>
        </p:blipFill>
        <p:spPr>
          <a:xfrm>
            <a:off x="-2676105" y="2667000"/>
            <a:ext cx="6723809" cy="4542857"/>
          </a:xfrm>
          <a:prstGeom prst="rect">
            <a:avLst/>
          </a:prstGeom>
        </p:spPr>
      </p:pic>
      <p:pic>
        <p:nvPicPr>
          <p:cNvPr id="9" name="Picture 8">
            <a:extLst>
              <a:ext uri="{FF2B5EF4-FFF2-40B4-BE49-F238E27FC236}">
                <a16:creationId xmlns:a16="http://schemas.microsoft.com/office/drawing/2014/main" id="{3BDBE0BB-B398-4515-8D15-9E5DA25ECFF6}"/>
              </a:ext>
            </a:extLst>
          </p:cNvPr>
          <p:cNvPicPr>
            <a:picLocks noChangeAspect="1"/>
          </p:cNvPicPr>
          <p:nvPr/>
        </p:nvPicPr>
        <p:blipFill>
          <a:blip r:embed="rId6"/>
          <a:stretch>
            <a:fillRect/>
          </a:stretch>
        </p:blipFill>
        <p:spPr>
          <a:xfrm>
            <a:off x="765161" y="1462372"/>
            <a:ext cx="7704762" cy="4019048"/>
          </a:xfrm>
          <a:prstGeom prst="rect">
            <a:avLst/>
          </a:prstGeom>
        </p:spPr>
      </p:pic>
    </p:spTree>
    <p:extLst>
      <p:ext uri="{BB962C8B-B14F-4D97-AF65-F5344CB8AC3E}">
        <p14:creationId xmlns:p14="http://schemas.microsoft.com/office/powerpoint/2010/main" val="2054039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National Consultant Team</a:t>
            </a:r>
          </a:p>
        </p:txBody>
      </p:sp>
      <p:pic>
        <p:nvPicPr>
          <p:cNvPr id="3" name="Content Placeholder 2"/>
          <p:cNvPicPr>
            <a:picLocks noGrp="1" noChangeAspect="1"/>
          </p:cNvPicPr>
          <p:nvPr>
            <p:ph sz="half" idx="1"/>
          </p:nvPr>
        </p:nvPicPr>
        <p:blipFill>
          <a:blip r:embed="rId2"/>
          <a:stretch>
            <a:fillRect/>
          </a:stretch>
        </p:blipFill>
        <p:spPr>
          <a:xfrm>
            <a:off x="1394577" y="1676400"/>
            <a:ext cx="3154446" cy="4114800"/>
          </a:xfrm>
          <a:prstGeom prst="rect">
            <a:avLst/>
          </a:prstGeom>
        </p:spPr>
      </p:pic>
      <p:sp>
        <p:nvSpPr>
          <p:cNvPr id="6" name="Content Placeholder 5">
            <a:extLst>
              <a:ext uri="{FF2B5EF4-FFF2-40B4-BE49-F238E27FC236}">
                <a16:creationId xmlns:a16="http://schemas.microsoft.com/office/drawing/2014/main" id="{59E101DF-8383-466F-A7B1-A013778AF6D0}"/>
              </a:ext>
            </a:extLst>
          </p:cNvPr>
          <p:cNvSpPr>
            <a:spLocks noGrp="1"/>
          </p:cNvSpPr>
          <p:nvPr>
            <p:ph sz="half" idx="2"/>
          </p:nvPr>
        </p:nvSpPr>
        <p:spPr>
          <a:xfrm>
            <a:off x="4594979" y="2857500"/>
            <a:ext cx="4396621" cy="1752600"/>
          </a:xfrm>
        </p:spPr>
        <p:txBody>
          <a:bodyPr/>
          <a:lstStyle/>
          <a:p>
            <a:r>
              <a:rPr lang="en-US" sz="3600" dirty="0"/>
              <a:t>Phil Demosthenes</a:t>
            </a:r>
          </a:p>
          <a:p>
            <a:r>
              <a:rPr lang="en-US" sz="3600" dirty="0"/>
              <a:t>Kristine Williams</a:t>
            </a:r>
          </a:p>
          <a:p>
            <a:r>
              <a:rPr lang="en-US" sz="3600" dirty="0"/>
              <a:t>Vergil Stover</a:t>
            </a:r>
          </a:p>
        </p:txBody>
      </p:sp>
      <p:sp>
        <p:nvSpPr>
          <p:cNvPr id="4" name="Slide Number Placeholder 3"/>
          <p:cNvSpPr>
            <a:spLocks noGrp="1"/>
          </p:cNvSpPr>
          <p:nvPr>
            <p:ph type="sldNum" sz="quarter" idx="12"/>
          </p:nvPr>
        </p:nvSpPr>
        <p:spPr/>
        <p:txBody>
          <a:bodyPr/>
          <a:lstStyle/>
          <a:p>
            <a:pPr>
              <a:defRPr/>
            </a:pPr>
            <a:fld id="{2246AFCA-41DB-4E57-B37E-ACAE4249FF61}" type="slidenum">
              <a:rPr lang="en-US" smtClean="0"/>
              <a:pPr>
                <a:defRPr/>
              </a:pPr>
              <a:t>8</a:t>
            </a:fld>
            <a:endParaRPr lang="en-US"/>
          </a:p>
        </p:txBody>
      </p:sp>
    </p:spTree>
    <p:extLst>
      <p:ext uri="{BB962C8B-B14F-4D97-AF65-F5344CB8AC3E}">
        <p14:creationId xmlns:p14="http://schemas.microsoft.com/office/powerpoint/2010/main" val="12641578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3BE68238-B38C-4CBA-A23E-2F38001BEFBB}"/>
              </a:ext>
            </a:extLst>
          </p:cNvPr>
          <p:cNvSpPr/>
          <p:nvPr/>
        </p:nvSpPr>
        <p:spPr bwMode="auto">
          <a:xfrm>
            <a:off x="-228600" y="5867400"/>
            <a:ext cx="2057400" cy="914400"/>
          </a:xfrm>
          <a:prstGeom prst="rect">
            <a:avLst/>
          </a:prstGeom>
          <a:solidFill>
            <a:srgbClr val="000067"/>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8" name="Rectangle 7">
            <a:extLst>
              <a:ext uri="{FF2B5EF4-FFF2-40B4-BE49-F238E27FC236}">
                <a16:creationId xmlns:a16="http://schemas.microsoft.com/office/drawing/2014/main" id="{CC4835C7-A83A-4814-B67C-5F0776EA40BE}"/>
              </a:ext>
            </a:extLst>
          </p:cNvPr>
          <p:cNvSpPr/>
          <p:nvPr/>
        </p:nvSpPr>
        <p:spPr bwMode="auto">
          <a:xfrm>
            <a:off x="0" y="152924"/>
            <a:ext cx="2971800" cy="685276"/>
          </a:xfrm>
          <a:prstGeom prst="rect">
            <a:avLst/>
          </a:prstGeom>
          <a:solidFill>
            <a:srgbClr val="00007A"/>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2" name="Title 1">
            <a:extLst>
              <a:ext uri="{FF2B5EF4-FFF2-40B4-BE49-F238E27FC236}">
                <a16:creationId xmlns:a16="http://schemas.microsoft.com/office/drawing/2014/main" id="{4DB9D7F9-7C5C-46DD-B144-E282BDEE7D4D}"/>
              </a:ext>
            </a:extLst>
          </p:cNvPr>
          <p:cNvSpPr>
            <a:spLocks noGrp="1"/>
          </p:cNvSpPr>
          <p:nvPr>
            <p:ph type="title"/>
          </p:nvPr>
        </p:nvSpPr>
        <p:spPr>
          <a:xfrm>
            <a:off x="18143" y="928525"/>
            <a:ext cx="7772400" cy="1143000"/>
          </a:xfrm>
        </p:spPr>
        <p:txBody>
          <a:bodyPr/>
          <a:lstStyle/>
          <a:p>
            <a:r>
              <a:rPr lang="en-US" dirty="0"/>
              <a:t>Data Analysis provided by Iowa State University</a:t>
            </a:r>
            <a:br>
              <a:rPr lang="en-US" dirty="0"/>
            </a:br>
            <a:r>
              <a:rPr lang="en-US" dirty="0"/>
              <a:t>4 Papers</a:t>
            </a:r>
          </a:p>
        </p:txBody>
      </p:sp>
      <p:sp>
        <p:nvSpPr>
          <p:cNvPr id="11" name="Content Placeholder 10">
            <a:extLst>
              <a:ext uri="{FF2B5EF4-FFF2-40B4-BE49-F238E27FC236}">
                <a16:creationId xmlns:a16="http://schemas.microsoft.com/office/drawing/2014/main" id="{F328BB84-69F3-4BFA-B2F8-01452316AC33}"/>
              </a:ext>
            </a:extLst>
          </p:cNvPr>
          <p:cNvSpPr>
            <a:spLocks noGrp="1"/>
          </p:cNvSpPr>
          <p:nvPr>
            <p:ph sz="half" idx="1"/>
          </p:nvPr>
        </p:nvSpPr>
        <p:spPr>
          <a:xfrm>
            <a:off x="4343400" y="2105465"/>
            <a:ext cx="4800600" cy="4114800"/>
          </a:xfrm>
        </p:spPr>
        <p:txBody>
          <a:bodyPr/>
          <a:lstStyle/>
          <a:p>
            <a:r>
              <a:rPr lang="en-US" sz="3600" dirty="0"/>
              <a:t>1</a:t>
            </a:r>
            <a:r>
              <a:rPr lang="en-US" sz="3600" baseline="30000" dirty="0"/>
              <a:t>st</a:t>
            </a:r>
            <a:r>
              <a:rPr lang="en-US" sz="3600" dirty="0"/>
              <a:t> full movement access (on cross street) after a Ramp</a:t>
            </a:r>
          </a:p>
        </p:txBody>
      </p:sp>
      <p:sp>
        <p:nvSpPr>
          <p:cNvPr id="3" name="Slide Number Placeholder 2">
            <a:extLst>
              <a:ext uri="{FF2B5EF4-FFF2-40B4-BE49-F238E27FC236}">
                <a16:creationId xmlns:a16="http://schemas.microsoft.com/office/drawing/2014/main" id="{F5340E7D-C643-4BF1-BE63-D2FA39D2FAF2}"/>
              </a:ext>
            </a:extLst>
          </p:cNvPr>
          <p:cNvSpPr>
            <a:spLocks noGrp="1"/>
          </p:cNvSpPr>
          <p:nvPr>
            <p:ph type="sldNum" sz="quarter" idx="12"/>
          </p:nvPr>
        </p:nvSpPr>
        <p:spPr/>
        <p:txBody>
          <a:bodyPr/>
          <a:lstStyle/>
          <a:p>
            <a:pPr>
              <a:defRPr/>
            </a:pPr>
            <a:fld id="{337ACF76-5934-4E7E-B3D3-36D3C5555E0E}" type="slidenum">
              <a:rPr lang="en-US" smtClean="0"/>
              <a:pPr>
                <a:defRPr/>
              </a:pPr>
              <a:t>9</a:t>
            </a:fld>
            <a:endParaRPr lang="en-US"/>
          </a:p>
        </p:txBody>
      </p:sp>
      <p:pic>
        <p:nvPicPr>
          <p:cNvPr id="4" name="Picture 3">
            <a:extLst>
              <a:ext uri="{FF2B5EF4-FFF2-40B4-BE49-F238E27FC236}">
                <a16:creationId xmlns:a16="http://schemas.microsoft.com/office/drawing/2014/main" id="{DB109380-66B3-4AFD-8035-A687ED9996D4}"/>
              </a:ext>
            </a:extLst>
          </p:cNvPr>
          <p:cNvPicPr>
            <a:picLocks noChangeAspect="1"/>
          </p:cNvPicPr>
          <p:nvPr/>
        </p:nvPicPr>
        <p:blipFill>
          <a:blip r:embed="rId2"/>
          <a:stretch>
            <a:fillRect/>
          </a:stretch>
        </p:blipFill>
        <p:spPr>
          <a:xfrm>
            <a:off x="6908116" y="0"/>
            <a:ext cx="2235884" cy="1447857"/>
          </a:xfrm>
          <a:prstGeom prst="rect">
            <a:avLst/>
          </a:prstGeom>
        </p:spPr>
      </p:pic>
      <p:pic>
        <p:nvPicPr>
          <p:cNvPr id="10" name="Picture 9">
            <a:extLst>
              <a:ext uri="{FF2B5EF4-FFF2-40B4-BE49-F238E27FC236}">
                <a16:creationId xmlns:a16="http://schemas.microsoft.com/office/drawing/2014/main" id="{9D0F4D04-10A7-47BF-95D3-2F9FE33008C5}"/>
              </a:ext>
            </a:extLst>
          </p:cNvPr>
          <p:cNvPicPr>
            <a:picLocks noChangeAspect="1"/>
          </p:cNvPicPr>
          <p:nvPr/>
        </p:nvPicPr>
        <p:blipFill>
          <a:blip r:embed="rId3"/>
          <a:stretch>
            <a:fillRect/>
          </a:stretch>
        </p:blipFill>
        <p:spPr>
          <a:xfrm>
            <a:off x="0" y="2287889"/>
            <a:ext cx="4275471" cy="2610048"/>
          </a:xfrm>
          <a:prstGeom prst="rect">
            <a:avLst/>
          </a:prstGeom>
        </p:spPr>
      </p:pic>
      <p:pic>
        <p:nvPicPr>
          <p:cNvPr id="14" name="Picture 13">
            <a:extLst>
              <a:ext uri="{FF2B5EF4-FFF2-40B4-BE49-F238E27FC236}">
                <a16:creationId xmlns:a16="http://schemas.microsoft.com/office/drawing/2014/main" id="{51180189-5188-45C3-A7E0-FF0069C63CEB}"/>
              </a:ext>
            </a:extLst>
          </p:cNvPr>
          <p:cNvPicPr>
            <a:picLocks noChangeAspect="1"/>
          </p:cNvPicPr>
          <p:nvPr/>
        </p:nvPicPr>
        <p:blipFill>
          <a:blip r:embed="rId4"/>
          <a:stretch>
            <a:fillRect/>
          </a:stretch>
        </p:blipFill>
        <p:spPr>
          <a:xfrm>
            <a:off x="4343400" y="3892306"/>
            <a:ext cx="4800600" cy="2993829"/>
          </a:xfrm>
          <a:prstGeom prst="rect">
            <a:avLst/>
          </a:prstGeom>
        </p:spPr>
      </p:pic>
      <p:sp>
        <p:nvSpPr>
          <p:cNvPr id="15" name="Content Placeholder 10">
            <a:extLst>
              <a:ext uri="{FF2B5EF4-FFF2-40B4-BE49-F238E27FC236}">
                <a16:creationId xmlns:a16="http://schemas.microsoft.com/office/drawing/2014/main" id="{B85E9019-DBD0-4005-A135-D1045AD2E951}"/>
              </a:ext>
            </a:extLst>
          </p:cNvPr>
          <p:cNvSpPr txBox="1">
            <a:spLocks/>
          </p:cNvSpPr>
          <p:nvPr/>
        </p:nvSpPr>
        <p:spPr bwMode="auto">
          <a:xfrm>
            <a:off x="-357414" y="5016425"/>
            <a:ext cx="4800600" cy="17058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FF00"/>
              </a:buClr>
              <a:buSzPct val="80000"/>
              <a:buFont typeface="Wingdings" pitchFamily="2" charset="2"/>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CC0000"/>
              </a:buClr>
              <a:buSzPct val="70000"/>
              <a:buFont typeface="Wingdings" pitchFamily="2" charset="2"/>
              <a:buChar char="®"/>
              <a:defRPr sz="2400">
                <a:solidFill>
                  <a:schemeClr val="tx1"/>
                </a:solidFill>
                <a:latin typeface="+mn-lt"/>
              </a:defRPr>
            </a:lvl2pPr>
            <a:lvl3pPr marL="1143000" indent="-228600" algn="l" rtl="0" eaLnBrk="0" fontAlgn="base" hangingPunct="0">
              <a:spcBef>
                <a:spcPct val="20000"/>
              </a:spcBef>
              <a:spcAft>
                <a:spcPct val="0"/>
              </a:spcAft>
              <a:buClr>
                <a:srgbClr val="009900"/>
              </a:buClr>
              <a:buSzPct val="60000"/>
              <a:buFont typeface="Wingdings" pitchFamily="2" charset="2"/>
              <a:buChar char="®"/>
              <a:defRPr sz="2000">
                <a:solidFill>
                  <a:schemeClr val="tx1"/>
                </a:solidFill>
                <a:latin typeface="+mn-lt"/>
              </a:defRPr>
            </a:lvl3pPr>
            <a:lvl4pPr marL="1600200" indent="-228600" algn="l" rtl="0" eaLnBrk="0" fontAlgn="base" hangingPunct="0">
              <a:spcBef>
                <a:spcPct val="20000"/>
              </a:spcBef>
              <a:spcAft>
                <a:spcPct val="0"/>
              </a:spcAft>
              <a:buClr>
                <a:schemeClr val="hlink"/>
              </a:buClr>
              <a:buSzPct val="60000"/>
              <a:buFont typeface="Wingdings" pitchFamily="2" charset="2"/>
              <a:buChar char="l"/>
              <a:defRPr sz="1800">
                <a:solidFill>
                  <a:schemeClr val="tx1"/>
                </a:solidFill>
                <a:latin typeface="+mn-lt"/>
              </a:defRPr>
            </a:lvl4pPr>
            <a:lvl5pPr marL="2057400" indent="-228600" algn="l" rtl="0" eaLnBrk="0" fontAlgn="base" hangingPunct="0">
              <a:spcBef>
                <a:spcPct val="20000"/>
              </a:spcBef>
              <a:spcAft>
                <a:spcPct val="0"/>
              </a:spcAft>
              <a:buClr>
                <a:schemeClr val="accent2"/>
              </a:buClr>
              <a:buSzPct val="55000"/>
              <a:buFont typeface="Wingdings" pitchFamily="2" charset="2"/>
              <a:buChar char="l"/>
              <a:defRPr sz="1800">
                <a:solidFill>
                  <a:schemeClr val="tx1"/>
                </a:solidFill>
                <a:latin typeface="+mn-lt"/>
              </a:defRPr>
            </a:lvl5pPr>
            <a:lvl6pPr marL="2514600" indent="-228600" algn="l" rtl="0" fontAlgn="base">
              <a:spcBef>
                <a:spcPct val="20000"/>
              </a:spcBef>
              <a:spcAft>
                <a:spcPct val="0"/>
              </a:spcAft>
              <a:buClr>
                <a:schemeClr val="accent2"/>
              </a:buClr>
              <a:buSzPct val="55000"/>
              <a:buFont typeface="Wingdings" pitchFamily="2" charset="2"/>
              <a:buChar char="l"/>
              <a:defRPr sz="1800">
                <a:solidFill>
                  <a:schemeClr val="tx1"/>
                </a:solidFill>
                <a:latin typeface="+mn-lt"/>
              </a:defRPr>
            </a:lvl6pPr>
            <a:lvl7pPr marL="2971800" indent="-228600" algn="l" rtl="0" fontAlgn="base">
              <a:spcBef>
                <a:spcPct val="20000"/>
              </a:spcBef>
              <a:spcAft>
                <a:spcPct val="0"/>
              </a:spcAft>
              <a:buClr>
                <a:schemeClr val="accent2"/>
              </a:buClr>
              <a:buSzPct val="55000"/>
              <a:buFont typeface="Wingdings" pitchFamily="2" charset="2"/>
              <a:buChar char="l"/>
              <a:defRPr sz="1800">
                <a:solidFill>
                  <a:schemeClr val="tx1"/>
                </a:solidFill>
                <a:latin typeface="+mn-lt"/>
              </a:defRPr>
            </a:lvl7pPr>
            <a:lvl8pPr marL="3429000" indent="-228600" algn="l" rtl="0" fontAlgn="base">
              <a:spcBef>
                <a:spcPct val="20000"/>
              </a:spcBef>
              <a:spcAft>
                <a:spcPct val="0"/>
              </a:spcAft>
              <a:buClr>
                <a:schemeClr val="accent2"/>
              </a:buClr>
              <a:buSzPct val="55000"/>
              <a:buFont typeface="Wingdings" pitchFamily="2" charset="2"/>
              <a:buChar char="l"/>
              <a:defRPr sz="1800">
                <a:solidFill>
                  <a:schemeClr val="tx1"/>
                </a:solidFill>
                <a:latin typeface="+mn-lt"/>
              </a:defRPr>
            </a:lvl8pPr>
            <a:lvl9pPr marL="3886200" indent="-228600" algn="l" rtl="0" fontAlgn="base">
              <a:spcBef>
                <a:spcPct val="20000"/>
              </a:spcBef>
              <a:spcAft>
                <a:spcPct val="0"/>
              </a:spcAft>
              <a:buClr>
                <a:schemeClr val="accent2"/>
              </a:buClr>
              <a:buSzPct val="55000"/>
              <a:buFont typeface="Wingdings" pitchFamily="2" charset="2"/>
              <a:buChar char="l"/>
              <a:defRPr sz="1800">
                <a:solidFill>
                  <a:schemeClr val="tx1"/>
                </a:solidFill>
                <a:latin typeface="+mn-lt"/>
              </a:defRPr>
            </a:lvl9pPr>
          </a:lstStyle>
          <a:p>
            <a:r>
              <a:rPr lang="en-US" sz="3600" kern="0" dirty="0"/>
              <a:t>1</a:t>
            </a:r>
            <a:r>
              <a:rPr lang="en-US" sz="3600" kern="0" baseline="30000" dirty="0"/>
              <a:t>st</a:t>
            </a:r>
            <a:r>
              <a:rPr lang="en-US" sz="3600" kern="0" dirty="0"/>
              <a:t> full movement access (on mainline) after a Ramp</a:t>
            </a:r>
          </a:p>
        </p:txBody>
      </p:sp>
    </p:spTree>
    <p:extLst>
      <p:ext uri="{BB962C8B-B14F-4D97-AF65-F5344CB8AC3E}">
        <p14:creationId xmlns:p14="http://schemas.microsoft.com/office/powerpoint/2010/main" val="4068636787"/>
      </p:ext>
    </p:extLst>
  </p:cSld>
  <p:clrMapOvr>
    <a:masterClrMapping/>
  </p:clrMapOvr>
</p:sld>
</file>

<file path=ppt/theme/theme1.xml><?xml version="1.0" encoding="utf-8"?>
<a:theme xmlns:a="http://schemas.openxmlformats.org/drawingml/2006/main" name="Factory">
  <a:themeElements>
    <a:clrScheme name="">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fontScheme name="Facto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Factory 1">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Factory 2">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Factory 3">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Factory 4">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Factory 5">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Factory 6">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Factory">
  <a:themeElements>
    <a:clrScheme name="">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fontScheme name="Facto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rgbClr val="FF0000"/>
          </a:solidFill>
          <a:prstDash val="solid"/>
          <a:miter lim="800000"/>
          <a:headEnd type="none" w="med" len="med"/>
          <a:tailEnd type="none" w="med" len="med"/>
        </a:ln>
        <a:effec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400" b="0" i="0" u="none" strike="noStrike" cap="none" normalizeH="0" baseline="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Factory 1">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Factory 2">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Factory 3">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Factory 4">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Factory 5">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Factory 6">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Custom 10">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0563C1"/>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31692</TotalTime>
  <Words>1700</Words>
  <Application>Microsoft Office PowerPoint</Application>
  <PresentationFormat>On-screen Show (4:3)</PresentationFormat>
  <Paragraphs>157</Paragraphs>
  <Slides>38</Slides>
  <Notes>7</Notes>
  <HiddenSlides>0</HiddenSlides>
  <MMClips>1</MMClips>
  <ScaleCrop>false</ScaleCrop>
  <HeadingPairs>
    <vt:vector size="8" baseType="variant">
      <vt:variant>
        <vt:lpstr>Fonts Used</vt:lpstr>
      </vt:variant>
      <vt:variant>
        <vt:i4>11</vt:i4>
      </vt:variant>
      <vt:variant>
        <vt:lpstr>Theme</vt:lpstr>
      </vt:variant>
      <vt:variant>
        <vt:i4>5</vt:i4>
      </vt:variant>
      <vt:variant>
        <vt:lpstr>Embedded OLE Servers</vt:lpstr>
      </vt:variant>
      <vt:variant>
        <vt:i4>1</vt:i4>
      </vt:variant>
      <vt:variant>
        <vt:lpstr>Slide Titles</vt:lpstr>
      </vt:variant>
      <vt:variant>
        <vt:i4>38</vt:i4>
      </vt:variant>
    </vt:vector>
  </HeadingPairs>
  <TitlesOfParts>
    <vt:vector size="55" baseType="lpstr">
      <vt:lpstr>Arial</vt:lpstr>
      <vt:lpstr>Arial Narrow</vt:lpstr>
      <vt:lpstr>Arial Nova</vt:lpstr>
      <vt:lpstr>Calibri</vt:lpstr>
      <vt:lpstr>Calibri Light</vt:lpstr>
      <vt:lpstr>Century Gothic</vt:lpstr>
      <vt:lpstr>Georgia</vt:lpstr>
      <vt:lpstr>Times New Roman</vt:lpstr>
      <vt:lpstr>Trebuchet MS</vt:lpstr>
      <vt:lpstr>Wingdings</vt:lpstr>
      <vt:lpstr>Wingdings 3</vt:lpstr>
      <vt:lpstr>Factory</vt:lpstr>
      <vt:lpstr>Custom Design</vt:lpstr>
      <vt:lpstr>1_Factory</vt:lpstr>
      <vt:lpstr>office theme</vt:lpstr>
      <vt:lpstr>Facet</vt:lpstr>
      <vt:lpstr>Image Document</vt:lpstr>
      <vt:lpstr>PowerPoint Presentation</vt:lpstr>
      <vt:lpstr>But first….  Incase you did not drive thru Iowa in December …</vt:lpstr>
      <vt:lpstr>Agenda</vt:lpstr>
      <vt:lpstr>Comparing Charging a Tesla to Updating our Policy. Using the 80/20 Rule</vt:lpstr>
      <vt:lpstr>Not much has changed with Iowa’s Access Mgmt Policy since 1960s</vt:lpstr>
      <vt:lpstr>Reason….</vt:lpstr>
      <vt:lpstr>But not all of them!!!!</vt:lpstr>
      <vt:lpstr>National Consultant Team</vt:lpstr>
      <vt:lpstr>Data Analysis provided by Iowa State University 4 Papers</vt:lpstr>
      <vt:lpstr>PowerPoint Presentation</vt:lpstr>
      <vt:lpstr>Update Rule &amp; New Manual</vt:lpstr>
      <vt:lpstr>Changing the Culture</vt:lpstr>
      <vt:lpstr>It Started with GIS Mapping of all existing Access points  </vt:lpstr>
      <vt:lpstr>Statewide Mapping of ALL Access Points</vt:lpstr>
      <vt:lpstr>20-Year Traffic Volume Map</vt:lpstr>
      <vt:lpstr>Categories</vt:lpstr>
      <vt:lpstr>ArcGIS Category Map</vt:lpstr>
      <vt:lpstr>Functional Area</vt:lpstr>
      <vt:lpstr>1st At-Grade after a Ramp</vt:lpstr>
      <vt:lpstr>Functional Area of Passing/Climbing Lanes  </vt:lpstr>
      <vt:lpstr>Proof Of Necessity </vt:lpstr>
      <vt:lpstr>How we use it.</vt:lpstr>
      <vt:lpstr>Proof of Necessity Flowchart</vt:lpstr>
      <vt:lpstr>A Permit is not a Property Right</vt:lpstr>
      <vt:lpstr>This is Your Access</vt:lpstr>
      <vt:lpstr>Access Connections</vt:lpstr>
      <vt:lpstr>New Type D  Access</vt:lpstr>
      <vt:lpstr>Managing How Accesses “Grow Up”</vt:lpstr>
      <vt:lpstr>Managing Access’s Development</vt:lpstr>
      <vt:lpstr>Managing the Median</vt:lpstr>
      <vt:lpstr>On-Line Permitting</vt:lpstr>
      <vt:lpstr>Iowa DOT (former) Director</vt:lpstr>
      <vt:lpstr>PowerPoint Presentation</vt:lpstr>
      <vt:lpstr>Questions…..</vt:lpstr>
      <vt:lpstr>Access Management Administrative Rule</vt:lpstr>
      <vt:lpstr>So… unless another state has implemented an Access Policy in the last 2 months, with these principals..</vt:lpstr>
      <vt:lpstr>Our Access Management Policy is the Tesla of Access Policies. (Right now anyway)  </vt:lpstr>
      <vt:lpstr>PowerPoint Presentation</vt:lpstr>
    </vt:vector>
  </TitlesOfParts>
  <Company>Iowa Dept of Transportation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cmarkle</dc:creator>
  <cp:lastModifiedBy>Sorenson, Willy</cp:lastModifiedBy>
  <cp:revision>1201</cp:revision>
  <cp:lastPrinted>2016-10-17T18:36:15Z</cp:lastPrinted>
  <dcterms:created xsi:type="dcterms:W3CDTF">2000-10-05T14:55:58Z</dcterms:created>
  <dcterms:modified xsi:type="dcterms:W3CDTF">2023-01-11T05:54:56Z</dcterms:modified>
</cp:coreProperties>
</file>