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56" r:id="rId5"/>
    <p:sldId id="257" r:id="rId6"/>
    <p:sldId id="267" r:id="rId7"/>
    <p:sldId id="268" r:id="rId8"/>
    <p:sldId id="284" r:id="rId9"/>
    <p:sldId id="298" r:id="rId10"/>
    <p:sldId id="260" r:id="rId11"/>
    <p:sldId id="300" r:id="rId12"/>
    <p:sldId id="302" r:id="rId13"/>
    <p:sldId id="304" r:id="rId14"/>
    <p:sldId id="305" r:id="rId15"/>
    <p:sldId id="306" r:id="rId16"/>
    <p:sldId id="735" r:id="rId17"/>
    <p:sldId id="736" r:id="rId18"/>
    <p:sldId id="307" r:id="rId19"/>
    <p:sldId id="737" r:id="rId20"/>
    <p:sldId id="738" r:id="rId21"/>
    <p:sldId id="261" r:id="rId22"/>
    <p:sldId id="739" r:id="rId23"/>
    <p:sldId id="264" r:id="rId24"/>
    <p:sldId id="741" r:id="rId25"/>
    <p:sldId id="742" r:id="rId26"/>
    <p:sldId id="744" r:id="rId27"/>
    <p:sldId id="745" r:id="rId28"/>
    <p:sldId id="747" r:id="rId29"/>
    <p:sldId id="750" r:id="rId30"/>
    <p:sldId id="740" r:id="rId31"/>
    <p:sldId id="293" r:id="rId32"/>
    <p:sldId id="270" r:id="rId33"/>
  </p:sldIdLst>
  <p:sldSz cx="12192000" cy="6858000"/>
  <p:notesSz cx="6858000" cy="9144000"/>
  <p:embeddedFontLst>
    <p:embeddedFont>
      <p:font typeface="Arial Narrow" panose="020B0606020202030204" pitchFamily="3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Neue Haas Grotesk Text Pro" panose="020B0504020202020204" pitchFamily="34" charset="0"/>
      <p:regular r:id="rId44"/>
      <p:bold r:id="rId45"/>
      <p:italic r:id="rId46"/>
      <p:boldItalic r:id="rId47"/>
    </p:embeddedFont>
    <p:embeddedFont>
      <p:font typeface="PT Sans" panose="020B0503020203020204" pitchFamily="34" charset="0"/>
      <p:regular r:id="rId48"/>
      <p:bold r:id="rId49"/>
      <p:italic r:id="rId50"/>
      <p:boldItalic r:id="rId51"/>
    </p:embeddedFont>
    <p:embeddedFont>
      <p:font typeface="Roboto Slab" pitchFamily="50" charset="0"/>
      <p:regular r:id="rId52"/>
      <p:bold r:id="rId53"/>
    </p:embeddedFont>
    <p:embeddedFont>
      <p:font typeface="Univers Light" panose="020B0403020202020204" pitchFamily="34" charset="0"/>
      <p:regular r:id="rId54"/>
    </p:embeddedFont>
  </p:embeddedFontLst>
  <p:custDataLst>
    <p:tags r:id="rId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5B8BF"/>
    <a:srgbClr val="58696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69E885-4704-4827-A6A3-EF94437F8D09}" v="1862" dt="2024-02-20T12:07:00.502"/>
  </p1510:revLst>
</p1510:revInfo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11" autoAdjust="0"/>
    <p:restoredTop sz="94717" autoAdjust="0"/>
  </p:normalViewPr>
  <p:slideViewPr>
    <p:cSldViewPr snapToGrid="0">
      <p:cViewPr varScale="1">
        <p:scale>
          <a:sx n="115" d="100"/>
          <a:sy n="115" d="100"/>
        </p:scale>
        <p:origin x="65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32" y="12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ags" Target="tags/tag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viewProps" Target="viewProps.xml"/><Relationship Id="rId61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renson, Willy" userId="47492c92-5461-493c-a7a2-b97b6e926f68" providerId="ADAL" clId="{2069E885-4704-4827-A6A3-EF94437F8D09}"/>
    <pc:docChg chg="undo custSel addSld delSld modSld sldOrd delMainMaster modMainMaster">
      <pc:chgData name="Sorenson, Willy" userId="47492c92-5461-493c-a7a2-b97b6e926f68" providerId="ADAL" clId="{2069E885-4704-4827-A6A3-EF94437F8D09}" dt="2024-02-22T01:27:23.645" v="5883" actId="1076"/>
      <pc:docMkLst>
        <pc:docMk/>
      </pc:docMkLst>
      <pc:sldChg chg="addSp modSp mod">
        <pc:chgData name="Sorenson, Willy" userId="47492c92-5461-493c-a7a2-b97b6e926f68" providerId="ADAL" clId="{2069E885-4704-4827-A6A3-EF94437F8D09}" dt="2024-02-20T11:55:32.905" v="5854" actId="732"/>
        <pc:sldMkLst>
          <pc:docMk/>
          <pc:sldMk cId="1401199327" sldId="256"/>
        </pc:sldMkLst>
        <pc:spChg chg="add mod">
          <ac:chgData name="Sorenson, Willy" userId="47492c92-5461-493c-a7a2-b97b6e926f68" providerId="ADAL" clId="{2069E885-4704-4827-A6A3-EF94437F8D09}" dt="2024-02-20T11:28:41.678" v="5645" actId="1076"/>
          <ac:spMkLst>
            <pc:docMk/>
            <pc:sldMk cId="1401199327" sldId="256"/>
            <ac:spMk id="4" creationId="{4AF94520-2052-B54A-DF95-FF7964743541}"/>
          </ac:spMkLst>
        </pc:spChg>
        <pc:picChg chg="mod modCrop">
          <ac:chgData name="Sorenson, Willy" userId="47492c92-5461-493c-a7a2-b97b6e926f68" providerId="ADAL" clId="{2069E885-4704-4827-A6A3-EF94437F8D09}" dt="2024-02-20T11:55:32.905" v="5854" actId="732"/>
          <ac:picMkLst>
            <pc:docMk/>
            <pc:sldMk cId="1401199327" sldId="256"/>
            <ac:picMk id="3" creationId="{D9B6BDD3-D561-7F83-6D38-DD6B2AF09774}"/>
          </ac:picMkLst>
        </pc:picChg>
        <pc:picChg chg="mod">
          <ac:chgData name="Sorenson, Willy" userId="47492c92-5461-493c-a7a2-b97b6e926f68" providerId="ADAL" clId="{2069E885-4704-4827-A6A3-EF94437F8D09}" dt="2024-02-20T11:28:33.260" v="5643" actId="1076"/>
          <ac:picMkLst>
            <pc:docMk/>
            <pc:sldMk cId="1401199327" sldId="256"/>
            <ac:picMk id="27" creationId="{4A7719FD-1DC4-C482-4733-0F10D600029C}"/>
          </ac:picMkLst>
        </pc:picChg>
      </pc:sldChg>
      <pc:sldChg chg="modSp mod">
        <pc:chgData name="Sorenson, Willy" userId="47492c92-5461-493c-a7a2-b97b6e926f68" providerId="ADAL" clId="{2069E885-4704-4827-A6A3-EF94437F8D09}" dt="2024-02-16T22:47:14.589" v="167" actId="1076"/>
        <pc:sldMkLst>
          <pc:docMk/>
          <pc:sldMk cId="744007362" sldId="257"/>
        </pc:sldMkLst>
        <pc:spChg chg="mod">
          <ac:chgData name="Sorenson, Willy" userId="47492c92-5461-493c-a7a2-b97b6e926f68" providerId="ADAL" clId="{2069E885-4704-4827-A6A3-EF94437F8D09}" dt="2024-02-16T22:47:14.589" v="167" actId="1076"/>
          <ac:spMkLst>
            <pc:docMk/>
            <pc:sldMk cId="744007362" sldId="257"/>
            <ac:spMk id="14" creationId="{660A45C8-9983-35E6-92FD-150E62A43D77}"/>
          </ac:spMkLst>
        </pc:spChg>
      </pc:sldChg>
      <pc:sldChg chg="addSp delSp modSp mod modAnim">
        <pc:chgData name="Sorenson, Willy" userId="47492c92-5461-493c-a7a2-b97b6e926f68" providerId="ADAL" clId="{2069E885-4704-4827-A6A3-EF94437F8D09}" dt="2024-02-20T11:32:02.378" v="5696" actId="20577"/>
        <pc:sldMkLst>
          <pc:docMk/>
          <pc:sldMk cId="3037267292" sldId="260"/>
        </pc:sldMkLst>
        <pc:spChg chg="add mod">
          <ac:chgData name="Sorenson, Willy" userId="47492c92-5461-493c-a7a2-b97b6e926f68" providerId="ADAL" clId="{2069E885-4704-4827-A6A3-EF94437F8D09}" dt="2024-02-20T11:32:02.378" v="5696" actId="20577"/>
          <ac:spMkLst>
            <pc:docMk/>
            <pc:sldMk cId="3037267292" sldId="260"/>
            <ac:spMk id="4" creationId="{0CFB66FA-7F36-EF3C-32B5-A8529F44896C}"/>
          </ac:spMkLst>
        </pc:spChg>
        <pc:spChg chg="del mod">
          <ac:chgData name="Sorenson, Willy" userId="47492c92-5461-493c-a7a2-b97b6e926f68" providerId="ADAL" clId="{2069E885-4704-4827-A6A3-EF94437F8D09}" dt="2024-02-16T23:18:16.415" v="1018" actId="478"/>
          <ac:spMkLst>
            <pc:docMk/>
            <pc:sldMk cId="3037267292" sldId="260"/>
            <ac:spMk id="16" creationId="{F4CB1B9C-D0DD-22C1-A5E7-89AC1559F856}"/>
          </ac:spMkLst>
        </pc:spChg>
        <pc:spChg chg="mod">
          <ac:chgData name="Sorenson, Willy" userId="47492c92-5461-493c-a7a2-b97b6e926f68" providerId="ADAL" clId="{2069E885-4704-4827-A6A3-EF94437F8D09}" dt="2024-02-18T20:52:49.957" v="2718" actId="403"/>
          <ac:spMkLst>
            <pc:docMk/>
            <pc:sldMk cId="3037267292" sldId="260"/>
            <ac:spMk id="19" creationId="{544C4064-B69B-4ECE-8110-639CB21C9067}"/>
          </ac:spMkLst>
        </pc:spChg>
        <pc:picChg chg="add mod modCrop">
          <ac:chgData name="Sorenson, Willy" userId="47492c92-5461-493c-a7a2-b97b6e926f68" providerId="ADAL" clId="{2069E885-4704-4827-A6A3-EF94437F8D09}" dt="2024-02-16T23:18:39.485" v="1021" actId="732"/>
          <ac:picMkLst>
            <pc:docMk/>
            <pc:sldMk cId="3037267292" sldId="260"/>
            <ac:picMk id="3" creationId="{F0097186-83C6-EADF-E213-331FDCC69B4E}"/>
          </ac:picMkLst>
        </pc:picChg>
        <pc:picChg chg="del">
          <ac:chgData name="Sorenson, Willy" userId="47492c92-5461-493c-a7a2-b97b6e926f68" providerId="ADAL" clId="{2069E885-4704-4827-A6A3-EF94437F8D09}" dt="2024-02-16T23:18:02.602" v="1016" actId="478"/>
          <ac:picMkLst>
            <pc:docMk/>
            <pc:sldMk cId="3037267292" sldId="260"/>
            <ac:picMk id="8" creationId="{D6C74581-F227-4514-35B5-E288DD6170CE}"/>
          </ac:picMkLst>
        </pc:picChg>
        <pc:cxnChg chg="mod">
          <ac:chgData name="Sorenson, Willy" userId="47492c92-5461-493c-a7a2-b97b6e926f68" providerId="ADAL" clId="{2069E885-4704-4827-A6A3-EF94437F8D09}" dt="2024-02-16T23:19:55.642" v="1081" actId="1076"/>
          <ac:cxnSpMkLst>
            <pc:docMk/>
            <pc:sldMk cId="3037267292" sldId="260"/>
            <ac:cxnSpMk id="2" creationId="{3E977FFC-DB3A-DBA4-13A0-D6E05AE3B169}"/>
          </ac:cxnSpMkLst>
        </pc:cxnChg>
      </pc:sldChg>
      <pc:sldChg chg="delSp modSp mod ord setBg modAnim">
        <pc:chgData name="Sorenson, Willy" userId="47492c92-5461-493c-a7a2-b97b6e926f68" providerId="ADAL" clId="{2069E885-4704-4827-A6A3-EF94437F8D09}" dt="2024-02-20T03:22:28.544" v="5588" actId="478"/>
        <pc:sldMkLst>
          <pc:docMk/>
          <pc:sldMk cId="1670197522" sldId="261"/>
        </pc:sldMkLst>
        <pc:spChg chg="mod">
          <ac:chgData name="Sorenson, Willy" userId="47492c92-5461-493c-a7a2-b97b6e926f68" providerId="ADAL" clId="{2069E885-4704-4827-A6A3-EF94437F8D09}" dt="2024-02-18T21:26:50.097" v="3137" actId="14100"/>
          <ac:spMkLst>
            <pc:docMk/>
            <pc:sldMk cId="1670197522" sldId="261"/>
            <ac:spMk id="8" creationId="{594535C4-A78A-4A5A-9C2E-74F1F35654E6}"/>
          </ac:spMkLst>
        </pc:spChg>
        <pc:spChg chg="del">
          <ac:chgData name="Sorenson, Willy" userId="47492c92-5461-493c-a7a2-b97b6e926f68" providerId="ADAL" clId="{2069E885-4704-4827-A6A3-EF94437F8D09}" dt="2024-02-17T00:23:42.278" v="2422" actId="478"/>
          <ac:spMkLst>
            <pc:docMk/>
            <pc:sldMk cId="1670197522" sldId="261"/>
            <ac:spMk id="10" creationId="{EB1BBE59-04C9-3456-1479-762F3762AB1C}"/>
          </ac:spMkLst>
        </pc:spChg>
        <pc:spChg chg="mod">
          <ac:chgData name="Sorenson, Willy" userId="47492c92-5461-493c-a7a2-b97b6e926f68" providerId="ADAL" clId="{2069E885-4704-4827-A6A3-EF94437F8D09}" dt="2024-02-20T01:36:35.009" v="3977" actId="20577"/>
          <ac:spMkLst>
            <pc:docMk/>
            <pc:sldMk cId="1670197522" sldId="261"/>
            <ac:spMk id="24" creationId="{3CCC79C7-F7E8-9A8B-2CAE-4501AD93A91D}"/>
          </ac:spMkLst>
        </pc:spChg>
        <pc:picChg chg="del">
          <ac:chgData name="Sorenson, Willy" userId="47492c92-5461-493c-a7a2-b97b6e926f68" providerId="ADAL" clId="{2069E885-4704-4827-A6A3-EF94437F8D09}" dt="2024-02-20T03:22:28.544" v="5588" actId="478"/>
          <ac:picMkLst>
            <pc:docMk/>
            <pc:sldMk cId="1670197522" sldId="261"/>
            <ac:picMk id="29" creationId="{533799A4-8798-4781-8D28-35CC07B11DDA}"/>
          </ac:picMkLst>
        </pc:picChg>
        <pc:cxnChg chg="mod">
          <ac:chgData name="Sorenson, Willy" userId="47492c92-5461-493c-a7a2-b97b6e926f68" providerId="ADAL" clId="{2069E885-4704-4827-A6A3-EF94437F8D09}" dt="2024-02-20T03:22:25.992" v="5587" actId="1076"/>
          <ac:cxnSpMkLst>
            <pc:docMk/>
            <pc:sldMk cId="1670197522" sldId="261"/>
            <ac:cxnSpMk id="86" creationId="{F4C50844-6236-4709-89E7-EDEB329350EB}"/>
          </ac:cxnSpMkLst>
        </pc:cxnChg>
      </pc:sldChg>
      <pc:sldChg chg="del">
        <pc:chgData name="Sorenson, Willy" userId="47492c92-5461-493c-a7a2-b97b6e926f68" providerId="ADAL" clId="{2069E885-4704-4827-A6A3-EF94437F8D09}" dt="2024-02-20T03:13:09.887" v="5567" actId="2696"/>
        <pc:sldMkLst>
          <pc:docMk/>
          <pc:sldMk cId="4111861533" sldId="263"/>
        </pc:sldMkLst>
      </pc:sldChg>
      <pc:sldChg chg="addSp delSp modSp mod ord">
        <pc:chgData name="Sorenson, Willy" userId="47492c92-5461-493c-a7a2-b97b6e926f68" providerId="ADAL" clId="{2069E885-4704-4827-A6A3-EF94437F8D09}" dt="2024-02-20T03:23:15.974" v="5592" actId="478"/>
        <pc:sldMkLst>
          <pc:docMk/>
          <pc:sldMk cId="4056131397" sldId="264"/>
        </pc:sldMkLst>
        <pc:spChg chg="mod">
          <ac:chgData name="Sorenson, Willy" userId="47492c92-5461-493c-a7a2-b97b6e926f68" providerId="ADAL" clId="{2069E885-4704-4827-A6A3-EF94437F8D09}" dt="2024-02-20T01:41:14.870" v="4049" actId="20577"/>
          <ac:spMkLst>
            <pc:docMk/>
            <pc:sldMk cId="4056131397" sldId="264"/>
            <ac:spMk id="9" creationId="{7483AD52-31DA-35BD-C9EA-56A52CCEE9A2}"/>
          </ac:spMkLst>
        </pc:spChg>
        <pc:spChg chg="mod">
          <ac:chgData name="Sorenson, Willy" userId="47492c92-5461-493c-a7a2-b97b6e926f68" providerId="ADAL" clId="{2069E885-4704-4827-A6A3-EF94437F8D09}" dt="2024-02-20T01:50:01.773" v="4230" actId="20577"/>
          <ac:spMkLst>
            <pc:docMk/>
            <pc:sldMk cId="4056131397" sldId="264"/>
            <ac:spMk id="10" creationId="{E53F9215-B61E-6035-0F17-6A1C5A85BFE6}"/>
          </ac:spMkLst>
        </pc:spChg>
        <pc:spChg chg="mod">
          <ac:chgData name="Sorenson, Willy" userId="47492c92-5461-493c-a7a2-b97b6e926f68" providerId="ADAL" clId="{2069E885-4704-4827-A6A3-EF94437F8D09}" dt="2024-02-20T01:50:26.650" v="4305" actId="20577"/>
          <ac:spMkLst>
            <pc:docMk/>
            <pc:sldMk cId="4056131397" sldId="264"/>
            <ac:spMk id="11" creationId="{C6BA73AC-4421-5B97-834E-C5BBFF2FCBFA}"/>
          </ac:spMkLst>
        </pc:spChg>
        <pc:spChg chg="mod">
          <ac:chgData name="Sorenson, Willy" userId="47492c92-5461-493c-a7a2-b97b6e926f68" providerId="ADAL" clId="{2069E885-4704-4827-A6A3-EF94437F8D09}" dt="2024-02-20T01:51:06.225" v="4360" actId="20577"/>
          <ac:spMkLst>
            <pc:docMk/>
            <pc:sldMk cId="4056131397" sldId="264"/>
            <ac:spMk id="12" creationId="{F86756D9-900E-F410-51E6-BEBDD0D5CACB}"/>
          </ac:spMkLst>
        </pc:spChg>
        <pc:spChg chg="mod">
          <ac:chgData name="Sorenson, Willy" userId="47492c92-5461-493c-a7a2-b97b6e926f68" providerId="ADAL" clId="{2069E885-4704-4827-A6A3-EF94437F8D09}" dt="2024-02-20T01:40:17.397" v="3998" actId="20577"/>
          <ac:spMkLst>
            <pc:docMk/>
            <pc:sldMk cId="4056131397" sldId="264"/>
            <ac:spMk id="13" creationId="{08C07903-C1F5-A486-062C-8F5503ED0B66}"/>
          </ac:spMkLst>
        </pc:spChg>
        <pc:spChg chg="del mod">
          <ac:chgData name="Sorenson, Willy" userId="47492c92-5461-493c-a7a2-b97b6e926f68" providerId="ADAL" clId="{2069E885-4704-4827-A6A3-EF94437F8D09}" dt="2024-02-20T03:23:15.974" v="5592" actId="478"/>
          <ac:spMkLst>
            <pc:docMk/>
            <pc:sldMk cId="4056131397" sldId="264"/>
            <ac:spMk id="21" creationId="{9D705A53-8AFB-1F5D-9D7D-D2C1ED6CF811}"/>
          </ac:spMkLst>
        </pc:spChg>
        <pc:spChg chg="del mod topLvl">
          <ac:chgData name="Sorenson, Willy" userId="47492c92-5461-493c-a7a2-b97b6e926f68" providerId="ADAL" clId="{2069E885-4704-4827-A6A3-EF94437F8D09}" dt="2024-02-20T01:52:27.617" v="4371" actId="478"/>
          <ac:spMkLst>
            <pc:docMk/>
            <pc:sldMk cId="4056131397" sldId="264"/>
            <ac:spMk id="26" creationId="{70239D5F-4948-3E76-510C-8D49364EDD2D}"/>
          </ac:spMkLst>
        </pc:spChg>
        <pc:spChg chg="del mod">
          <ac:chgData name="Sorenson, Willy" userId="47492c92-5461-493c-a7a2-b97b6e926f68" providerId="ADAL" clId="{2069E885-4704-4827-A6A3-EF94437F8D09}" dt="2024-02-20T01:52:17.504" v="4370" actId="21"/>
          <ac:spMkLst>
            <pc:docMk/>
            <pc:sldMk cId="4056131397" sldId="264"/>
            <ac:spMk id="28" creationId="{11E1D033-0D62-D2F8-D055-D83DDC8637BA}"/>
          </ac:spMkLst>
        </pc:spChg>
        <pc:spChg chg="del mod ord">
          <ac:chgData name="Sorenson, Willy" userId="47492c92-5461-493c-a7a2-b97b6e926f68" providerId="ADAL" clId="{2069E885-4704-4827-A6A3-EF94437F8D09}" dt="2024-02-20T01:52:30.643" v="4372" actId="478"/>
          <ac:spMkLst>
            <pc:docMk/>
            <pc:sldMk cId="4056131397" sldId="264"/>
            <ac:spMk id="29" creationId="{98A674F6-2AE2-2651-BDB4-C9ACDBA53968}"/>
          </ac:spMkLst>
        </pc:spChg>
        <pc:grpChg chg="mod">
          <ac:chgData name="Sorenson, Willy" userId="47492c92-5461-493c-a7a2-b97b6e926f68" providerId="ADAL" clId="{2069E885-4704-4827-A6A3-EF94437F8D09}" dt="2024-02-20T01:50:05.465" v="4231" actId="14100"/>
          <ac:grpSpMkLst>
            <pc:docMk/>
            <pc:sldMk cId="4056131397" sldId="264"/>
            <ac:grpSpMk id="15" creationId="{F17D76C4-67C4-40E6-0EFC-03EA003CB81B}"/>
          </ac:grpSpMkLst>
        </pc:grpChg>
        <pc:grpChg chg="add del mod">
          <ac:chgData name="Sorenson, Willy" userId="47492c92-5461-493c-a7a2-b97b6e926f68" providerId="ADAL" clId="{2069E885-4704-4827-A6A3-EF94437F8D09}" dt="2024-02-20T01:51:22.933" v="4363" actId="165"/>
          <ac:grpSpMkLst>
            <pc:docMk/>
            <pc:sldMk cId="4056131397" sldId="264"/>
            <ac:grpSpMk id="23" creationId="{10F0E3F6-28BF-606E-B84C-A81546B3DE52}"/>
          </ac:grpSpMkLst>
        </pc:grpChg>
        <pc:grpChg chg="del mod">
          <ac:chgData name="Sorenson, Willy" userId="47492c92-5461-493c-a7a2-b97b6e926f68" providerId="ADAL" clId="{2069E885-4704-4827-A6A3-EF94437F8D09}" dt="2024-02-20T01:51:32.294" v="4364" actId="27803"/>
          <ac:grpSpMkLst>
            <pc:docMk/>
            <pc:sldMk cId="4056131397" sldId="264"/>
            <ac:grpSpMk id="27" creationId="{9C781B1D-8C51-E072-4F8E-9AB8C13F751C}"/>
          </ac:grpSpMkLst>
        </pc:grpChg>
        <pc:picChg chg="add mod">
          <ac:chgData name="Sorenson, Willy" userId="47492c92-5461-493c-a7a2-b97b6e926f68" providerId="ADAL" clId="{2069E885-4704-4827-A6A3-EF94437F8D09}" dt="2024-02-20T01:45:36.243" v="4056" actId="14100"/>
          <ac:picMkLst>
            <pc:docMk/>
            <pc:sldMk cId="4056131397" sldId="264"/>
            <ac:picMk id="4" creationId="{D5862C04-5363-9FD9-FB77-732B32A05094}"/>
          </ac:picMkLst>
        </pc:picChg>
        <pc:picChg chg="add mod">
          <ac:chgData name="Sorenson, Willy" userId="47492c92-5461-493c-a7a2-b97b6e926f68" providerId="ADAL" clId="{2069E885-4704-4827-A6A3-EF94437F8D09}" dt="2024-02-20T01:46:16.079" v="4059" actId="1076"/>
          <ac:picMkLst>
            <pc:docMk/>
            <pc:sldMk cId="4056131397" sldId="264"/>
            <ac:picMk id="19" creationId="{75295D83-76E2-E036-F5BB-C50EF287517D}"/>
          </ac:picMkLst>
        </pc:picChg>
        <pc:picChg chg="add mod">
          <ac:chgData name="Sorenson, Willy" userId="47492c92-5461-493c-a7a2-b97b6e926f68" providerId="ADAL" clId="{2069E885-4704-4827-A6A3-EF94437F8D09}" dt="2024-02-20T01:48:36.788" v="4064" actId="1076"/>
          <ac:picMkLst>
            <pc:docMk/>
            <pc:sldMk cId="4056131397" sldId="264"/>
            <ac:picMk id="22" creationId="{40E24D1E-130D-11EA-EEB8-2AA369D6A491}"/>
          </ac:picMkLst>
        </pc:picChg>
        <pc:picChg chg="mod">
          <ac:chgData name="Sorenson, Willy" userId="47492c92-5461-493c-a7a2-b97b6e926f68" providerId="ADAL" clId="{2069E885-4704-4827-A6A3-EF94437F8D09}" dt="2024-02-20T01:43:46.796" v="4051" actId="14100"/>
          <ac:picMkLst>
            <pc:docMk/>
            <pc:sldMk cId="4056131397" sldId="264"/>
            <ac:picMk id="24" creationId="{2D65A7D6-3FBD-B3E6-D4AA-984ECF195894}"/>
          </ac:picMkLst>
        </pc:picChg>
        <pc:picChg chg="del mod topLvl">
          <ac:chgData name="Sorenson, Willy" userId="47492c92-5461-493c-a7a2-b97b6e926f68" providerId="ADAL" clId="{2069E885-4704-4827-A6A3-EF94437F8D09}" dt="2024-02-20T01:51:32.294" v="4364" actId="27803"/>
          <ac:picMkLst>
            <pc:docMk/>
            <pc:sldMk cId="4056131397" sldId="264"/>
            <ac:picMk id="25" creationId="{3253C56F-D7DA-555D-4C83-EC1449D3BF24}"/>
          </ac:picMkLst>
        </pc:picChg>
      </pc:sldChg>
      <pc:sldChg chg="addSp delSp modSp mod ord modAnim">
        <pc:chgData name="Sorenson, Willy" userId="47492c92-5461-493c-a7a2-b97b6e926f68" providerId="ADAL" clId="{2069E885-4704-4827-A6A3-EF94437F8D09}" dt="2024-02-22T01:27:23.645" v="5883" actId="1076"/>
        <pc:sldMkLst>
          <pc:docMk/>
          <pc:sldMk cId="3199711112" sldId="267"/>
        </pc:sldMkLst>
        <pc:spChg chg="add mod">
          <ac:chgData name="Sorenson, Willy" userId="47492c92-5461-493c-a7a2-b97b6e926f68" providerId="ADAL" clId="{2069E885-4704-4827-A6A3-EF94437F8D09}" dt="2024-02-20T11:29:19.696" v="5674" actId="20577"/>
          <ac:spMkLst>
            <pc:docMk/>
            <pc:sldMk cId="3199711112" sldId="267"/>
            <ac:spMk id="5" creationId="{377598F7-5967-6D67-FB4D-9A7D49393CBE}"/>
          </ac:spMkLst>
        </pc:spChg>
        <pc:spChg chg="mod">
          <ac:chgData name="Sorenson, Willy" userId="47492c92-5461-493c-a7a2-b97b6e926f68" providerId="ADAL" clId="{2069E885-4704-4827-A6A3-EF94437F8D09}" dt="2024-02-20T03:15:22.573" v="5574" actId="15"/>
          <ac:spMkLst>
            <pc:docMk/>
            <pc:sldMk cId="3199711112" sldId="267"/>
            <ac:spMk id="13" creationId="{206FACBD-B244-4420-BE24-AD9110F31EC4}"/>
          </ac:spMkLst>
        </pc:spChg>
        <pc:spChg chg="mod">
          <ac:chgData name="Sorenson, Willy" userId="47492c92-5461-493c-a7a2-b97b6e926f68" providerId="ADAL" clId="{2069E885-4704-4827-A6A3-EF94437F8D09}" dt="2024-02-16T23:06:52.151" v="771" actId="1076"/>
          <ac:spMkLst>
            <pc:docMk/>
            <pc:sldMk cId="3199711112" sldId="267"/>
            <ac:spMk id="23" creationId="{AAEAF653-01D4-51EC-593C-B5F3373EC23A}"/>
          </ac:spMkLst>
        </pc:spChg>
        <pc:spChg chg="del mod">
          <ac:chgData name="Sorenson, Willy" userId="47492c92-5461-493c-a7a2-b97b6e926f68" providerId="ADAL" clId="{2069E885-4704-4827-A6A3-EF94437F8D09}" dt="2024-02-16T23:01:30.438" v="195" actId="478"/>
          <ac:spMkLst>
            <pc:docMk/>
            <pc:sldMk cId="3199711112" sldId="267"/>
            <ac:spMk id="26" creationId="{FE247979-B10E-FD5D-D0FE-9DA601A8C9A3}"/>
          </ac:spMkLst>
        </pc:spChg>
        <pc:picChg chg="add mod ord">
          <ac:chgData name="Sorenson, Willy" userId="47492c92-5461-493c-a7a2-b97b6e926f68" providerId="ADAL" clId="{2069E885-4704-4827-A6A3-EF94437F8D09}" dt="2024-02-22T01:27:23.645" v="5883" actId="1076"/>
          <ac:picMkLst>
            <pc:docMk/>
            <pc:sldMk cId="3199711112" sldId="267"/>
            <ac:picMk id="2" creationId="{2F01BF0A-7DF0-80F7-A6EB-055F6DE02E9A}"/>
          </ac:picMkLst>
        </pc:picChg>
        <pc:picChg chg="add del mod">
          <ac:chgData name="Sorenson, Willy" userId="47492c92-5461-493c-a7a2-b97b6e926f68" providerId="ADAL" clId="{2069E885-4704-4827-A6A3-EF94437F8D09}" dt="2024-02-20T11:28:04.632" v="5637"/>
          <ac:picMkLst>
            <pc:docMk/>
            <pc:sldMk cId="3199711112" sldId="267"/>
            <ac:picMk id="4" creationId="{450129A6-A432-A321-700E-5C7E3D65CFAC}"/>
          </ac:picMkLst>
        </pc:picChg>
        <pc:picChg chg="del">
          <ac:chgData name="Sorenson, Willy" userId="47492c92-5461-493c-a7a2-b97b6e926f68" providerId="ADAL" clId="{2069E885-4704-4827-A6A3-EF94437F8D09}" dt="2024-02-16T23:01:25.022" v="193" actId="478"/>
          <ac:picMkLst>
            <pc:docMk/>
            <pc:sldMk cId="3199711112" sldId="267"/>
            <ac:picMk id="19" creationId="{72AF5CA3-C840-597B-6682-1DB92BBBEE32}"/>
          </ac:picMkLst>
        </pc:picChg>
        <pc:cxnChg chg="mod">
          <ac:chgData name="Sorenson, Willy" userId="47492c92-5461-493c-a7a2-b97b6e926f68" providerId="ADAL" clId="{2069E885-4704-4827-A6A3-EF94437F8D09}" dt="2024-02-16T23:06:54.747" v="772" actId="1076"/>
          <ac:cxnSpMkLst>
            <pc:docMk/>
            <pc:sldMk cId="3199711112" sldId="267"/>
            <ac:cxnSpMk id="3" creationId="{53142158-8A3D-B858-B2EF-C5DA817DB3A1}"/>
          </ac:cxnSpMkLst>
        </pc:cxnChg>
      </pc:sldChg>
      <pc:sldChg chg="addSp delSp modSp mod ord addAnim delAnim modAnim">
        <pc:chgData name="Sorenson, Willy" userId="47492c92-5461-493c-a7a2-b97b6e926f68" providerId="ADAL" clId="{2069E885-4704-4827-A6A3-EF94437F8D09}" dt="2024-02-20T11:58:12.141" v="5876" actId="1076"/>
        <pc:sldMkLst>
          <pc:docMk/>
          <pc:sldMk cId="1355698788" sldId="268"/>
        </pc:sldMkLst>
        <pc:spChg chg="add mod">
          <ac:chgData name="Sorenson, Willy" userId="47492c92-5461-493c-a7a2-b97b6e926f68" providerId="ADAL" clId="{2069E885-4704-4827-A6A3-EF94437F8D09}" dt="2024-02-20T11:58:12.141" v="5876" actId="1076"/>
          <ac:spMkLst>
            <pc:docMk/>
            <pc:sldMk cId="1355698788" sldId="268"/>
            <ac:spMk id="3" creationId="{A3584724-EB64-012A-3F1D-4F58FD7522D4}"/>
          </ac:spMkLst>
        </pc:spChg>
        <pc:spChg chg="del">
          <ac:chgData name="Sorenson, Willy" userId="47492c92-5461-493c-a7a2-b97b6e926f68" providerId="ADAL" clId="{2069E885-4704-4827-A6A3-EF94437F8D09}" dt="2024-02-16T23:09:18.375" v="779" actId="478"/>
          <ac:spMkLst>
            <pc:docMk/>
            <pc:sldMk cId="1355698788" sldId="268"/>
            <ac:spMk id="3" creationId="{CE4BCCC9-3223-1CAA-C7AF-C5AECADF3FF9}"/>
          </ac:spMkLst>
        </pc:spChg>
        <pc:spChg chg="mod">
          <ac:chgData name="Sorenson, Willy" userId="47492c92-5461-493c-a7a2-b97b6e926f68" providerId="ADAL" clId="{2069E885-4704-4827-A6A3-EF94437F8D09}" dt="2024-02-16T20:53:52.023" v="13" actId="313"/>
          <ac:spMkLst>
            <pc:docMk/>
            <pc:sldMk cId="1355698788" sldId="268"/>
            <ac:spMk id="6" creationId="{B6FBFFC8-BA8C-733D-FC57-A50B7CDA92FD}"/>
          </ac:spMkLst>
        </pc:spChg>
        <pc:spChg chg="mod">
          <ac:chgData name="Sorenson, Willy" userId="47492c92-5461-493c-a7a2-b97b6e926f68" providerId="ADAL" clId="{2069E885-4704-4827-A6A3-EF94437F8D09}" dt="2024-02-16T22:59:12.197" v="191" actId="1076"/>
          <ac:spMkLst>
            <pc:docMk/>
            <pc:sldMk cId="1355698788" sldId="268"/>
            <ac:spMk id="14" creationId="{D529AC97-CEEF-4F49-9BAD-DD30A7E3B5D4}"/>
          </ac:spMkLst>
        </pc:spChg>
        <pc:picChg chg="add del mod">
          <ac:chgData name="Sorenson, Willy" userId="47492c92-5461-493c-a7a2-b97b6e926f68" providerId="ADAL" clId="{2069E885-4704-4827-A6A3-EF94437F8D09}" dt="2024-02-16T22:58:05.575" v="183" actId="1076"/>
          <ac:picMkLst>
            <pc:docMk/>
            <pc:sldMk cId="1355698788" sldId="268"/>
            <ac:picMk id="4" creationId="{9F944770-091E-0EDB-21EE-6A3BF8A08C56}"/>
          </ac:picMkLst>
        </pc:picChg>
        <pc:picChg chg="add mod ord modCrop">
          <ac:chgData name="Sorenson, Willy" userId="47492c92-5461-493c-a7a2-b97b6e926f68" providerId="ADAL" clId="{2069E885-4704-4827-A6A3-EF94437F8D09}" dt="2024-02-16T23:09:39.923" v="780" actId="166"/>
          <ac:picMkLst>
            <pc:docMk/>
            <pc:sldMk cId="1355698788" sldId="268"/>
            <ac:picMk id="5" creationId="{2311E3E2-BE86-78D5-C6C0-8FF662676AA5}"/>
          </ac:picMkLst>
        </pc:picChg>
        <pc:picChg chg="del">
          <ac:chgData name="Sorenson, Willy" userId="47492c92-5461-493c-a7a2-b97b6e926f68" providerId="ADAL" clId="{2069E885-4704-4827-A6A3-EF94437F8D09}" dt="2024-02-16T20:54:47.012" v="91" actId="478"/>
          <ac:picMkLst>
            <pc:docMk/>
            <pc:sldMk cId="1355698788" sldId="268"/>
            <ac:picMk id="23" creationId="{F50ECD83-5647-3A56-C7BF-146452EF714C}"/>
          </ac:picMkLst>
        </pc:picChg>
        <pc:picChg chg="add del mod">
          <ac:chgData name="Sorenson, Willy" userId="47492c92-5461-493c-a7a2-b97b6e926f68" providerId="ADAL" clId="{2069E885-4704-4827-A6A3-EF94437F8D09}" dt="2024-02-16T22:57:32.326" v="178"/>
          <ac:picMkLst>
            <pc:docMk/>
            <pc:sldMk cId="1355698788" sldId="268"/>
            <ac:picMk id="1026" creationId="{49301AF6-7D5D-5427-1FE8-38F4BF502E4E}"/>
          </ac:picMkLst>
        </pc:picChg>
        <pc:picChg chg="add mod">
          <ac:chgData name="Sorenson, Willy" userId="47492c92-5461-493c-a7a2-b97b6e926f68" providerId="ADAL" clId="{2069E885-4704-4827-A6A3-EF94437F8D09}" dt="2024-02-16T22:59:01.317" v="190" actId="1076"/>
          <ac:picMkLst>
            <pc:docMk/>
            <pc:sldMk cId="1355698788" sldId="268"/>
            <ac:picMk id="1027" creationId="{FFC3E612-9D80-DD40-EDBC-D081D77B2A3A}"/>
          </ac:picMkLst>
        </pc:picChg>
      </pc:sldChg>
      <pc:sldChg chg="addSp delSp modSp del mod ord">
        <pc:chgData name="Sorenson, Willy" userId="47492c92-5461-493c-a7a2-b97b6e926f68" providerId="ADAL" clId="{2069E885-4704-4827-A6A3-EF94437F8D09}" dt="2024-02-20T02:24:00.658" v="4755" actId="2696"/>
        <pc:sldMkLst>
          <pc:docMk/>
          <pc:sldMk cId="1281836439" sldId="269"/>
        </pc:sldMkLst>
        <pc:spChg chg="mod">
          <ac:chgData name="Sorenson, Willy" userId="47492c92-5461-493c-a7a2-b97b6e926f68" providerId="ADAL" clId="{2069E885-4704-4827-A6A3-EF94437F8D09}" dt="2024-02-20T02:15:59.931" v="4687" actId="20577"/>
          <ac:spMkLst>
            <pc:docMk/>
            <pc:sldMk cId="1281836439" sldId="269"/>
            <ac:spMk id="32" creationId="{92C11CD2-BF1E-4CC9-83F6-2C46282A584F}"/>
          </ac:spMkLst>
        </pc:spChg>
        <pc:picChg chg="add del mod">
          <ac:chgData name="Sorenson, Willy" userId="47492c92-5461-493c-a7a2-b97b6e926f68" providerId="ADAL" clId="{2069E885-4704-4827-A6A3-EF94437F8D09}" dt="2024-02-20T02:23:24.589" v="4751" actId="21"/>
          <ac:picMkLst>
            <pc:docMk/>
            <pc:sldMk cId="1281836439" sldId="269"/>
            <ac:picMk id="3" creationId="{B85C031B-70A2-B3B2-A9BE-C281610410D9}"/>
          </ac:picMkLst>
        </pc:picChg>
        <pc:picChg chg="del">
          <ac:chgData name="Sorenson, Willy" userId="47492c92-5461-493c-a7a2-b97b6e926f68" providerId="ADAL" clId="{2069E885-4704-4827-A6A3-EF94437F8D09}" dt="2024-02-20T02:14:42.298" v="4651" actId="478"/>
          <ac:picMkLst>
            <pc:docMk/>
            <pc:sldMk cId="1281836439" sldId="269"/>
            <ac:picMk id="6" creationId="{A7FC1767-38A8-CA99-C094-278EB7041700}"/>
          </ac:picMkLst>
        </pc:picChg>
        <pc:picChg chg="add mod">
          <ac:chgData name="Sorenson, Willy" userId="47492c92-5461-493c-a7a2-b97b6e926f68" providerId="ADAL" clId="{2069E885-4704-4827-A6A3-EF94437F8D09}" dt="2024-02-20T02:16:19.984" v="4691" actId="1076"/>
          <ac:picMkLst>
            <pc:docMk/>
            <pc:sldMk cId="1281836439" sldId="269"/>
            <ac:picMk id="8" creationId="{60285B7E-6154-EC3C-BC6C-7C87D589B712}"/>
          </ac:picMkLst>
        </pc:picChg>
      </pc:sldChg>
      <pc:sldChg chg="addSp modSp mod ord">
        <pc:chgData name="Sorenson, Willy" userId="47492c92-5461-493c-a7a2-b97b6e926f68" providerId="ADAL" clId="{2069E885-4704-4827-A6A3-EF94437F8D09}" dt="2024-02-20T02:23:31.620" v="4754" actId="14100"/>
        <pc:sldMkLst>
          <pc:docMk/>
          <pc:sldMk cId="3260611352" sldId="270"/>
        </pc:sldMkLst>
        <pc:spChg chg="mod">
          <ac:chgData name="Sorenson, Willy" userId="47492c92-5461-493c-a7a2-b97b6e926f68" providerId="ADAL" clId="{2069E885-4704-4827-A6A3-EF94437F8D09}" dt="2024-02-20T02:23:19.629" v="4750" actId="20577"/>
          <ac:spMkLst>
            <pc:docMk/>
            <pc:sldMk cId="3260611352" sldId="270"/>
            <ac:spMk id="10" creationId="{76A2679D-6071-424D-B3C5-5A49D6B5E468}"/>
          </ac:spMkLst>
        </pc:spChg>
        <pc:picChg chg="add mod">
          <ac:chgData name="Sorenson, Willy" userId="47492c92-5461-493c-a7a2-b97b6e926f68" providerId="ADAL" clId="{2069E885-4704-4827-A6A3-EF94437F8D09}" dt="2024-02-20T02:23:31.620" v="4754" actId="14100"/>
          <ac:picMkLst>
            <pc:docMk/>
            <pc:sldMk cId="3260611352" sldId="270"/>
            <ac:picMk id="2" creationId="{BDC44C39-27DF-3C1D-3F06-70C244417668}"/>
          </ac:picMkLst>
        </pc:picChg>
      </pc:sldChg>
      <pc:sldChg chg="del">
        <pc:chgData name="Sorenson, Willy" userId="47492c92-5461-493c-a7a2-b97b6e926f68" providerId="ADAL" clId="{2069E885-4704-4827-A6A3-EF94437F8D09}" dt="2024-02-20T03:13:09.887" v="5567" actId="2696"/>
        <pc:sldMkLst>
          <pc:docMk/>
          <pc:sldMk cId="3384443138" sldId="282"/>
        </pc:sldMkLst>
      </pc:sldChg>
      <pc:sldChg chg="addSp delSp modSp mod ord modClrScheme delAnim modAnim chgLayout">
        <pc:chgData name="Sorenson, Willy" userId="47492c92-5461-493c-a7a2-b97b6e926f68" providerId="ADAL" clId="{2069E885-4704-4827-A6A3-EF94437F8D09}" dt="2024-02-20T12:01:29.362" v="5878" actId="166"/>
        <pc:sldMkLst>
          <pc:docMk/>
          <pc:sldMk cId="1141185493" sldId="284"/>
        </pc:sldMkLst>
        <pc:spChg chg="del mod">
          <ac:chgData name="Sorenson, Willy" userId="47492c92-5461-493c-a7a2-b97b6e926f68" providerId="ADAL" clId="{2069E885-4704-4827-A6A3-EF94437F8D09}" dt="2024-02-16T20:59:22.184" v="117" actId="478"/>
          <ac:spMkLst>
            <pc:docMk/>
            <pc:sldMk cId="1141185493" sldId="284"/>
            <ac:spMk id="2" creationId="{42CF0F56-2856-51FD-5F20-4B7544EF0410}"/>
          </ac:spMkLst>
        </pc:spChg>
        <pc:spChg chg="mod">
          <ac:chgData name="Sorenson, Willy" userId="47492c92-5461-493c-a7a2-b97b6e926f68" providerId="ADAL" clId="{2069E885-4704-4827-A6A3-EF94437F8D09}" dt="2024-02-16T20:59:32.746" v="133" actId="20577"/>
          <ac:spMkLst>
            <pc:docMk/>
            <pc:sldMk cId="1141185493" sldId="284"/>
            <ac:spMk id="4" creationId="{16B0F0D6-92D7-6BF6-55B3-E13F82E98399}"/>
          </ac:spMkLst>
        </pc:spChg>
        <pc:spChg chg="add del">
          <ac:chgData name="Sorenson, Willy" userId="47492c92-5461-493c-a7a2-b97b6e926f68" providerId="ADAL" clId="{2069E885-4704-4827-A6A3-EF94437F8D09}" dt="2024-02-16T20:59:04.680" v="114" actId="700"/>
          <ac:spMkLst>
            <pc:docMk/>
            <pc:sldMk cId="1141185493" sldId="284"/>
            <ac:spMk id="5" creationId="{869686FD-D11C-9429-8DC2-570EBF3AB838}"/>
          </ac:spMkLst>
        </pc:spChg>
        <pc:spChg chg="del">
          <ac:chgData name="Sorenson, Willy" userId="47492c92-5461-493c-a7a2-b97b6e926f68" providerId="ADAL" clId="{2069E885-4704-4827-A6A3-EF94437F8D09}" dt="2024-02-16T21:00:57.068" v="145" actId="478"/>
          <ac:spMkLst>
            <pc:docMk/>
            <pc:sldMk cId="1141185493" sldId="284"/>
            <ac:spMk id="8" creationId="{6A3C507A-FFD2-9EEC-EE24-F46570F56C34}"/>
          </ac:spMkLst>
        </pc:spChg>
        <pc:spChg chg="add del mod">
          <ac:chgData name="Sorenson, Willy" userId="47492c92-5461-493c-a7a2-b97b6e926f68" providerId="ADAL" clId="{2069E885-4704-4827-A6A3-EF94437F8D09}" dt="2024-02-16T21:02:20.181" v="159" actId="478"/>
          <ac:spMkLst>
            <pc:docMk/>
            <pc:sldMk cId="1141185493" sldId="284"/>
            <ac:spMk id="14" creationId="{ECB94ABF-BDDB-7DF7-8294-12BED2281B40}"/>
          </ac:spMkLst>
        </pc:spChg>
        <pc:spChg chg="add mod ord">
          <ac:chgData name="Sorenson, Willy" userId="47492c92-5461-493c-a7a2-b97b6e926f68" providerId="ADAL" clId="{2069E885-4704-4827-A6A3-EF94437F8D09}" dt="2024-02-20T12:01:29.362" v="5878" actId="166"/>
          <ac:spMkLst>
            <pc:docMk/>
            <pc:sldMk cId="1141185493" sldId="284"/>
            <ac:spMk id="15" creationId="{50714160-6036-1750-5842-923439E39C42}"/>
          </ac:spMkLst>
        </pc:spChg>
        <pc:spChg chg="add mod topLvl">
          <ac:chgData name="Sorenson, Willy" userId="47492c92-5461-493c-a7a2-b97b6e926f68" providerId="ADAL" clId="{2069E885-4704-4827-A6A3-EF94437F8D09}" dt="2024-02-20T03:18:17.936" v="5583" actId="14100"/>
          <ac:spMkLst>
            <pc:docMk/>
            <pc:sldMk cId="1141185493" sldId="284"/>
            <ac:spMk id="16" creationId="{8D77E764-DA5D-7870-F990-967207C43056}"/>
          </ac:spMkLst>
        </pc:spChg>
        <pc:grpChg chg="add del mod">
          <ac:chgData name="Sorenson, Willy" userId="47492c92-5461-493c-a7a2-b97b6e926f68" providerId="ADAL" clId="{2069E885-4704-4827-A6A3-EF94437F8D09}" dt="2024-02-20T03:18:03.418" v="5580" actId="165"/>
          <ac:grpSpMkLst>
            <pc:docMk/>
            <pc:sldMk cId="1141185493" sldId="284"/>
            <ac:grpSpMk id="17" creationId="{945D0254-D312-0450-0762-925678400250}"/>
          </ac:grpSpMkLst>
        </pc:grpChg>
        <pc:picChg chg="add del mod">
          <ac:chgData name="Sorenson, Willy" userId="47492c92-5461-493c-a7a2-b97b6e926f68" providerId="ADAL" clId="{2069E885-4704-4827-A6A3-EF94437F8D09}" dt="2024-02-16T20:58:14.586" v="111"/>
          <ac:picMkLst>
            <pc:docMk/>
            <pc:sldMk cId="1141185493" sldId="284"/>
            <ac:picMk id="3" creationId="{EAB1907D-C091-3A0B-EA6D-5CDE2936E1F8}"/>
          </ac:picMkLst>
        </pc:picChg>
        <pc:picChg chg="add mod topLvl">
          <ac:chgData name="Sorenson, Willy" userId="47492c92-5461-493c-a7a2-b97b6e926f68" providerId="ADAL" clId="{2069E885-4704-4827-A6A3-EF94437F8D09}" dt="2024-02-20T03:18:07.800" v="5581" actId="14100"/>
          <ac:picMkLst>
            <pc:docMk/>
            <pc:sldMk cId="1141185493" sldId="284"/>
            <ac:picMk id="6" creationId="{60795DDD-60EC-92F5-0465-13263DE3FE27}"/>
          </ac:picMkLst>
        </pc:picChg>
        <pc:picChg chg="add mod">
          <ac:chgData name="Sorenson, Willy" userId="47492c92-5461-493c-a7a2-b97b6e926f68" providerId="ADAL" clId="{2069E885-4704-4827-A6A3-EF94437F8D09}" dt="2024-02-16T21:01:56.315" v="156" actId="1076"/>
          <ac:picMkLst>
            <pc:docMk/>
            <pc:sldMk cId="1141185493" sldId="284"/>
            <ac:picMk id="7" creationId="{EB2412D6-4B33-CAA7-3486-C17A672752C4}"/>
          </ac:picMkLst>
        </pc:picChg>
        <pc:picChg chg="add mod">
          <ac:chgData name="Sorenson, Willy" userId="47492c92-5461-493c-a7a2-b97b6e926f68" providerId="ADAL" clId="{2069E885-4704-4827-A6A3-EF94437F8D09}" dt="2024-02-16T21:01:49.851" v="155" actId="1076"/>
          <ac:picMkLst>
            <pc:docMk/>
            <pc:sldMk cId="1141185493" sldId="284"/>
            <ac:picMk id="10" creationId="{A679EC4F-2D5B-E642-E241-F4AD93AAC5BC}"/>
          </ac:picMkLst>
        </pc:picChg>
        <pc:picChg chg="add mod">
          <ac:chgData name="Sorenson, Willy" userId="47492c92-5461-493c-a7a2-b97b6e926f68" providerId="ADAL" clId="{2069E885-4704-4827-A6A3-EF94437F8D09}" dt="2024-02-16T21:01:31.209" v="151" actId="1076"/>
          <ac:picMkLst>
            <pc:docMk/>
            <pc:sldMk cId="1141185493" sldId="284"/>
            <ac:picMk id="11" creationId="{64339B82-EF74-4298-BF2D-E05E42AF7DC0}"/>
          </ac:picMkLst>
        </pc:picChg>
        <pc:picChg chg="add del mod">
          <ac:chgData name="Sorenson, Willy" userId="47492c92-5461-493c-a7a2-b97b6e926f68" providerId="ADAL" clId="{2069E885-4704-4827-A6A3-EF94437F8D09}" dt="2024-02-16T21:01:13.337" v="148"/>
          <ac:picMkLst>
            <pc:docMk/>
            <pc:sldMk cId="1141185493" sldId="284"/>
            <ac:picMk id="12" creationId="{32B8BCDA-65D3-B6E1-6118-43CF7FD05B47}"/>
          </ac:picMkLst>
        </pc:picChg>
        <pc:picChg chg="add mod">
          <ac:chgData name="Sorenson, Willy" userId="47492c92-5461-493c-a7a2-b97b6e926f68" providerId="ADAL" clId="{2069E885-4704-4827-A6A3-EF94437F8D09}" dt="2024-02-16T21:01:43.534" v="154" actId="14100"/>
          <ac:picMkLst>
            <pc:docMk/>
            <pc:sldMk cId="1141185493" sldId="284"/>
            <ac:picMk id="13" creationId="{B0CF5E39-8543-DB38-8773-BE5E1A5BC4EF}"/>
          </ac:picMkLst>
        </pc:picChg>
        <pc:cxnChg chg="del">
          <ac:chgData name="Sorenson, Willy" userId="47492c92-5461-493c-a7a2-b97b6e926f68" providerId="ADAL" clId="{2069E885-4704-4827-A6A3-EF94437F8D09}" dt="2024-02-16T21:00:58.884" v="146" actId="478"/>
          <ac:cxnSpMkLst>
            <pc:docMk/>
            <pc:sldMk cId="1141185493" sldId="284"/>
            <ac:cxnSpMk id="9" creationId="{AC65001B-234E-098D-CFC9-735E184308C2}"/>
          </ac:cxnSpMkLst>
        </pc:cxnChg>
      </pc:sldChg>
      <pc:sldChg chg="del ord">
        <pc:chgData name="Sorenson, Willy" userId="47492c92-5461-493c-a7a2-b97b6e926f68" providerId="ADAL" clId="{2069E885-4704-4827-A6A3-EF94437F8D09}" dt="2024-02-20T03:13:09.887" v="5567" actId="2696"/>
        <pc:sldMkLst>
          <pc:docMk/>
          <pc:sldMk cId="2483225654" sldId="286"/>
        </pc:sldMkLst>
      </pc:sldChg>
      <pc:sldChg chg="del ord">
        <pc:chgData name="Sorenson, Willy" userId="47492c92-5461-493c-a7a2-b97b6e926f68" providerId="ADAL" clId="{2069E885-4704-4827-A6A3-EF94437F8D09}" dt="2024-02-20T03:13:09.887" v="5567" actId="2696"/>
        <pc:sldMkLst>
          <pc:docMk/>
          <pc:sldMk cId="3058576975" sldId="287"/>
        </pc:sldMkLst>
      </pc:sldChg>
      <pc:sldChg chg="del ord">
        <pc:chgData name="Sorenson, Willy" userId="47492c92-5461-493c-a7a2-b97b6e926f68" providerId="ADAL" clId="{2069E885-4704-4827-A6A3-EF94437F8D09}" dt="2024-02-20T03:13:09.887" v="5567" actId="2696"/>
        <pc:sldMkLst>
          <pc:docMk/>
          <pc:sldMk cId="3969582685" sldId="288"/>
        </pc:sldMkLst>
      </pc:sldChg>
      <pc:sldChg chg="del">
        <pc:chgData name="Sorenson, Willy" userId="47492c92-5461-493c-a7a2-b97b6e926f68" providerId="ADAL" clId="{2069E885-4704-4827-A6A3-EF94437F8D09}" dt="2024-02-20T03:13:09.887" v="5567" actId="2696"/>
        <pc:sldMkLst>
          <pc:docMk/>
          <pc:sldMk cId="2040078782" sldId="291"/>
        </pc:sldMkLst>
      </pc:sldChg>
      <pc:sldChg chg="addSp delSp modSp mod modAnim">
        <pc:chgData name="Sorenson, Willy" userId="47492c92-5461-493c-a7a2-b97b6e926f68" providerId="ADAL" clId="{2069E885-4704-4827-A6A3-EF94437F8D09}" dt="2024-02-20T02:12:21.805" v="4648"/>
        <pc:sldMkLst>
          <pc:docMk/>
          <pc:sldMk cId="1922370339" sldId="293"/>
        </pc:sldMkLst>
        <pc:spChg chg="add del mod">
          <ac:chgData name="Sorenson, Willy" userId="47492c92-5461-493c-a7a2-b97b6e926f68" providerId="ADAL" clId="{2069E885-4704-4827-A6A3-EF94437F8D09}" dt="2024-02-19T16:15:50.355" v="3462" actId="478"/>
          <ac:spMkLst>
            <pc:docMk/>
            <pc:sldMk cId="1922370339" sldId="293"/>
            <ac:spMk id="3" creationId="{7A0DAA28-C3DD-ABB2-F05A-9F89673E8BB3}"/>
          </ac:spMkLst>
        </pc:spChg>
        <pc:spChg chg="add mod">
          <ac:chgData name="Sorenson, Willy" userId="47492c92-5461-493c-a7a2-b97b6e926f68" providerId="ADAL" clId="{2069E885-4704-4827-A6A3-EF94437F8D09}" dt="2024-02-19T16:21:09.633" v="3554" actId="20577"/>
          <ac:spMkLst>
            <pc:docMk/>
            <pc:sldMk cId="1922370339" sldId="293"/>
            <ac:spMk id="6" creationId="{5457E6CC-FBDA-700D-9D59-D79150C45995}"/>
          </ac:spMkLst>
        </pc:spChg>
        <pc:spChg chg="mod">
          <ac:chgData name="Sorenson, Willy" userId="47492c92-5461-493c-a7a2-b97b6e926f68" providerId="ADAL" clId="{2069E885-4704-4827-A6A3-EF94437F8D09}" dt="2024-02-19T16:20:12.183" v="3491" actId="1076"/>
          <ac:spMkLst>
            <pc:docMk/>
            <pc:sldMk cId="1922370339" sldId="293"/>
            <ac:spMk id="10" creationId="{2985AAD0-A345-DE0D-01FB-804FC0FBE759}"/>
          </ac:spMkLst>
        </pc:spChg>
        <pc:picChg chg="add del mod">
          <ac:chgData name="Sorenson, Willy" userId="47492c92-5461-493c-a7a2-b97b6e926f68" providerId="ADAL" clId="{2069E885-4704-4827-A6A3-EF94437F8D09}" dt="2024-02-19T16:15:49.667" v="3461" actId="22"/>
          <ac:picMkLst>
            <pc:docMk/>
            <pc:sldMk cId="1922370339" sldId="293"/>
            <ac:picMk id="5" creationId="{98706910-1DAB-2B1F-6ECE-77E129FEFD75}"/>
          </ac:picMkLst>
        </pc:picChg>
        <pc:picChg chg="add del mod">
          <ac:chgData name="Sorenson, Willy" userId="47492c92-5461-493c-a7a2-b97b6e926f68" providerId="ADAL" clId="{2069E885-4704-4827-A6A3-EF94437F8D09}" dt="2024-02-19T16:19:36.787" v="3488" actId="14826"/>
          <ac:picMkLst>
            <pc:docMk/>
            <pc:sldMk cId="1922370339" sldId="293"/>
            <ac:picMk id="101" creationId="{5D77CEE8-2F2A-4FCD-A3D8-8648DAA43041}"/>
          </ac:picMkLst>
        </pc:picChg>
      </pc:sldChg>
      <pc:sldChg chg="del">
        <pc:chgData name="Sorenson, Willy" userId="47492c92-5461-493c-a7a2-b97b6e926f68" providerId="ADAL" clId="{2069E885-4704-4827-A6A3-EF94437F8D09}" dt="2024-02-20T03:13:09.887" v="5567" actId="2696"/>
        <pc:sldMkLst>
          <pc:docMk/>
          <pc:sldMk cId="3399734806" sldId="294"/>
        </pc:sldMkLst>
      </pc:sldChg>
      <pc:sldChg chg="del">
        <pc:chgData name="Sorenson, Willy" userId="47492c92-5461-493c-a7a2-b97b6e926f68" providerId="ADAL" clId="{2069E885-4704-4827-A6A3-EF94437F8D09}" dt="2024-02-20T03:13:09.887" v="5567" actId="2696"/>
        <pc:sldMkLst>
          <pc:docMk/>
          <pc:sldMk cId="3706405951" sldId="295"/>
        </pc:sldMkLst>
      </pc:sldChg>
      <pc:sldChg chg="del">
        <pc:chgData name="Sorenson, Willy" userId="47492c92-5461-493c-a7a2-b97b6e926f68" providerId="ADAL" clId="{2069E885-4704-4827-A6A3-EF94437F8D09}" dt="2024-02-20T03:13:09.887" v="5567" actId="2696"/>
        <pc:sldMkLst>
          <pc:docMk/>
          <pc:sldMk cId="1743419205" sldId="296"/>
        </pc:sldMkLst>
      </pc:sldChg>
      <pc:sldChg chg="del">
        <pc:chgData name="Sorenson, Willy" userId="47492c92-5461-493c-a7a2-b97b6e926f68" providerId="ADAL" clId="{2069E885-4704-4827-A6A3-EF94437F8D09}" dt="2024-02-20T03:13:09.887" v="5567" actId="2696"/>
        <pc:sldMkLst>
          <pc:docMk/>
          <pc:sldMk cId="1815630281" sldId="297"/>
        </pc:sldMkLst>
      </pc:sldChg>
      <pc:sldChg chg="new del">
        <pc:chgData name="Sorenson, Willy" userId="47492c92-5461-493c-a7a2-b97b6e926f68" providerId="ADAL" clId="{2069E885-4704-4827-A6A3-EF94437F8D09}" dt="2024-02-16T23:12:53.958" v="799" actId="680"/>
        <pc:sldMkLst>
          <pc:docMk/>
          <pc:sldMk cId="449688354" sldId="298"/>
        </pc:sldMkLst>
      </pc:sldChg>
      <pc:sldChg chg="new del">
        <pc:chgData name="Sorenson, Willy" userId="47492c92-5461-493c-a7a2-b97b6e926f68" providerId="ADAL" clId="{2069E885-4704-4827-A6A3-EF94437F8D09}" dt="2024-02-16T23:10:01.455" v="786" actId="680"/>
        <pc:sldMkLst>
          <pc:docMk/>
          <pc:sldMk cId="655573827" sldId="298"/>
        </pc:sldMkLst>
      </pc:sldChg>
      <pc:sldChg chg="addSp delSp modSp mod modAnim">
        <pc:chgData name="Sorenson, Willy" userId="47492c92-5461-493c-a7a2-b97b6e926f68" providerId="ADAL" clId="{2069E885-4704-4827-A6A3-EF94437F8D09}" dt="2024-02-20T01:27:21.581" v="3849"/>
        <pc:sldMkLst>
          <pc:docMk/>
          <pc:sldMk cId="728400902" sldId="298"/>
        </pc:sldMkLst>
        <pc:spChg chg="mod">
          <ac:chgData name="Sorenson, Willy" userId="47492c92-5461-493c-a7a2-b97b6e926f68" providerId="ADAL" clId="{2069E885-4704-4827-A6A3-EF94437F8D09}" dt="2024-02-16T23:16:11.560" v="964" actId="14100"/>
          <ac:spMkLst>
            <pc:docMk/>
            <pc:sldMk cId="728400902" sldId="298"/>
            <ac:spMk id="7" creationId="{E3AC432D-D294-5BEE-BBC8-E0BB808A26EA}"/>
          </ac:spMkLst>
        </pc:spChg>
        <pc:spChg chg="mod">
          <ac:chgData name="Sorenson, Willy" userId="47492c92-5461-493c-a7a2-b97b6e926f68" providerId="ADAL" clId="{2069E885-4704-4827-A6A3-EF94437F8D09}" dt="2024-02-16T23:16:33.586" v="998" actId="20577"/>
          <ac:spMkLst>
            <pc:docMk/>
            <pc:sldMk cId="728400902" sldId="298"/>
            <ac:spMk id="32" creationId="{92C11CD2-BF1E-4CC9-83F6-2C46282A584F}"/>
          </ac:spMkLst>
        </pc:spChg>
        <pc:picChg chg="add mod">
          <ac:chgData name="Sorenson, Willy" userId="47492c92-5461-493c-a7a2-b97b6e926f68" providerId="ADAL" clId="{2069E885-4704-4827-A6A3-EF94437F8D09}" dt="2024-02-16T23:13:30.895" v="802" actId="1076"/>
          <ac:picMkLst>
            <pc:docMk/>
            <pc:sldMk cId="728400902" sldId="298"/>
            <ac:picMk id="3" creationId="{71FF321E-0F51-20FF-C3F7-8B4CCC5D1C72}"/>
          </ac:picMkLst>
        </pc:picChg>
        <pc:picChg chg="add mod">
          <ac:chgData name="Sorenson, Willy" userId="47492c92-5461-493c-a7a2-b97b6e926f68" providerId="ADAL" clId="{2069E885-4704-4827-A6A3-EF94437F8D09}" dt="2024-02-16T23:13:48.297" v="805" actId="166"/>
          <ac:picMkLst>
            <pc:docMk/>
            <pc:sldMk cId="728400902" sldId="298"/>
            <ac:picMk id="5" creationId="{EBBE3594-29D9-F6EE-6DC3-BFF9F4174F6E}"/>
          </ac:picMkLst>
        </pc:picChg>
        <pc:picChg chg="del">
          <ac:chgData name="Sorenson, Willy" userId="47492c92-5461-493c-a7a2-b97b6e926f68" providerId="ADAL" clId="{2069E885-4704-4827-A6A3-EF94437F8D09}" dt="2024-02-16T23:13:12.549" v="800" actId="478"/>
          <ac:picMkLst>
            <pc:docMk/>
            <pc:sldMk cId="728400902" sldId="298"/>
            <ac:picMk id="6" creationId="{A7FC1767-38A8-CA99-C094-278EB7041700}"/>
          </ac:picMkLst>
        </pc:picChg>
        <pc:picChg chg="add mod">
          <ac:chgData name="Sorenson, Willy" userId="47492c92-5461-493c-a7a2-b97b6e926f68" providerId="ADAL" clId="{2069E885-4704-4827-A6A3-EF94437F8D09}" dt="2024-02-16T23:13:45.295" v="804" actId="1076"/>
          <ac:picMkLst>
            <pc:docMk/>
            <pc:sldMk cId="728400902" sldId="298"/>
            <ac:picMk id="8" creationId="{5DE58B1C-3236-BEA4-9663-CCF4158B4FFC}"/>
          </ac:picMkLst>
        </pc:picChg>
        <pc:picChg chg="add mod">
          <ac:chgData name="Sorenson, Willy" userId="47492c92-5461-493c-a7a2-b97b6e926f68" providerId="ADAL" clId="{2069E885-4704-4827-A6A3-EF94437F8D09}" dt="2024-02-16T23:13:37.589" v="803" actId="1076"/>
          <ac:picMkLst>
            <pc:docMk/>
            <pc:sldMk cId="728400902" sldId="298"/>
            <ac:picMk id="9" creationId="{2953EB12-F358-D9F0-5AB9-4F133FF63D0B}"/>
          </ac:picMkLst>
        </pc:picChg>
        <pc:cxnChg chg="mod">
          <ac:chgData name="Sorenson, Willy" userId="47492c92-5461-493c-a7a2-b97b6e926f68" providerId="ADAL" clId="{2069E885-4704-4827-A6A3-EF94437F8D09}" dt="2024-02-16T23:14:28.665" v="851" actId="1076"/>
          <ac:cxnSpMkLst>
            <pc:docMk/>
            <pc:sldMk cId="728400902" sldId="298"/>
            <ac:cxnSpMk id="4" creationId="{25BDECC8-6894-AE57-95F3-BE290B84923B}"/>
          </ac:cxnSpMkLst>
        </pc:cxnChg>
      </pc:sldChg>
      <pc:sldChg chg="new del">
        <pc:chgData name="Sorenson, Willy" userId="47492c92-5461-493c-a7a2-b97b6e926f68" providerId="ADAL" clId="{2069E885-4704-4827-A6A3-EF94437F8D09}" dt="2024-02-16T23:10:00.850" v="785" actId="680"/>
        <pc:sldMkLst>
          <pc:docMk/>
          <pc:sldMk cId="20184112" sldId="299"/>
        </pc:sldMkLst>
      </pc:sldChg>
      <pc:sldChg chg="del ord">
        <pc:chgData name="Sorenson, Willy" userId="47492c92-5461-493c-a7a2-b97b6e926f68" providerId="ADAL" clId="{2069E885-4704-4827-A6A3-EF94437F8D09}" dt="2024-02-20T03:13:09.887" v="5567" actId="2696"/>
        <pc:sldMkLst>
          <pc:docMk/>
          <pc:sldMk cId="101887105" sldId="299"/>
        </pc:sldMkLst>
      </pc:sldChg>
      <pc:sldChg chg="new del">
        <pc:chgData name="Sorenson, Willy" userId="47492c92-5461-493c-a7a2-b97b6e926f68" providerId="ADAL" clId="{2069E885-4704-4827-A6A3-EF94437F8D09}" dt="2024-02-16T23:10:00.396" v="784" actId="680"/>
        <pc:sldMkLst>
          <pc:docMk/>
          <pc:sldMk cId="1313282366" sldId="300"/>
        </pc:sldMkLst>
      </pc:sldChg>
      <pc:sldChg chg="addSp delSp modSp mod modAnim">
        <pc:chgData name="Sorenson, Willy" userId="47492c92-5461-493c-a7a2-b97b6e926f68" providerId="ADAL" clId="{2069E885-4704-4827-A6A3-EF94437F8D09}" dt="2024-02-20T01:28:57.798" v="3856"/>
        <pc:sldMkLst>
          <pc:docMk/>
          <pc:sldMk cId="4252213599" sldId="300"/>
        </pc:sldMkLst>
        <pc:spChg chg="mod">
          <ac:chgData name="Sorenson, Willy" userId="47492c92-5461-493c-a7a2-b97b6e926f68" providerId="ADAL" clId="{2069E885-4704-4827-A6A3-EF94437F8D09}" dt="2024-02-16T23:26:58.934" v="1403" actId="403"/>
          <ac:spMkLst>
            <pc:docMk/>
            <pc:sldMk cId="4252213599" sldId="300"/>
            <ac:spMk id="9" creationId="{7483AD52-31DA-35BD-C9EA-56A52CCEE9A2}"/>
          </ac:spMkLst>
        </pc:spChg>
        <pc:spChg chg="mod">
          <ac:chgData name="Sorenson, Willy" userId="47492c92-5461-493c-a7a2-b97b6e926f68" providerId="ADAL" clId="{2069E885-4704-4827-A6A3-EF94437F8D09}" dt="2024-02-16T23:31:35.889" v="1481" actId="404"/>
          <ac:spMkLst>
            <pc:docMk/>
            <pc:sldMk cId="4252213599" sldId="300"/>
            <ac:spMk id="10" creationId="{E53F9215-B61E-6035-0F17-6A1C5A85BFE6}"/>
          </ac:spMkLst>
        </pc:spChg>
        <pc:spChg chg="mod">
          <ac:chgData name="Sorenson, Willy" userId="47492c92-5461-493c-a7a2-b97b6e926f68" providerId="ADAL" clId="{2069E885-4704-4827-A6A3-EF94437F8D09}" dt="2024-02-16T23:32:45.492" v="1483" actId="20577"/>
          <ac:spMkLst>
            <pc:docMk/>
            <pc:sldMk cId="4252213599" sldId="300"/>
            <ac:spMk id="11" creationId="{C6BA73AC-4421-5B97-834E-C5BBFF2FCBFA}"/>
          </ac:spMkLst>
        </pc:spChg>
        <pc:spChg chg="mod">
          <ac:chgData name="Sorenson, Willy" userId="47492c92-5461-493c-a7a2-b97b6e926f68" providerId="ADAL" clId="{2069E885-4704-4827-A6A3-EF94437F8D09}" dt="2024-02-16T23:26:32.327" v="1383" actId="20577"/>
          <ac:spMkLst>
            <pc:docMk/>
            <pc:sldMk cId="4252213599" sldId="300"/>
            <ac:spMk id="13" creationId="{08C07903-C1F5-A486-062C-8F5503ED0B66}"/>
          </ac:spMkLst>
        </pc:spChg>
        <pc:spChg chg="del mod">
          <ac:chgData name="Sorenson, Willy" userId="47492c92-5461-493c-a7a2-b97b6e926f68" providerId="ADAL" clId="{2069E885-4704-4827-A6A3-EF94437F8D09}" dt="2024-02-16T23:29:38.363" v="1406" actId="478"/>
          <ac:spMkLst>
            <pc:docMk/>
            <pc:sldMk cId="4252213599" sldId="300"/>
            <ac:spMk id="21" creationId="{9D705A53-8AFB-1F5D-9D7D-D2C1ED6CF811}"/>
          </ac:spMkLst>
        </pc:spChg>
        <pc:grpChg chg="del">
          <ac:chgData name="Sorenson, Willy" userId="47492c92-5461-493c-a7a2-b97b6e926f68" providerId="ADAL" clId="{2069E885-4704-4827-A6A3-EF94437F8D09}" dt="2024-02-16T23:32:47.938" v="1484" actId="478"/>
          <ac:grpSpMkLst>
            <pc:docMk/>
            <pc:sldMk cId="4252213599" sldId="300"/>
            <ac:grpSpMk id="16" creationId="{4181F472-4DBA-21CF-F18B-1A254D01FB0A}"/>
          </ac:grpSpMkLst>
        </pc:grpChg>
        <pc:grpChg chg="del">
          <ac:chgData name="Sorenson, Willy" userId="47492c92-5461-493c-a7a2-b97b6e926f68" providerId="ADAL" clId="{2069E885-4704-4827-A6A3-EF94437F8D09}" dt="2024-02-16T23:32:10.355" v="1482" actId="478"/>
          <ac:grpSpMkLst>
            <pc:docMk/>
            <pc:sldMk cId="4252213599" sldId="300"/>
            <ac:grpSpMk id="17" creationId="{AA47A490-DF68-7869-2EE6-5CC3BEDFF843}"/>
          </ac:grpSpMkLst>
        </pc:grpChg>
        <pc:picChg chg="add mod">
          <ac:chgData name="Sorenson, Willy" userId="47492c92-5461-493c-a7a2-b97b6e926f68" providerId="ADAL" clId="{2069E885-4704-4827-A6A3-EF94437F8D09}" dt="2024-02-16T23:29:44.443" v="1408" actId="1076"/>
          <ac:picMkLst>
            <pc:docMk/>
            <pc:sldMk cId="4252213599" sldId="300"/>
            <ac:picMk id="4" creationId="{2A2E2AC4-4DF1-692C-F0B2-461FFB68E2D7}"/>
          </ac:picMkLst>
        </pc:picChg>
        <pc:picChg chg="del">
          <ac:chgData name="Sorenson, Willy" userId="47492c92-5461-493c-a7a2-b97b6e926f68" providerId="ADAL" clId="{2069E885-4704-4827-A6A3-EF94437F8D09}" dt="2024-02-16T23:29:30.958" v="1404" actId="478"/>
          <ac:picMkLst>
            <pc:docMk/>
            <pc:sldMk cId="4252213599" sldId="300"/>
            <ac:picMk id="24" creationId="{2D65A7D6-3FBD-B3E6-D4AA-984ECF195894}"/>
          </ac:picMkLst>
        </pc:picChg>
      </pc:sldChg>
      <pc:sldChg chg="del">
        <pc:chgData name="Sorenson, Willy" userId="47492c92-5461-493c-a7a2-b97b6e926f68" providerId="ADAL" clId="{2069E885-4704-4827-A6A3-EF94437F8D09}" dt="2024-02-16T23:33:36.464" v="1485"/>
        <pc:sldMkLst>
          <pc:docMk/>
          <pc:sldMk cId="497659908" sldId="301"/>
        </pc:sldMkLst>
      </pc:sldChg>
      <pc:sldChg chg="new del">
        <pc:chgData name="Sorenson, Willy" userId="47492c92-5461-493c-a7a2-b97b6e926f68" providerId="ADAL" clId="{2069E885-4704-4827-A6A3-EF94437F8D09}" dt="2024-02-16T23:34:09.288" v="1510" actId="47"/>
        <pc:sldMkLst>
          <pc:docMk/>
          <pc:sldMk cId="778665444" sldId="301"/>
        </pc:sldMkLst>
      </pc:sldChg>
      <pc:sldChg chg="addSp delSp modSp mod modAnim">
        <pc:chgData name="Sorenson, Willy" userId="47492c92-5461-493c-a7a2-b97b6e926f68" providerId="ADAL" clId="{2069E885-4704-4827-A6A3-EF94437F8D09}" dt="2024-02-20T11:58:25.122" v="5877" actId="1076"/>
        <pc:sldMkLst>
          <pc:docMk/>
          <pc:sldMk cId="1539963667" sldId="302"/>
        </pc:sldMkLst>
        <pc:spChg chg="add mod">
          <ac:chgData name="Sorenson, Willy" userId="47492c92-5461-493c-a7a2-b97b6e926f68" providerId="ADAL" clId="{2069E885-4704-4827-A6A3-EF94437F8D09}" dt="2024-02-20T11:58:25.122" v="5877" actId="1076"/>
          <ac:spMkLst>
            <pc:docMk/>
            <pc:sldMk cId="1539963667" sldId="302"/>
            <ac:spMk id="3" creationId="{5D425E74-C4AF-5F23-9608-0396B38A6468}"/>
          </ac:spMkLst>
        </pc:spChg>
        <pc:spChg chg="mod">
          <ac:chgData name="Sorenson, Willy" userId="47492c92-5461-493c-a7a2-b97b6e926f68" providerId="ADAL" clId="{2069E885-4704-4827-A6A3-EF94437F8D09}" dt="2024-02-16T23:40:44.543" v="1892" actId="20577"/>
          <ac:spMkLst>
            <pc:docMk/>
            <pc:sldMk cId="1539963667" sldId="302"/>
            <ac:spMk id="19" creationId="{544C4064-B69B-4ECE-8110-639CB21C9067}"/>
          </ac:spMkLst>
        </pc:spChg>
        <pc:picChg chg="del">
          <ac:chgData name="Sorenson, Willy" userId="47492c92-5461-493c-a7a2-b97b6e926f68" providerId="ADAL" clId="{2069E885-4704-4827-A6A3-EF94437F8D09}" dt="2024-02-16T23:34:17.593" v="1511" actId="478"/>
          <ac:picMkLst>
            <pc:docMk/>
            <pc:sldMk cId="1539963667" sldId="302"/>
            <ac:picMk id="3" creationId="{F0097186-83C6-EADF-E213-331FDCC69B4E}"/>
          </ac:picMkLst>
        </pc:picChg>
        <pc:picChg chg="add mod modCrop">
          <ac:chgData name="Sorenson, Willy" userId="47492c92-5461-493c-a7a2-b97b6e926f68" providerId="ADAL" clId="{2069E885-4704-4827-A6A3-EF94437F8D09}" dt="2024-02-16T23:37:03.947" v="1514" actId="732"/>
          <ac:picMkLst>
            <pc:docMk/>
            <pc:sldMk cId="1539963667" sldId="302"/>
            <ac:picMk id="4" creationId="{5AD3BE73-D290-49FE-6AD9-BAB08A53E2AD}"/>
          </ac:picMkLst>
        </pc:picChg>
      </pc:sldChg>
      <pc:sldChg chg="new del">
        <pc:chgData name="Sorenson, Willy" userId="47492c92-5461-493c-a7a2-b97b6e926f68" providerId="ADAL" clId="{2069E885-4704-4827-A6A3-EF94437F8D09}" dt="2024-02-17T00:19:57.799" v="2421" actId="2696"/>
        <pc:sldMkLst>
          <pc:docMk/>
          <pc:sldMk cId="3731279147" sldId="303"/>
        </pc:sldMkLst>
      </pc:sldChg>
      <pc:sldChg chg="addSp delSp modSp add mod modAnim">
        <pc:chgData name="Sorenson, Willy" userId="47492c92-5461-493c-a7a2-b97b6e926f68" providerId="ADAL" clId="{2069E885-4704-4827-A6A3-EF94437F8D09}" dt="2024-02-17T00:04:18.192" v="2243" actId="114"/>
        <pc:sldMkLst>
          <pc:docMk/>
          <pc:sldMk cId="4253713123" sldId="304"/>
        </pc:sldMkLst>
        <pc:spChg chg="mod">
          <ac:chgData name="Sorenson, Willy" userId="47492c92-5461-493c-a7a2-b97b6e926f68" providerId="ADAL" clId="{2069E885-4704-4827-A6A3-EF94437F8D09}" dt="2024-02-17T00:04:18.192" v="2243" actId="114"/>
          <ac:spMkLst>
            <pc:docMk/>
            <pc:sldMk cId="4253713123" sldId="304"/>
            <ac:spMk id="19" creationId="{544C4064-B69B-4ECE-8110-639CB21C9067}"/>
          </ac:spMkLst>
        </pc:spChg>
        <pc:picChg chg="del">
          <ac:chgData name="Sorenson, Willy" userId="47492c92-5461-493c-a7a2-b97b6e926f68" providerId="ADAL" clId="{2069E885-4704-4827-A6A3-EF94437F8D09}" dt="2024-02-16T23:43:48.609" v="1918" actId="478"/>
          <ac:picMkLst>
            <pc:docMk/>
            <pc:sldMk cId="4253713123" sldId="304"/>
            <ac:picMk id="4" creationId="{5AD3BE73-D290-49FE-6AD9-BAB08A53E2AD}"/>
          </ac:picMkLst>
        </pc:picChg>
        <pc:picChg chg="add del mod">
          <ac:chgData name="Sorenson, Willy" userId="47492c92-5461-493c-a7a2-b97b6e926f68" providerId="ADAL" clId="{2069E885-4704-4827-A6A3-EF94437F8D09}" dt="2024-02-16T23:47:16.003" v="1954" actId="478"/>
          <ac:picMkLst>
            <pc:docMk/>
            <pc:sldMk cId="4253713123" sldId="304"/>
            <ac:picMk id="5" creationId="{745EABAD-6B51-E6E4-CFEE-990E46C768DE}"/>
          </ac:picMkLst>
        </pc:picChg>
        <pc:picChg chg="add mod ord">
          <ac:chgData name="Sorenson, Willy" userId="47492c92-5461-493c-a7a2-b97b6e926f68" providerId="ADAL" clId="{2069E885-4704-4827-A6A3-EF94437F8D09}" dt="2024-02-17T00:03:21.759" v="2240" actId="14100"/>
          <ac:picMkLst>
            <pc:docMk/>
            <pc:sldMk cId="4253713123" sldId="304"/>
            <ac:picMk id="7" creationId="{ED26E55E-3E36-6038-CE14-ED04D2256C7B}"/>
          </ac:picMkLst>
        </pc:picChg>
        <pc:picChg chg="add mod ord">
          <ac:chgData name="Sorenson, Willy" userId="47492c92-5461-493c-a7a2-b97b6e926f68" providerId="ADAL" clId="{2069E885-4704-4827-A6A3-EF94437F8D09}" dt="2024-02-17T00:03:41.227" v="2242" actId="166"/>
          <ac:picMkLst>
            <pc:docMk/>
            <pc:sldMk cId="4253713123" sldId="304"/>
            <ac:picMk id="9" creationId="{DBE39AFE-4874-3057-F10D-C972544CF828}"/>
          </ac:picMkLst>
        </pc:picChg>
        <pc:cxnChg chg="mod">
          <ac:chgData name="Sorenson, Willy" userId="47492c92-5461-493c-a7a2-b97b6e926f68" providerId="ADAL" clId="{2069E885-4704-4827-A6A3-EF94437F8D09}" dt="2024-02-16T23:43:46.433" v="1917" actId="1076"/>
          <ac:cxnSpMkLst>
            <pc:docMk/>
            <pc:sldMk cId="4253713123" sldId="304"/>
            <ac:cxnSpMk id="2" creationId="{3E977FFC-DB3A-DBA4-13A0-D6E05AE3B169}"/>
          </ac:cxnSpMkLst>
        </pc:cxnChg>
      </pc:sldChg>
      <pc:sldChg chg="addSp delSp modSp add mod ord delAnim modAnim">
        <pc:chgData name="Sorenson, Willy" userId="47492c92-5461-493c-a7a2-b97b6e926f68" providerId="ADAL" clId="{2069E885-4704-4827-A6A3-EF94437F8D09}" dt="2024-02-20T11:34:46.819" v="5763" actId="20577"/>
        <pc:sldMkLst>
          <pc:docMk/>
          <pc:sldMk cId="1650190343" sldId="305"/>
        </pc:sldMkLst>
        <pc:spChg chg="add mod">
          <ac:chgData name="Sorenson, Willy" userId="47492c92-5461-493c-a7a2-b97b6e926f68" providerId="ADAL" clId="{2069E885-4704-4827-A6A3-EF94437F8D09}" dt="2024-02-20T11:34:46.819" v="5763" actId="20577"/>
          <ac:spMkLst>
            <pc:docMk/>
            <pc:sldMk cId="1650190343" sldId="305"/>
            <ac:spMk id="3" creationId="{7132D8AA-0CCA-4479-75BC-D2AC7970C9CD}"/>
          </ac:spMkLst>
        </pc:spChg>
        <pc:spChg chg="mod">
          <ac:chgData name="Sorenson, Willy" userId="47492c92-5461-493c-a7a2-b97b6e926f68" providerId="ADAL" clId="{2069E885-4704-4827-A6A3-EF94437F8D09}" dt="2024-02-17T00:06:30.090" v="2274" actId="14100"/>
          <ac:spMkLst>
            <pc:docMk/>
            <pc:sldMk cId="1650190343" sldId="305"/>
            <ac:spMk id="6" creationId="{B6FBFFC8-BA8C-733D-FC57-A50B7CDA92FD}"/>
          </ac:spMkLst>
        </pc:spChg>
        <pc:spChg chg="mod">
          <ac:chgData name="Sorenson, Willy" userId="47492c92-5461-493c-a7a2-b97b6e926f68" providerId="ADAL" clId="{2069E885-4704-4827-A6A3-EF94437F8D09}" dt="2024-02-17T00:19:10.037" v="2420" actId="20577"/>
          <ac:spMkLst>
            <pc:docMk/>
            <pc:sldMk cId="1650190343" sldId="305"/>
            <ac:spMk id="14" creationId="{D529AC97-CEEF-4F49-9BAD-DD30A7E3B5D4}"/>
          </ac:spMkLst>
        </pc:spChg>
        <pc:picChg chg="del">
          <ac:chgData name="Sorenson, Willy" userId="47492c92-5461-493c-a7a2-b97b6e926f68" providerId="ADAL" clId="{2069E885-4704-4827-A6A3-EF94437F8D09}" dt="2024-02-17T00:07:49.606" v="2396" actId="478"/>
          <ac:picMkLst>
            <pc:docMk/>
            <pc:sldMk cId="1650190343" sldId="305"/>
            <ac:picMk id="4" creationId="{9F944770-091E-0EDB-21EE-6A3BF8A08C56}"/>
          </ac:picMkLst>
        </pc:picChg>
        <pc:picChg chg="del">
          <ac:chgData name="Sorenson, Willy" userId="47492c92-5461-493c-a7a2-b97b6e926f68" providerId="ADAL" clId="{2069E885-4704-4827-A6A3-EF94437F8D09}" dt="2024-02-17T00:07:53.144" v="2398" actId="478"/>
          <ac:picMkLst>
            <pc:docMk/>
            <pc:sldMk cId="1650190343" sldId="305"/>
            <ac:picMk id="5" creationId="{2311E3E2-BE86-78D5-C6C0-8FF662676AA5}"/>
          </ac:picMkLst>
        </pc:picChg>
        <pc:picChg chg="del">
          <ac:chgData name="Sorenson, Willy" userId="47492c92-5461-493c-a7a2-b97b6e926f68" providerId="ADAL" clId="{2069E885-4704-4827-A6A3-EF94437F8D09}" dt="2024-02-17T00:07:51.292" v="2397" actId="478"/>
          <ac:picMkLst>
            <pc:docMk/>
            <pc:sldMk cId="1650190343" sldId="305"/>
            <ac:picMk id="1027" creationId="{FFC3E612-9D80-DD40-EDBC-D081D77B2A3A}"/>
          </ac:picMkLst>
        </pc:picChg>
        <pc:picChg chg="add mod">
          <ac:chgData name="Sorenson, Willy" userId="47492c92-5461-493c-a7a2-b97b6e926f68" providerId="ADAL" clId="{2069E885-4704-4827-A6A3-EF94437F8D09}" dt="2024-02-17T00:18:57.890" v="2417" actId="1076"/>
          <ac:picMkLst>
            <pc:docMk/>
            <pc:sldMk cId="1650190343" sldId="305"/>
            <ac:picMk id="2050" creationId="{AE3F1C49-C7F5-CD9F-1928-65401D1433F9}"/>
          </ac:picMkLst>
        </pc:picChg>
      </pc:sldChg>
      <pc:sldChg chg="addSp delSp modSp add mod ord delAnim modAnim">
        <pc:chgData name="Sorenson, Willy" userId="47492c92-5461-493c-a7a2-b97b6e926f68" providerId="ADAL" clId="{2069E885-4704-4827-A6A3-EF94437F8D09}" dt="2024-02-20T11:37:57.989" v="5796" actId="20577"/>
        <pc:sldMkLst>
          <pc:docMk/>
          <pc:sldMk cId="3259948771" sldId="306"/>
        </pc:sldMkLst>
        <pc:spChg chg="add mod">
          <ac:chgData name="Sorenson, Willy" userId="47492c92-5461-493c-a7a2-b97b6e926f68" providerId="ADAL" clId="{2069E885-4704-4827-A6A3-EF94437F8D09}" dt="2024-02-20T11:37:57.989" v="5796" actId="20577"/>
          <ac:spMkLst>
            <pc:docMk/>
            <pc:sldMk cId="3259948771" sldId="306"/>
            <ac:spMk id="3" creationId="{D17B70F1-6695-1A29-F303-23C49EE849FB}"/>
          </ac:spMkLst>
        </pc:spChg>
        <pc:spChg chg="mod">
          <ac:chgData name="Sorenson, Willy" userId="47492c92-5461-493c-a7a2-b97b6e926f68" providerId="ADAL" clId="{2069E885-4704-4827-A6A3-EF94437F8D09}" dt="2024-02-20T01:31:17.471" v="3860" actId="1076"/>
          <ac:spMkLst>
            <pc:docMk/>
            <pc:sldMk cId="3259948771" sldId="306"/>
            <ac:spMk id="6" creationId="{B6FBFFC8-BA8C-733D-FC57-A50B7CDA92FD}"/>
          </ac:spMkLst>
        </pc:spChg>
        <pc:spChg chg="add mod">
          <ac:chgData name="Sorenson, Willy" userId="47492c92-5461-493c-a7a2-b97b6e926f68" providerId="ADAL" clId="{2069E885-4704-4827-A6A3-EF94437F8D09}" dt="2024-02-20T01:33:19.409" v="3960" actId="164"/>
          <ac:spMkLst>
            <pc:docMk/>
            <pc:sldMk cId="3259948771" sldId="306"/>
            <ac:spMk id="11" creationId="{701C6C41-F15C-9A80-B782-1937BE113991}"/>
          </ac:spMkLst>
        </pc:spChg>
        <pc:spChg chg="add mod">
          <ac:chgData name="Sorenson, Willy" userId="47492c92-5461-493c-a7a2-b97b6e926f68" providerId="ADAL" clId="{2069E885-4704-4827-A6A3-EF94437F8D09}" dt="2024-02-18T20:41:47.471" v="2532" actId="1076"/>
          <ac:spMkLst>
            <pc:docMk/>
            <pc:sldMk cId="3259948771" sldId="306"/>
            <ac:spMk id="12" creationId="{930D53AC-7D2D-F483-2F2E-113C696F9B74}"/>
          </ac:spMkLst>
        </pc:spChg>
        <pc:spChg chg="mod">
          <ac:chgData name="Sorenson, Willy" userId="47492c92-5461-493c-a7a2-b97b6e926f68" providerId="ADAL" clId="{2069E885-4704-4827-A6A3-EF94437F8D09}" dt="2024-02-20T01:32:56.269" v="3959" actId="1076"/>
          <ac:spMkLst>
            <pc:docMk/>
            <pc:sldMk cId="3259948771" sldId="306"/>
            <ac:spMk id="14" creationId="{D529AC97-CEEF-4F49-9BAD-DD30A7E3B5D4}"/>
          </ac:spMkLst>
        </pc:spChg>
        <pc:grpChg chg="add mod">
          <ac:chgData name="Sorenson, Willy" userId="47492c92-5461-493c-a7a2-b97b6e926f68" providerId="ADAL" clId="{2069E885-4704-4827-A6A3-EF94437F8D09}" dt="2024-02-20T01:33:19.409" v="3960" actId="164"/>
          <ac:grpSpMkLst>
            <pc:docMk/>
            <pc:sldMk cId="3259948771" sldId="306"/>
            <ac:grpSpMk id="13" creationId="{D85E2A0F-D94D-1418-B361-E75D52B98FAE}"/>
          </ac:grpSpMkLst>
        </pc:grpChg>
        <pc:picChg chg="del">
          <ac:chgData name="Sorenson, Willy" userId="47492c92-5461-493c-a7a2-b97b6e926f68" providerId="ADAL" clId="{2069E885-4704-4827-A6A3-EF94437F8D09}" dt="2024-02-17T00:24:22.278" v="2426" actId="478"/>
          <ac:picMkLst>
            <pc:docMk/>
            <pc:sldMk cId="3259948771" sldId="306"/>
            <ac:picMk id="4" creationId="{9F944770-091E-0EDB-21EE-6A3BF8A08C56}"/>
          </ac:picMkLst>
        </pc:picChg>
        <pc:picChg chg="del">
          <ac:chgData name="Sorenson, Willy" userId="47492c92-5461-493c-a7a2-b97b6e926f68" providerId="ADAL" clId="{2069E885-4704-4827-A6A3-EF94437F8D09}" dt="2024-02-17T00:24:25.714" v="2428" actId="478"/>
          <ac:picMkLst>
            <pc:docMk/>
            <pc:sldMk cId="3259948771" sldId="306"/>
            <ac:picMk id="5" creationId="{2311E3E2-BE86-78D5-C6C0-8FF662676AA5}"/>
          </ac:picMkLst>
        </pc:picChg>
        <pc:picChg chg="add mod">
          <ac:chgData name="Sorenson, Willy" userId="47492c92-5461-493c-a7a2-b97b6e926f68" providerId="ADAL" clId="{2069E885-4704-4827-A6A3-EF94437F8D09}" dt="2024-02-18T20:36:11.111" v="2450" actId="1076"/>
          <ac:picMkLst>
            <pc:docMk/>
            <pc:sldMk cId="3259948771" sldId="306"/>
            <ac:picMk id="9" creationId="{A7808F54-042D-B6DD-67E9-B14A0B96C020}"/>
          </ac:picMkLst>
        </pc:picChg>
        <pc:picChg chg="add mod">
          <ac:chgData name="Sorenson, Willy" userId="47492c92-5461-493c-a7a2-b97b6e926f68" providerId="ADAL" clId="{2069E885-4704-4827-A6A3-EF94437F8D09}" dt="2024-02-20T01:33:19.409" v="3960" actId="164"/>
          <ac:picMkLst>
            <pc:docMk/>
            <pc:sldMk cId="3259948771" sldId="306"/>
            <ac:picMk id="10" creationId="{A959F8AD-459D-48E3-BB32-E3422880797B}"/>
          </ac:picMkLst>
        </pc:picChg>
        <pc:picChg chg="del">
          <ac:chgData name="Sorenson, Willy" userId="47492c92-5461-493c-a7a2-b97b6e926f68" providerId="ADAL" clId="{2069E885-4704-4827-A6A3-EF94437F8D09}" dt="2024-02-17T00:24:24.013" v="2427" actId="478"/>
          <ac:picMkLst>
            <pc:docMk/>
            <pc:sldMk cId="3259948771" sldId="306"/>
            <ac:picMk id="1027" creationId="{FFC3E612-9D80-DD40-EDBC-D081D77B2A3A}"/>
          </ac:picMkLst>
        </pc:picChg>
        <pc:cxnChg chg="mod">
          <ac:chgData name="Sorenson, Willy" userId="47492c92-5461-493c-a7a2-b97b6e926f68" providerId="ADAL" clId="{2069E885-4704-4827-A6A3-EF94437F8D09}" dt="2024-02-20T01:31:20.722" v="3861" actId="1076"/>
          <ac:cxnSpMkLst>
            <pc:docMk/>
            <pc:sldMk cId="3259948771" sldId="306"/>
            <ac:cxnSpMk id="2" creationId="{6061C41E-B376-1FC0-665A-2703A92C1493}"/>
          </ac:cxnSpMkLst>
        </pc:cxnChg>
      </pc:sldChg>
      <pc:sldChg chg="addSp modSp new">
        <pc:chgData name="Sorenson, Willy" userId="47492c92-5461-493c-a7a2-b97b6e926f68" providerId="ADAL" clId="{2069E885-4704-4827-A6A3-EF94437F8D09}" dt="2024-02-18T21:05:54.923" v="2755" actId="14100"/>
        <pc:sldMkLst>
          <pc:docMk/>
          <pc:sldMk cId="2838967707" sldId="307"/>
        </pc:sldMkLst>
        <pc:picChg chg="add mod">
          <ac:chgData name="Sorenson, Willy" userId="47492c92-5461-493c-a7a2-b97b6e926f68" providerId="ADAL" clId="{2069E885-4704-4827-A6A3-EF94437F8D09}" dt="2024-02-18T21:05:54.923" v="2755" actId="14100"/>
          <ac:picMkLst>
            <pc:docMk/>
            <pc:sldMk cId="2838967707" sldId="307"/>
            <ac:picMk id="4098" creationId="{24287607-FBA4-5101-05C8-C0E739736560}"/>
          </ac:picMkLst>
        </pc:picChg>
      </pc:sldChg>
      <pc:sldChg chg="add del">
        <pc:chgData name="Sorenson, Willy" userId="47492c92-5461-493c-a7a2-b97b6e926f68" providerId="ADAL" clId="{2069E885-4704-4827-A6A3-EF94437F8D09}" dt="2024-02-16T21:02:24.979" v="160" actId="2696"/>
        <pc:sldMkLst>
          <pc:docMk/>
          <pc:sldMk cId="989587788" sldId="651"/>
        </pc:sldMkLst>
      </pc:sldChg>
      <pc:sldChg chg="add del">
        <pc:chgData name="Sorenson, Willy" userId="47492c92-5461-493c-a7a2-b97b6e926f68" providerId="ADAL" clId="{2069E885-4704-4827-A6A3-EF94437F8D09}" dt="2024-02-16T21:02:27.703" v="161" actId="2696"/>
        <pc:sldMkLst>
          <pc:docMk/>
          <pc:sldMk cId="4194515214" sldId="652"/>
        </pc:sldMkLst>
      </pc:sldChg>
      <pc:sldChg chg="add del">
        <pc:chgData name="Sorenson, Willy" userId="47492c92-5461-493c-a7a2-b97b6e926f68" providerId="ADAL" clId="{2069E885-4704-4827-A6A3-EF94437F8D09}" dt="2024-02-16T21:02:30.686" v="162" actId="2696"/>
        <pc:sldMkLst>
          <pc:docMk/>
          <pc:sldMk cId="3086653132" sldId="653"/>
        </pc:sldMkLst>
      </pc:sldChg>
      <pc:sldChg chg="addSp delSp modSp mod">
        <pc:chgData name="Sorenson, Willy" userId="47492c92-5461-493c-a7a2-b97b6e926f68" providerId="ADAL" clId="{2069E885-4704-4827-A6A3-EF94437F8D09}" dt="2024-02-18T20:47:53.574" v="2660" actId="20577"/>
        <pc:sldMkLst>
          <pc:docMk/>
          <pc:sldMk cId="3034626447" sldId="735"/>
        </pc:sldMkLst>
        <pc:spChg chg="mod">
          <ac:chgData name="Sorenson, Willy" userId="47492c92-5461-493c-a7a2-b97b6e926f68" providerId="ADAL" clId="{2069E885-4704-4827-A6A3-EF94437F8D09}" dt="2024-02-18T20:47:53.574" v="2660" actId="20577"/>
          <ac:spMkLst>
            <pc:docMk/>
            <pc:sldMk cId="3034626447" sldId="735"/>
            <ac:spMk id="2" creationId="{10CE43E8-FCC0-4ED0-BF5B-08F7BFAEB4A0}"/>
          </ac:spMkLst>
        </pc:spChg>
        <pc:spChg chg="del mod">
          <ac:chgData name="Sorenson, Willy" userId="47492c92-5461-493c-a7a2-b97b6e926f68" providerId="ADAL" clId="{2069E885-4704-4827-A6A3-EF94437F8D09}" dt="2024-02-18T20:46:30.989" v="2624" actId="478"/>
          <ac:spMkLst>
            <pc:docMk/>
            <pc:sldMk cId="3034626447" sldId="735"/>
            <ac:spMk id="3" creationId="{C029B42F-304D-455C-93DB-D822A4763242}"/>
          </ac:spMkLst>
        </pc:spChg>
        <pc:spChg chg="add mod">
          <ac:chgData name="Sorenson, Willy" userId="47492c92-5461-493c-a7a2-b97b6e926f68" providerId="ADAL" clId="{2069E885-4704-4827-A6A3-EF94437F8D09}" dt="2024-02-18T20:47:50.083" v="2658" actId="1076"/>
          <ac:spMkLst>
            <pc:docMk/>
            <pc:sldMk cId="3034626447" sldId="735"/>
            <ac:spMk id="4" creationId="{0D87A3BF-22F5-FD2B-D26E-E482EE00C130}"/>
          </ac:spMkLst>
        </pc:spChg>
        <pc:picChg chg="mod">
          <ac:chgData name="Sorenson, Willy" userId="47492c92-5461-493c-a7a2-b97b6e926f68" providerId="ADAL" clId="{2069E885-4704-4827-A6A3-EF94437F8D09}" dt="2024-02-18T20:47:02.794" v="2628" actId="14100"/>
          <ac:picMkLst>
            <pc:docMk/>
            <pc:sldMk cId="3034626447" sldId="735"/>
            <ac:picMk id="91138" creationId="{71E3BE69-7A4F-4090-98EE-7D8599D6FB8F}"/>
          </ac:picMkLst>
        </pc:picChg>
      </pc:sldChg>
      <pc:sldChg chg="addSp delSp modSp add mod">
        <pc:chgData name="Sorenson, Willy" userId="47492c92-5461-493c-a7a2-b97b6e926f68" providerId="ADAL" clId="{2069E885-4704-4827-A6A3-EF94437F8D09}" dt="2024-02-18T21:00:58.450" v="2742" actId="1582"/>
        <pc:sldMkLst>
          <pc:docMk/>
          <pc:sldMk cId="3136597705" sldId="736"/>
        </pc:sldMkLst>
        <pc:spChg chg="mod">
          <ac:chgData name="Sorenson, Willy" userId="47492c92-5461-493c-a7a2-b97b6e926f68" providerId="ADAL" clId="{2069E885-4704-4827-A6A3-EF94437F8D09}" dt="2024-02-18T20:51:33.876" v="2688" actId="1076"/>
          <ac:spMkLst>
            <pc:docMk/>
            <pc:sldMk cId="3136597705" sldId="736"/>
            <ac:spMk id="2" creationId="{10CE43E8-FCC0-4ED0-BF5B-08F7BFAEB4A0}"/>
          </ac:spMkLst>
        </pc:spChg>
        <pc:spChg chg="add mod">
          <ac:chgData name="Sorenson, Willy" userId="47492c92-5461-493c-a7a2-b97b6e926f68" providerId="ADAL" clId="{2069E885-4704-4827-A6A3-EF94437F8D09}" dt="2024-02-18T21:00:58.450" v="2742" actId="1582"/>
          <ac:spMkLst>
            <pc:docMk/>
            <pc:sldMk cId="3136597705" sldId="736"/>
            <ac:spMk id="3" creationId="{3348EFC3-7983-7509-C380-CCD21D3D4AE1}"/>
          </ac:spMkLst>
        </pc:spChg>
        <pc:spChg chg="mod">
          <ac:chgData name="Sorenson, Willy" userId="47492c92-5461-493c-a7a2-b97b6e926f68" providerId="ADAL" clId="{2069E885-4704-4827-A6A3-EF94437F8D09}" dt="2024-02-18T21:00:26.662" v="2738" actId="404"/>
          <ac:spMkLst>
            <pc:docMk/>
            <pc:sldMk cId="3136597705" sldId="736"/>
            <ac:spMk id="4" creationId="{0D87A3BF-22F5-FD2B-D26E-E482EE00C130}"/>
          </ac:spMkLst>
        </pc:spChg>
        <pc:picChg chg="add mod">
          <ac:chgData name="Sorenson, Willy" userId="47492c92-5461-493c-a7a2-b97b6e926f68" providerId="ADAL" clId="{2069E885-4704-4827-A6A3-EF94437F8D09}" dt="2024-02-18T21:00:05.594" v="2727" actId="167"/>
          <ac:picMkLst>
            <pc:docMk/>
            <pc:sldMk cId="3136597705" sldId="736"/>
            <ac:picMk id="3074" creationId="{62D84193-E5C6-6A86-BD71-1DB3F529C826}"/>
          </ac:picMkLst>
        </pc:picChg>
        <pc:picChg chg="del">
          <ac:chgData name="Sorenson, Willy" userId="47492c92-5461-493c-a7a2-b97b6e926f68" providerId="ADAL" clId="{2069E885-4704-4827-A6A3-EF94437F8D09}" dt="2024-02-18T20:59:28.974" v="2719" actId="478"/>
          <ac:picMkLst>
            <pc:docMk/>
            <pc:sldMk cId="3136597705" sldId="736"/>
            <ac:picMk id="91138" creationId="{71E3BE69-7A4F-4090-98EE-7D8599D6FB8F}"/>
          </ac:picMkLst>
        </pc:picChg>
      </pc:sldChg>
      <pc:sldChg chg="addSp delSp modSp new mod">
        <pc:chgData name="Sorenson, Willy" userId="47492c92-5461-493c-a7a2-b97b6e926f68" providerId="ADAL" clId="{2069E885-4704-4827-A6A3-EF94437F8D09}" dt="2024-02-18T21:10:45.208" v="2846" actId="732"/>
        <pc:sldMkLst>
          <pc:docMk/>
          <pc:sldMk cId="300157910" sldId="737"/>
        </pc:sldMkLst>
        <pc:spChg chg="add mod">
          <ac:chgData name="Sorenson, Willy" userId="47492c92-5461-493c-a7a2-b97b6e926f68" providerId="ADAL" clId="{2069E885-4704-4827-A6A3-EF94437F8D09}" dt="2024-02-18T21:08:12.769" v="2775" actId="1076"/>
          <ac:spMkLst>
            <pc:docMk/>
            <pc:sldMk cId="300157910" sldId="737"/>
            <ac:spMk id="4" creationId="{9999A804-E168-DC3B-5218-CB6824E6EF7E}"/>
          </ac:spMkLst>
        </pc:spChg>
        <pc:spChg chg="add mod">
          <ac:chgData name="Sorenson, Willy" userId="47492c92-5461-493c-a7a2-b97b6e926f68" providerId="ADAL" clId="{2069E885-4704-4827-A6A3-EF94437F8D09}" dt="2024-02-18T21:09:21" v="2841" actId="20577"/>
          <ac:spMkLst>
            <pc:docMk/>
            <pc:sldMk cId="300157910" sldId="737"/>
            <ac:spMk id="5" creationId="{9867A672-41CE-4365-C4C2-ABC8AF8CF8AA}"/>
          </ac:spMkLst>
        </pc:spChg>
        <pc:picChg chg="add del mod modCrop">
          <ac:chgData name="Sorenson, Willy" userId="47492c92-5461-493c-a7a2-b97b6e926f68" providerId="ADAL" clId="{2069E885-4704-4827-A6A3-EF94437F8D09}" dt="2024-02-18T21:10:19.519" v="2842" actId="478"/>
          <ac:picMkLst>
            <pc:docMk/>
            <pc:sldMk cId="300157910" sldId="737"/>
            <ac:picMk id="3" creationId="{D7F3834C-8018-F5B3-5142-0A540C805A8A}"/>
          </ac:picMkLst>
        </pc:picChg>
        <pc:picChg chg="add mod modCrop">
          <ac:chgData name="Sorenson, Willy" userId="47492c92-5461-493c-a7a2-b97b6e926f68" providerId="ADAL" clId="{2069E885-4704-4827-A6A3-EF94437F8D09}" dt="2024-02-18T21:10:45.208" v="2846" actId="732"/>
          <ac:picMkLst>
            <pc:docMk/>
            <pc:sldMk cId="300157910" sldId="737"/>
            <ac:picMk id="7" creationId="{0D2043A3-F7A4-EDEB-EB9D-550D65F4785C}"/>
          </ac:picMkLst>
        </pc:picChg>
      </pc:sldChg>
      <pc:sldChg chg="addSp delSp modSp mod delAnim modAnim">
        <pc:chgData name="Sorenson, Willy" userId="47492c92-5461-493c-a7a2-b97b6e926f68" providerId="ADAL" clId="{2069E885-4704-4827-A6A3-EF94437F8D09}" dt="2024-02-20T03:21:48.749" v="5586" actId="1076"/>
        <pc:sldMkLst>
          <pc:docMk/>
          <pc:sldMk cId="71284899" sldId="738"/>
        </pc:sldMkLst>
        <pc:spChg chg="mod">
          <ac:chgData name="Sorenson, Willy" userId="47492c92-5461-493c-a7a2-b97b6e926f68" providerId="ADAL" clId="{2069E885-4704-4827-A6A3-EF94437F8D09}" dt="2024-02-20T01:35:20.268" v="3968" actId="20577"/>
          <ac:spMkLst>
            <pc:docMk/>
            <pc:sldMk cId="71284899" sldId="738"/>
            <ac:spMk id="6" creationId="{B6FBFFC8-BA8C-733D-FC57-A50B7CDA92FD}"/>
          </ac:spMkLst>
        </pc:spChg>
        <pc:spChg chg="mod">
          <ac:chgData name="Sorenson, Willy" userId="47492c92-5461-493c-a7a2-b97b6e926f68" providerId="ADAL" clId="{2069E885-4704-4827-A6A3-EF94437F8D09}" dt="2024-02-20T03:21:48.749" v="5586" actId="1076"/>
          <ac:spMkLst>
            <pc:docMk/>
            <pc:sldMk cId="71284899" sldId="738"/>
            <ac:spMk id="14" creationId="{D529AC97-CEEF-4F49-9BAD-DD30A7E3B5D4}"/>
          </ac:spMkLst>
        </pc:spChg>
        <pc:picChg chg="del">
          <ac:chgData name="Sorenson, Willy" userId="47492c92-5461-493c-a7a2-b97b6e926f68" providerId="ADAL" clId="{2069E885-4704-4827-A6A3-EF94437F8D09}" dt="2024-02-18T21:14:15.235" v="2998" actId="478"/>
          <ac:picMkLst>
            <pc:docMk/>
            <pc:sldMk cId="71284899" sldId="738"/>
            <ac:picMk id="4" creationId="{9F944770-091E-0EDB-21EE-6A3BF8A08C56}"/>
          </ac:picMkLst>
        </pc:picChg>
        <pc:picChg chg="del">
          <ac:chgData name="Sorenson, Willy" userId="47492c92-5461-493c-a7a2-b97b6e926f68" providerId="ADAL" clId="{2069E885-4704-4827-A6A3-EF94437F8D09}" dt="2024-02-18T21:14:17.997" v="3000" actId="478"/>
          <ac:picMkLst>
            <pc:docMk/>
            <pc:sldMk cId="71284899" sldId="738"/>
            <ac:picMk id="5" creationId="{2311E3E2-BE86-78D5-C6C0-8FF662676AA5}"/>
          </ac:picMkLst>
        </pc:picChg>
        <pc:picChg chg="add mod">
          <ac:chgData name="Sorenson, Willy" userId="47492c92-5461-493c-a7a2-b97b6e926f68" providerId="ADAL" clId="{2069E885-4704-4827-A6A3-EF94437F8D09}" dt="2024-02-18T21:20:49.777" v="3005" actId="14100"/>
          <ac:picMkLst>
            <pc:docMk/>
            <pc:sldMk cId="71284899" sldId="738"/>
            <ac:picMk id="9" creationId="{164549C2-B680-4C81-3F33-2B2067DDC126}"/>
          </ac:picMkLst>
        </pc:picChg>
        <pc:picChg chg="del">
          <ac:chgData name="Sorenson, Willy" userId="47492c92-5461-493c-a7a2-b97b6e926f68" providerId="ADAL" clId="{2069E885-4704-4827-A6A3-EF94437F8D09}" dt="2024-02-18T21:14:17.192" v="2999" actId="478"/>
          <ac:picMkLst>
            <pc:docMk/>
            <pc:sldMk cId="71284899" sldId="738"/>
            <ac:picMk id="1027" creationId="{FFC3E612-9D80-DD40-EDBC-D081D77B2A3A}"/>
          </ac:picMkLst>
        </pc:picChg>
      </pc:sldChg>
      <pc:sldChg chg="addSp delSp modSp new mod ord">
        <pc:chgData name="Sorenson, Willy" userId="47492c92-5461-493c-a7a2-b97b6e926f68" providerId="ADAL" clId="{2069E885-4704-4827-A6A3-EF94437F8D09}" dt="2024-02-19T16:08:11.838" v="3454"/>
        <pc:sldMkLst>
          <pc:docMk/>
          <pc:sldMk cId="2783638728" sldId="739"/>
        </pc:sldMkLst>
        <pc:spChg chg="add del mod">
          <ac:chgData name="Sorenson, Willy" userId="47492c92-5461-493c-a7a2-b97b6e926f68" providerId="ADAL" clId="{2069E885-4704-4827-A6A3-EF94437F8D09}" dt="2024-02-19T16:07:32.161" v="3446" actId="478"/>
          <ac:spMkLst>
            <pc:docMk/>
            <pc:sldMk cId="2783638728" sldId="739"/>
            <ac:spMk id="4" creationId="{80B6F4EA-97B1-81A9-3841-AEF9DA29706B}"/>
          </ac:spMkLst>
        </pc:spChg>
        <pc:picChg chg="add del mod">
          <ac:chgData name="Sorenson, Willy" userId="47492c92-5461-493c-a7a2-b97b6e926f68" providerId="ADAL" clId="{2069E885-4704-4827-A6A3-EF94437F8D09}" dt="2024-02-19T16:07:33.798" v="3447" actId="478"/>
          <ac:picMkLst>
            <pc:docMk/>
            <pc:sldMk cId="2783638728" sldId="739"/>
            <ac:picMk id="3" creationId="{765DE41F-BDB2-8384-9A0E-D49C629BC26F}"/>
          </ac:picMkLst>
        </pc:picChg>
        <pc:picChg chg="add mod">
          <ac:chgData name="Sorenson, Willy" userId="47492c92-5461-493c-a7a2-b97b6e926f68" providerId="ADAL" clId="{2069E885-4704-4827-A6A3-EF94437F8D09}" dt="2024-02-19T16:07:49.849" v="3452" actId="14100"/>
          <ac:picMkLst>
            <pc:docMk/>
            <pc:sldMk cId="2783638728" sldId="739"/>
            <ac:picMk id="6" creationId="{76A94ED1-F3CB-5093-E97D-923F99CB8BE3}"/>
          </ac:picMkLst>
        </pc:picChg>
      </pc:sldChg>
      <pc:sldChg chg="addSp modSp mod modAnim">
        <pc:chgData name="Sorenson, Willy" userId="47492c92-5461-493c-a7a2-b97b6e926f68" providerId="ADAL" clId="{2069E885-4704-4827-A6A3-EF94437F8D09}" dt="2024-02-20T11:55:07.704" v="5852" actId="1076"/>
        <pc:sldMkLst>
          <pc:docMk/>
          <pc:sldMk cId="1525503046" sldId="740"/>
        </pc:sldMkLst>
        <pc:spChg chg="add mod">
          <ac:chgData name="Sorenson, Willy" userId="47492c92-5461-493c-a7a2-b97b6e926f68" providerId="ADAL" clId="{2069E885-4704-4827-A6A3-EF94437F8D09}" dt="2024-02-20T11:55:07.704" v="5852" actId="1076"/>
          <ac:spMkLst>
            <pc:docMk/>
            <pc:sldMk cId="1525503046" sldId="740"/>
            <ac:spMk id="4" creationId="{CBC28E76-2F9E-595A-CA5B-14A9AD4DF649}"/>
          </ac:spMkLst>
        </pc:spChg>
        <pc:spChg chg="mod">
          <ac:chgData name="Sorenson, Willy" userId="47492c92-5461-493c-a7a2-b97b6e926f68" providerId="ADAL" clId="{2069E885-4704-4827-A6A3-EF94437F8D09}" dt="2024-02-20T03:12:30.565" v="5566" actId="14100"/>
          <ac:spMkLst>
            <pc:docMk/>
            <pc:sldMk cId="1525503046" sldId="740"/>
            <ac:spMk id="19" creationId="{544C4064-B69B-4ECE-8110-639CB21C9067}"/>
          </ac:spMkLst>
        </pc:spChg>
        <pc:picChg chg="mod">
          <ac:chgData name="Sorenson, Willy" userId="47492c92-5461-493c-a7a2-b97b6e926f68" providerId="ADAL" clId="{2069E885-4704-4827-A6A3-EF94437F8D09}" dt="2024-02-20T11:54:41.143" v="5833" actId="1076"/>
          <ac:picMkLst>
            <pc:docMk/>
            <pc:sldMk cId="1525503046" sldId="740"/>
            <ac:picMk id="3" creationId="{F0097186-83C6-EADF-E213-331FDCC69B4E}"/>
          </ac:picMkLst>
        </pc:picChg>
        <pc:picChg chg="add mod">
          <ac:chgData name="Sorenson, Willy" userId="47492c92-5461-493c-a7a2-b97b6e926f68" providerId="ADAL" clId="{2069E885-4704-4827-A6A3-EF94437F8D09}" dt="2024-02-20T03:12:22.747" v="5564" actId="1076"/>
          <ac:picMkLst>
            <pc:docMk/>
            <pc:sldMk cId="1525503046" sldId="740"/>
            <ac:picMk id="5" creationId="{F8389595-7202-15A0-A56F-786C2515E7A6}"/>
          </ac:picMkLst>
        </pc:picChg>
      </pc:sldChg>
      <pc:sldChg chg="addSp delSp modSp new mod ord modClrScheme delAnim modAnim chgLayout">
        <pc:chgData name="Sorenson, Willy" userId="47492c92-5461-493c-a7a2-b97b6e926f68" providerId="ADAL" clId="{2069E885-4704-4827-A6A3-EF94437F8D09}" dt="2024-02-20T02:01:00.301" v="4380" actId="1076"/>
        <pc:sldMkLst>
          <pc:docMk/>
          <pc:sldMk cId="1477499302" sldId="741"/>
        </pc:sldMkLst>
        <pc:spChg chg="add del mod">
          <ac:chgData name="Sorenson, Willy" userId="47492c92-5461-493c-a7a2-b97b6e926f68" providerId="ADAL" clId="{2069E885-4704-4827-A6A3-EF94437F8D09}" dt="2024-02-20T01:55:56.330" v="4374"/>
          <ac:spMkLst>
            <pc:docMk/>
            <pc:sldMk cId="1477499302" sldId="741"/>
            <ac:spMk id="2" creationId="{3A9D680F-393C-CFFC-5C7F-26517ACC2BEE}"/>
          </ac:spMkLst>
        </pc:spChg>
        <pc:spChg chg="add mod">
          <ac:chgData name="Sorenson, Willy" userId="47492c92-5461-493c-a7a2-b97b6e926f68" providerId="ADAL" clId="{2069E885-4704-4827-A6A3-EF94437F8D09}" dt="2024-02-20T01:52:43.823" v="4373" actId="700"/>
          <ac:spMkLst>
            <pc:docMk/>
            <pc:sldMk cId="1477499302" sldId="741"/>
            <ac:spMk id="3" creationId="{A37A3321-005D-C61D-5A6F-6913C3BC531B}"/>
          </ac:spMkLst>
        </pc:spChg>
        <pc:spChg chg="add mod">
          <ac:chgData name="Sorenson, Willy" userId="47492c92-5461-493c-a7a2-b97b6e926f68" providerId="ADAL" clId="{2069E885-4704-4827-A6A3-EF94437F8D09}" dt="2024-02-20T01:56:27.779" v="4375" actId="478"/>
          <ac:spMkLst>
            <pc:docMk/>
            <pc:sldMk cId="1477499302" sldId="741"/>
            <ac:spMk id="6" creationId="{8124F795-4685-136F-2A3B-76E8DECAF130}"/>
          </ac:spMkLst>
        </pc:spChg>
        <pc:picChg chg="add del mod">
          <ac:chgData name="Sorenson, Willy" userId="47492c92-5461-493c-a7a2-b97b6e926f68" providerId="ADAL" clId="{2069E885-4704-4827-A6A3-EF94437F8D09}" dt="2024-02-20T01:56:27.779" v="4375" actId="478"/>
          <ac:picMkLst>
            <pc:docMk/>
            <pc:sldMk cId="1477499302" sldId="741"/>
            <ac:picMk id="4" creationId="{78B29EDE-A98E-BAB3-B05C-AF6D351032E5}"/>
          </ac:picMkLst>
        </pc:picChg>
        <pc:picChg chg="mod">
          <ac:chgData name="Sorenson, Willy" userId="47492c92-5461-493c-a7a2-b97b6e926f68" providerId="ADAL" clId="{2069E885-4704-4827-A6A3-EF94437F8D09}" dt="2024-02-20T02:01:00.301" v="4380" actId="1076"/>
          <ac:picMkLst>
            <pc:docMk/>
            <pc:sldMk cId="1477499302" sldId="741"/>
            <ac:picMk id="7" creationId="{09ECAB4F-EC8D-4D1F-8481-0472FDA8E81C}"/>
          </ac:picMkLst>
        </pc:picChg>
      </pc:sldChg>
      <pc:sldChg chg="addSp modSp new mod">
        <pc:chgData name="Sorenson, Willy" userId="47492c92-5461-493c-a7a2-b97b6e926f68" providerId="ADAL" clId="{2069E885-4704-4827-A6A3-EF94437F8D09}" dt="2024-02-20T02:03:39.587" v="4384" actId="962"/>
        <pc:sldMkLst>
          <pc:docMk/>
          <pc:sldMk cId="2037641935" sldId="742"/>
        </pc:sldMkLst>
        <pc:picChg chg="add mod">
          <ac:chgData name="Sorenson, Willy" userId="47492c92-5461-493c-a7a2-b97b6e926f68" providerId="ADAL" clId="{2069E885-4704-4827-A6A3-EF94437F8D09}" dt="2024-02-20T02:03:39.587" v="4384" actId="962"/>
          <ac:picMkLst>
            <pc:docMk/>
            <pc:sldMk cId="2037641935" sldId="742"/>
            <ac:picMk id="3" creationId="{511851FB-5D2B-46C1-7D1F-2D269E3F8D1D}"/>
          </ac:picMkLst>
        </pc:picChg>
      </pc:sldChg>
      <pc:sldChg chg="addSp delSp modSp new del mod">
        <pc:chgData name="Sorenson, Willy" userId="47492c92-5461-493c-a7a2-b97b6e926f68" providerId="ADAL" clId="{2069E885-4704-4827-A6A3-EF94437F8D09}" dt="2024-02-20T02:10:30.926" v="4646" actId="47"/>
        <pc:sldMkLst>
          <pc:docMk/>
          <pc:sldMk cId="3893720203" sldId="743"/>
        </pc:sldMkLst>
        <pc:picChg chg="add del mod">
          <ac:chgData name="Sorenson, Willy" userId="47492c92-5461-493c-a7a2-b97b6e926f68" providerId="ADAL" clId="{2069E885-4704-4827-A6A3-EF94437F8D09}" dt="2024-02-20T02:05:25.096" v="4392" actId="21"/>
          <ac:picMkLst>
            <pc:docMk/>
            <pc:sldMk cId="3893720203" sldId="743"/>
            <ac:picMk id="3" creationId="{AAE5D5D9-E4F3-B55E-82CF-641665B3657C}"/>
          </ac:picMkLst>
        </pc:picChg>
      </pc:sldChg>
      <pc:sldChg chg="addSp delSp modSp add mod ord modAnim">
        <pc:chgData name="Sorenson, Willy" userId="47492c92-5461-493c-a7a2-b97b6e926f68" providerId="ADAL" clId="{2069E885-4704-4827-A6A3-EF94437F8D09}" dt="2024-02-20T11:38:55.665" v="5827" actId="20577"/>
        <pc:sldMkLst>
          <pc:docMk/>
          <pc:sldMk cId="744412295" sldId="744"/>
        </pc:sldMkLst>
        <pc:spChg chg="add mod">
          <ac:chgData name="Sorenson, Willy" userId="47492c92-5461-493c-a7a2-b97b6e926f68" providerId="ADAL" clId="{2069E885-4704-4827-A6A3-EF94437F8D09}" dt="2024-02-20T11:38:55.665" v="5827" actId="20577"/>
          <ac:spMkLst>
            <pc:docMk/>
            <pc:sldMk cId="744412295" sldId="744"/>
            <ac:spMk id="4" creationId="{8854ABE8-C5A5-7E9D-E553-A42C8374CAD7}"/>
          </ac:spMkLst>
        </pc:spChg>
        <pc:spChg chg="mod">
          <ac:chgData name="Sorenson, Willy" userId="47492c92-5461-493c-a7a2-b97b6e926f68" providerId="ADAL" clId="{2069E885-4704-4827-A6A3-EF94437F8D09}" dt="2024-02-20T02:05:39.170" v="4407" actId="20577"/>
          <ac:spMkLst>
            <pc:docMk/>
            <pc:sldMk cId="744412295" sldId="744"/>
            <ac:spMk id="6" creationId="{B6FBFFC8-BA8C-733D-FC57-A50B7CDA92FD}"/>
          </ac:spMkLst>
        </pc:spChg>
        <pc:spChg chg="mod">
          <ac:chgData name="Sorenson, Willy" userId="47492c92-5461-493c-a7a2-b97b6e926f68" providerId="ADAL" clId="{2069E885-4704-4827-A6A3-EF94437F8D09}" dt="2024-02-20T02:06:14.246" v="4486" actId="1076"/>
          <ac:spMkLst>
            <pc:docMk/>
            <pc:sldMk cId="744412295" sldId="744"/>
            <ac:spMk id="14" creationId="{D529AC97-CEEF-4F49-9BAD-DD30A7E3B5D4}"/>
          </ac:spMkLst>
        </pc:spChg>
        <pc:picChg chg="add mod">
          <ac:chgData name="Sorenson, Willy" userId="47492c92-5461-493c-a7a2-b97b6e926f68" providerId="ADAL" clId="{2069E885-4704-4827-A6A3-EF94437F8D09}" dt="2024-02-20T02:05:33.778" v="4395" actId="1076"/>
          <ac:picMkLst>
            <pc:docMk/>
            <pc:sldMk cId="744412295" sldId="744"/>
            <ac:picMk id="3" creationId="{2909CAB7-0D5E-25C6-7A73-C9B16D1A2B40}"/>
          </ac:picMkLst>
        </pc:picChg>
        <pc:picChg chg="del">
          <ac:chgData name="Sorenson, Willy" userId="47492c92-5461-493c-a7a2-b97b6e926f68" providerId="ADAL" clId="{2069E885-4704-4827-A6A3-EF94437F8D09}" dt="2024-02-20T02:05:27.946" v="4393" actId="478"/>
          <ac:picMkLst>
            <pc:docMk/>
            <pc:sldMk cId="744412295" sldId="744"/>
            <ac:picMk id="2050" creationId="{AE3F1C49-C7F5-CD9F-1928-65401D1433F9}"/>
          </ac:picMkLst>
        </pc:picChg>
      </pc:sldChg>
      <pc:sldChg chg="addSp delSp modSp add mod ord">
        <pc:chgData name="Sorenson, Willy" userId="47492c92-5461-493c-a7a2-b97b6e926f68" providerId="ADAL" clId="{2069E885-4704-4827-A6A3-EF94437F8D09}" dt="2024-02-20T03:13:37.145" v="5571" actId="313"/>
        <pc:sldMkLst>
          <pc:docMk/>
          <pc:sldMk cId="652223111" sldId="745"/>
        </pc:sldMkLst>
        <pc:spChg chg="mod">
          <ac:chgData name="Sorenson, Willy" userId="47492c92-5461-493c-a7a2-b97b6e926f68" providerId="ADAL" clId="{2069E885-4704-4827-A6A3-EF94437F8D09}" dt="2024-02-20T02:08:49.352" v="4586" actId="20577"/>
          <ac:spMkLst>
            <pc:docMk/>
            <pc:sldMk cId="652223111" sldId="745"/>
            <ac:spMk id="9" creationId="{7483AD52-31DA-35BD-C9EA-56A52CCEE9A2}"/>
          </ac:spMkLst>
        </pc:spChg>
        <pc:spChg chg="mod">
          <ac:chgData name="Sorenson, Willy" userId="47492c92-5461-493c-a7a2-b97b6e926f68" providerId="ADAL" clId="{2069E885-4704-4827-A6A3-EF94437F8D09}" dt="2024-02-20T03:13:37.145" v="5571" actId="313"/>
          <ac:spMkLst>
            <pc:docMk/>
            <pc:sldMk cId="652223111" sldId="745"/>
            <ac:spMk id="10" creationId="{E53F9215-B61E-6035-0F17-6A1C5A85BFE6}"/>
          </ac:spMkLst>
        </pc:spChg>
        <pc:spChg chg="mod">
          <ac:chgData name="Sorenson, Willy" userId="47492c92-5461-493c-a7a2-b97b6e926f68" providerId="ADAL" clId="{2069E885-4704-4827-A6A3-EF94437F8D09}" dt="2024-02-20T02:08:08.280" v="4513" actId="20577"/>
          <ac:spMkLst>
            <pc:docMk/>
            <pc:sldMk cId="652223111" sldId="745"/>
            <ac:spMk id="13" creationId="{08C07903-C1F5-A486-062C-8F5503ED0B66}"/>
          </ac:spMkLst>
        </pc:spChg>
        <pc:picChg chg="add del mod">
          <ac:chgData name="Sorenson, Willy" userId="47492c92-5461-493c-a7a2-b97b6e926f68" providerId="ADAL" clId="{2069E885-4704-4827-A6A3-EF94437F8D09}" dt="2024-02-20T02:09:26.124" v="4641"/>
          <ac:picMkLst>
            <pc:docMk/>
            <pc:sldMk cId="652223111" sldId="745"/>
            <ac:picMk id="3" creationId="{816E4A87-98CC-7371-1A08-6BE356F069EC}"/>
          </ac:picMkLst>
        </pc:picChg>
        <pc:picChg chg="add del mod ord">
          <ac:chgData name="Sorenson, Willy" userId="47492c92-5461-493c-a7a2-b97b6e926f68" providerId="ADAL" clId="{2069E885-4704-4827-A6A3-EF94437F8D09}" dt="2024-02-20T02:10:10.356" v="4645" actId="166"/>
          <ac:picMkLst>
            <pc:docMk/>
            <pc:sldMk cId="652223111" sldId="745"/>
            <ac:picMk id="4" creationId="{2A2E2AC4-4DF1-692C-F0B2-461FFB68E2D7}"/>
          </ac:picMkLst>
        </pc:picChg>
      </pc:sldChg>
      <pc:sldChg chg="new del">
        <pc:chgData name="Sorenson, Willy" userId="47492c92-5461-493c-a7a2-b97b6e926f68" providerId="ADAL" clId="{2069E885-4704-4827-A6A3-EF94437F8D09}" dt="2024-02-20T03:13:09.887" v="5567" actId="2696"/>
        <pc:sldMkLst>
          <pc:docMk/>
          <pc:sldMk cId="1662121081" sldId="746"/>
        </pc:sldMkLst>
      </pc:sldChg>
      <pc:sldChg chg="addSp delSp modSp add mod ord modAnim">
        <pc:chgData name="Sorenson, Willy" userId="47492c92-5461-493c-a7a2-b97b6e926f68" providerId="ADAL" clId="{2069E885-4704-4827-A6A3-EF94437F8D09}" dt="2024-02-20T03:13:22.242" v="5569" actId="1076"/>
        <pc:sldMkLst>
          <pc:docMk/>
          <pc:sldMk cId="2168985777" sldId="747"/>
        </pc:sldMkLst>
        <pc:spChg chg="del mod topLvl">
          <ac:chgData name="Sorenson, Willy" userId="47492c92-5461-493c-a7a2-b97b6e926f68" providerId="ADAL" clId="{2069E885-4704-4827-A6A3-EF94437F8D09}" dt="2024-02-20T02:29:11.703" v="4981" actId="478"/>
          <ac:spMkLst>
            <pc:docMk/>
            <pc:sldMk cId="2168985777" sldId="747"/>
            <ac:spMk id="9" creationId="{7483AD52-31DA-35BD-C9EA-56A52CCEE9A2}"/>
          </ac:spMkLst>
        </pc:spChg>
        <pc:spChg chg="mod">
          <ac:chgData name="Sorenson, Willy" userId="47492c92-5461-493c-a7a2-b97b6e926f68" providerId="ADAL" clId="{2069E885-4704-4827-A6A3-EF94437F8D09}" dt="2024-02-20T02:29:19.438" v="4983" actId="1076"/>
          <ac:spMkLst>
            <pc:docMk/>
            <pc:sldMk cId="2168985777" sldId="747"/>
            <ac:spMk id="10" creationId="{E53F9215-B61E-6035-0F17-6A1C5A85BFE6}"/>
          </ac:spMkLst>
        </pc:spChg>
        <pc:spChg chg="mod">
          <ac:chgData name="Sorenson, Willy" userId="47492c92-5461-493c-a7a2-b97b6e926f68" providerId="ADAL" clId="{2069E885-4704-4827-A6A3-EF94437F8D09}" dt="2024-02-20T02:30:14.079" v="5008" actId="1076"/>
          <ac:spMkLst>
            <pc:docMk/>
            <pc:sldMk cId="2168985777" sldId="747"/>
            <ac:spMk id="11" creationId="{C6BA73AC-4421-5B97-834E-C5BBFF2FCBFA}"/>
          </ac:spMkLst>
        </pc:spChg>
        <pc:spChg chg="mod">
          <ac:chgData name="Sorenson, Willy" userId="47492c92-5461-493c-a7a2-b97b6e926f68" providerId="ADAL" clId="{2069E885-4704-4827-A6A3-EF94437F8D09}" dt="2024-02-20T02:29:45.840" v="5007" actId="20577"/>
          <ac:spMkLst>
            <pc:docMk/>
            <pc:sldMk cId="2168985777" sldId="747"/>
            <ac:spMk id="12" creationId="{F86756D9-900E-F410-51E6-BEBDD0D5CACB}"/>
          </ac:spMkLst>
        </pc:spChg>
        <pc:spChg chg="mod">
          <ac:chgData name="Sorenson, Willy" userId="47492c92-5461-493c-a7a2-b97b6e926f68" providerId="ADAL" clId="{2069E885-4704-4827-A6A3-EF94437F8D09}" dt="2024-02-20T02:24:44.221" v="4777" actId="5793"/>
          <ac:spMkLst>
            <pc:docMk/>
            <pc:sldMk cId="2168985777" sldId="747"/>
            <ac:spMk id="13" creationId="{08C07903-C1F5-A486-062C-8F5503ED0B66}"/>
          </ac:spMkLst>
        </pc:spChg>
        <pc:spChg chg="add mod">
          <ac:chgData name="Sorenson, Willy" userId="47492c92-5461-493c-a7a2-b97b6e926f68" providerId="ADAL" clId="{2069E885-4704-4827-A6A3-EF94437F8D09}" dt="2024-02-20T02:49:34.939" v="5154" actId="1076"/>
          <ac:spMkLst>
            <pc:docMk/>
            <pc:sldMk cId="2168985777" sldId="747"/>
            <ac:spMk id="14" creationId="{7BB583FB-AF81-0166-09D0-C3CBD65113EB}"/>
          </ac:spMkLst>
        </pc:spChg>
        <pc:spChg chg="add mod">
          <ac:chgData name="Sorenson, Willy" userId="47492c92-5461-493c-a7a2-b97b6e926f68" providerId="ADAL" clId="{2069E885-4704-4827-A6A3-EF94437F8D09}" dt="2024-02-20T02:50:40.657" v="5156" actId="1076"/>
          <ac:spMkLst>
            <pc:docMk/>
            <pc:sldMk cId="2168985777" sldId="747"/>
            <ac:spMk id="20" creationId="{0F2BBF2B-2147-A43E-666A-8B9B43AA3DCD}"/>
          </ac:spMkLst>
        </pc:spChg>
        <pc:spChg chg="del mod">
          <ac:chgData name="Sorenson, Willy" userId="47492c92-5461-493c-a7a2-b97b6e926f68" providerId="ADAL" clId="{2069E885-4704-4827-A6A3-EF94437F8D09}" dt="2024-02-20T02:28:42.539" v="4977" actId="478"/>
          <ac:spMkLst>
            <pc:docMk/>
            <pc:sldMk cId="2168985777" sldId="747"/>
            <ac:spMk id="21" creationId="{9D705A53-8AFB-1F5D-9D7D-D2C1ED6CF811}"/>
          </ac:spMkLst>
        </pc:spChg>
        <pc:spChg chg="add mod">
          <ac:chgData name="Sorenson, Willy" userId="47492c92-5461-493c-a7a2-b97b6e926f68" providerId="ADAL" clId="{2069E885-4704-4827-A6A3-EF94437F8D09}" dt="2024-02-20T03:13:22.242" v="5569" actId="1076"/>
          <ac:spMkLst>
            <pc:docMk/>
            <pc:sldMk cId="2168985777" sldId="747"/>
            <ac:spMk id="23" creationId="{5A44C3B6-CE93-52D8-02DB-DE0EBBF95354}"/>
          </ac:spMkLst>
        </pc:spChg>
        <pc:spChg chg="add mod">
          <ac:chgData name="Sorenson, Willy" userId="47492c92-5461-493c-a7a2-b97b6e926f68" providerId="ADAL" clId="{2069E885-4704-4827-A6A3-EF94437F8D09}" dt="2024-02-20T02:49:27.720" v="5153" actId="2711"/>
          <ac:spMkLst>
            <pc:docMk/>
            <pc:sldMk cId="2168985777" sldId="747"/>
            <ac:spMk id="25" creationId="{6F247445-FA6A-69EF-AE37-CB83F58D366B}"/>
          </ac:spMkLst>
        </pc:spChg>
        <pc:grpChg chg="mod">
          <ac:chgData name="Sorenson, Willy" userId="47492c92-5461-493c-a7a2-b97b6e926f68" providerId="ADAL" clId="{2069E885-4704-4827-A6A3-EF94437F8D09}" dt="2024-02-20T02:42:28.523" v="5041" actId="14100"/>
          <ac:grpSpMkLst>
            <pc:docMk/>
            <pc:sldMk cId="2168985777" sldId="747"/>
            <ac:grpSpMk id="17" creationId="{AA47A490-DF68-7869-2EE6-5CC3BEDFF843}"/>
          </ac:grpSpMkLst>
        </pc:grpChg>
        <pc:grpChg chg="del">
          <ac:chgData name="Sorenson, Willy" userId="47492c92-5461-493c-a7a2-b97b6e926f68" providerId="ADAL" clId="{2069E885-4704-4827-A6A3-EF94437F8D09}" dt="2024-02-20T02:29:11.703" v="4981" actId="478"/>
          <ac:grpSpMkLst>
            <pc:docMk/>
            <pc:sldMk cId="2168985777" sldId="747"/>
            <ac:grpSpMk id="18" creationId="{C2EC48B7-B289-A0E8-F015-89C3E936C763}"/>
          </ac:grpSpMkLst>
        </pc:grpChg>
        <pc:picChg chg="add mod">
          <ac:chgData name="Sorenson, Willy" userId="47492c92-5461-493c-a7a2-b97b6e926f68" providerId="ADAL" clId="{2069E885-4704-4827-A6A3-EF94437F8D09}" dt="2024-02-20T02:36:06.626" v="5011" actId="1076"/>
          <ac:picMkLst>
            <pc:docMk/>
            <pc:sldMk cId="2168985777" sldId="747"/>
            <ac:picMk id="3" creationId="{60889615-6C18-94CB-1709-E5B5194BDC9B}"/>
          </ac:picMkLst>
        </pc:picChg>
        <pc:picChg chg="del">
          <ac:chgData name="Sorenson, Willy" userId="47492c92-5461-493c-a7a2-b97b6e926f68" providerId="ADAL" clId="{2069E885-4704-4827-A6A3-EF94437F8D09}" dt="2024-02-20T02:28:44.391" v="4978" actId="478"/>
          <ac:picMkLst>
            <pc:docMk/>
            <pc:sldMk cId="2168985777" sldId="747"/>
            <ac:picMk id="4" creationId="{D5862C04-5363-9FD9-FB77-732B32A05094}"/>
          </ac:picMkLst>
        </pc:picChg>
        <pc:picChg chg="topLvl">
          <ac:chgData name="Sorenson, Willy" userId="47492c92-5461-493c-a7a2-b97b6e926f68" providerId="ADAL" clId="{2069E885-4704-4827-A6A3-EF94437F8D09}" dt="2024-02-20T02:29:11.703" v="4981" actId="478"/>
          <ac:picMkLst>
            <pc:docMk/>
            <pc:sldMk cId="2168985777" sldId="747"/>
            <ac:picMk id="8" creationId="{5CA5A6FE-21E3-C546-76B5-B2C06C92ACCC}"/>
          </ac:picMkLst>
        </pc:picChg>
        <pc:picChg chg="del">
          <ac:chgData name="Sorenson, Willy" userId="47492c92-5461-493c-a7a2-b97b6e926f68" providerId="ADAL" clId="{2069E885-4704-4827-A6A3-EF94437F8D09}" dt="2024-02-20T02:28:48.452" v="4980" actId="478"/>
          <ac:picMkLst>
            <pc:docMk/>
            <pc:sldMk cId="2168985777" sldId="747"/>
            <ac:picMk id="19" creationId="{75295D83-76E2-E036-F5BB-C50EF287517D}"/>
          </ac:picMkLst>
        </pc:picChg>
        <pc:picChg chg="del">
          <ac:chgData name="Sorenson, Willy" userId="47492c92-5461-493c-a7a2-b97b6e926f68" providerId="ADAL" clId="{2069E885-4704-4827-A6A3-EF94437F8D09}" dt="2024-02-20T02:28:46.542" v="4979" actId="478"/>
          <ac:picMkLst>
            <pc:docMk/>
            <pc:sldMk cId="2168985777" sldId="747"/>
            <ac:picMk id="22" creationId="{40E24D1E-130D-11EA-EEB8-2AA369D6A491}"/>
          </ac:picMkLst>
        </pc:picChg>
        <pc:picChg chg="del">
          <ac:chgData name="Sorenson, Willy" userId="47492c92-5461-493c-a7a2-b97b6e926f68" providerId="ADAL" clId="{2069E885-4704-4827-A6A3-EF94437F8D09}" dt="2024-02-20T02:28:37.314" v="4975" actId="478"/>
          <ac:picMkLst>
            <pc:docMk/>
            <pc:sldMk cId="2168985777" sldId="747"/>
            <ac:picMk id="24" creationId="{2D65A7D6-3FBD-B3E6-D4AA-984ECF195894}"/>
          </ac:picMkLst>
        </pc:picChg>
      </pc:sldChg>
      <pc:sldChg chg="addSp delSp modSp new del mod">
        <pc:chgData name="Sorenson, Willy" userId="47492c92-5461-493c-a7a2-b97b6e926f68" providerId="ADAL" clId="{2069E885-4704-4827-A6A3-EF94437F8D09}" dt="2024-02-20T03:11:59.317" v="5562" actId="2696"/>
        <pc:sldMkLst>
          <pc:docMk/>
          <pc:sldMk cId="430033567" sldId="748"/>
        </pc:sldMkLst>
        <pc:picChg chg="add del mod">
          <ac:chgData name="Sorenson, Willy" userId="47492c92-5461-493c-a7a2-b97b6e926f68" providerId="ADAL" clId="{2069E885-4704-4827-A6A3-EF94437F8D09}" dt="2024-02-20T03:11:53.188" v="5561" actId="21"/>
          <ac:picMkLst>
            <pc:docMk/>
            <pc:sldMk cId="430033567" sldId="748"/>
            <ac:picMk id="3" creationId="{05B0FCB5-1696-D2B0-327A-F0092D15DA85}"/>
          </ac:picMkLst>
        </pc:picChg>
      </pc:sldChg>
      <pc:sldChg chg="new del">
        <pc:chgData name="Sorenson, Willy" userId="47492c92-5461-493c-a7a2-b97b6e926f68" providerId="ADAL" clId="{2069E885-4704-4827-A6A3-EF94437F8D09}" dt="2024-02-20T03:13:09.887" v="5567" actId="2696"/>
        <pc:sldMkLst>
          <pc:docMk/>
          <pc:sldMk cId="3574954982" sldId="749"/>
        </pc:sldMkLst>
      </pc:sldChg>
      <pc:sldChg chg="addSp delSp modSp add mod ord modAnim">
        <pc:chgData name="Sorenson, Willy" userId="47492c92-5461-493c-a7a2-b97b6e926f68" providerId="ADAL" clId="{2069E885-4704-4827-A6A3-EF94437F8D09}" dt="2024-02-20T12:07:00.502" v="5882"/>
        <pc:sldMkLst>
          <pc:docMk/>
          <pc:sldMk cId="325546039" sldId="750"/>
        </pc:sldMkLst>
        <pc:spChg chg="mod">
          <ac:chgData name="Sorenson, Willy" userId="47492c92-5461-493c-a7a2-b97b6e926f68" providerId="ADAL" clId="{2069E885-4704-4827-A6A3-EF94437F8D09}" dt="2024-02-20T03:07:59.164" v="5215" actId="20577"/>
          <ac:spMkLst>
            <pc:docMk/>
            <pc:sldMk cId="325546039" sldId="750"/>
            <ac:spMk id="6" creationId="{B6FBFFC8-BA8C-733D-FC57-A50B7CDA92FD}"/>
          </ac:spMkLst>
        </pc:spChg>
        <pc:spChg chg="mod">
          <ac:chgData name="Sorenson, Willy" userId="47492c92-5461-493c-a7a2-b97b6e926f68" providerId="ADAL" clId="{2069E885-4704-4827-A6A3-EF94437F8D09}" dt="2024-02-20T03:11:40.941" v="5560" actId="1076"/>
          <ac:spMkLst>
            <pc:docMk/>
            <pc:sldMk cId="325546039" sldId="750"/>
            <ac:spMk id="14" creationId="{D529AC97-CEEF-4F49-9BAD-DD30A7E3B5D4}"/>
          </ac:spMkLst>
        </pc:spChg>
        <pc:picChg chg="del">
          <ac:chgData name="Sorenson, Willy" userId="47492c92-5461-493c-a7a2-b97b6e926f68" providerId="ADAL" clId="{2069E885-4704-4827-A6A3-EF94437F8D09}" dt="2024-02-20T03:07:24.114" v="5164" actId="478"/>
          <ac:picMkLst>
            <pc:docMk/>
            <pc:sldMk cId="325546039" sldId="750"/>
            <ac:picMk id="3" creationId="{2909CAB7-0D5E-25C6-7A73-C9B16D1A2B40}"/>
          </ac:picMkLst>
        </pc:picChg>
        <pc:picChg chg="add mod">
          <ac:chgData name="Sorenson, Willy" userId="47492c92-5461-493c-a7a2-b97b6e926f68" providerId="ADAL" clId="{2069E885-4704-4827-A6A3-EF94437F8D09}" dt="2024-02-20T03:07:31.673" v="5168" actId="1076"/>
          <ac:picMkLst>
            <pc:docMk/>
            <pc:sldMk cId="325546039" sldId="750"/>
            <ac:picMk id="5" creationId="{6199E85D-5C5C-7835-3D4B-9B494A81EBE4}"/>
          </ac:picMkLst>
        </pc:picChg>
      </pc:sldChg>
      <pc:sldMasterChg chg="delSldLayout modSldLayout">
        <pc:chgData name="Sorenson, Willy" userId="47492c92-5461-493c-a7a2-b97b6e926f68" providerId="ADAL" clId="{2069E885-4704-4827-A6A3-EF94437F8D09}" dt="2024-02-19T15:45:43.640" v="3264" actId="20577"/>
        <pc:sldMasterMkLst>
          <pc:docMk/>
          <pc:sldMasterMk cId="737433849" sldId="2147483648"/>
        </pc:sldMasterMkLst>
        <pc:sldLayoutChg chg="modSp mod">
          <pc:chgData name="Sorenson, Willy" userId="47492c92-5461-493c-a7a2-b97b6e926f68" providerId="ADAL" clId="{2069E885-4704-4827-A6A3-EF94437F8D09}" dt="2024-02-19T15:45:43.640" v="3264" actId="20577"/>
          <pc:sldLayoutMkLst>
            <pc:docMk/>
            <pc:sldMasterMk cId="737433849" sldId="2147483648"/>
            <pc:sldLayoutMk cId="3306421758" sldId="2147483686"/>
          </pc:sldLayoutMkLst>
          <pc:spChg chg="mod">
            <ac:chgData name="Sorenson, Willy" userId="47492c92-5461-493c-a7a2-b97b6e926f68" providerId="ADAL" clId="{2069E885-4704-4827-A6A3-EF94437F8D09}" dt="2024-02-19T15:45:43.640" v="3264" actId="20577"/>
            <ac:spMkLst>
              <pc:docMk/>
              <pc:sldMasterMk cId="737433849" sldId="2147483648"/>
              <pc:sldLayoutMk cId="3306421758" sldId="2147483686"/>
              <ac:spMk id="9" creationId="{B33F4350-BDB8-F442-158E-E9948ECD25BB}"/>
            </ac:spMkLst>
          </pc:spChg>
        </pc:sldLayoutChg>
        <pc:sldLayoutChg chg="del">
          <pc:chgData name="Sorenson, Willy" userId="47492c92-5461-493c-a7a2-b97b6e926f68" providerId="ADAL" clId="{2069E885-4704-4827-A6A3-EF94437F8D09}" dt="2024-02-16T21:02:30.686" v="162" actId="2696"/>
          <pc:sldLayoutMkLst>
            <pc:docMk/>
            <pc:sldMasterMk cId="737433849" sldId="2147483648"/>
            <pc:sldLayoutMk cId="509864286" sldId="2147483687"/>
          </pc:sldLayoutMkLst>
        </pc:sldLayoutChg>
      </pc:sldMasterChg>
      <pc:sldMasterChg chg="del delSldLayout">
        <pc:chgData name="Sorenson, Willy" userId="47492c92-5461-493c-a7a2-b97b6e926f68" providerId="ADAL" clId="{2069E885-4704-4827-A6A3-EF94437F8D09}" dt="2024-02-16T21:02:27.703" v="161" actId="2696"/>
        <pc:sldMasterMkLst>
          <pc:docMk/>
          <pc:sldMasterMk cId="928650525" sldId="2147483688"/>
        </pc:sldMasterMkLst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1469687260" sldId="2147483689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1977718818" sldId="2147483690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161055546" sldId="2147483691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482466697" sldId="2147483692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212050568" sldId="2147483693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3576953189" sldId="2147483694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2482240388" sldId="2147483695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3768776793" sldId="2147483696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2384218748" sldId="2147483697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2359010137" sldId="2147483698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40304581" sldId="2147483699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2665104764" sldId="2147483700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210275485" sldId="2147483701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2221469511" sldId="2147483702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2063585201" sldId="2147483703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200932055" sldId="2147483704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2282016091" sldId="2147483705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262744313" sldId="2147483706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3284315768" sldId="214748370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2/24/2024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2/24/2024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0" kern="1200" cap="all" spc="150" baseline="0" dirty="0">
              <a:solidFill>
                <a:schemeClr val="bg1"/>
              </a:solidFill>
              <a:latin typeface="Univers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992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DAF0714-05F3-0032-F5CA-3E9020090869}"/>
              </a:ext>
            </a:extLst>
          </p:cNvPr>
          <p:cNvSpPr>
            <a:spLocks/>
          </p:cNvSpPr>
          <p:nvPr userDrawn="1"/>
        </p:nvSpPr>
        <p:spPr>
          <a:xfrm rot="16200000">
            <a:off x="5644884" y="309308"/>
            <a:ext cx="903803" cy="12193581"/>
          </a:xfrm>
          <a:custGeom>
            <a:avLst/>
            <a:gdLst>
              <a:gd name="connsiteX0" fmla="*/ 903803 w 903803"/>
              <a:gd name="connsiteY0" fmla="*/ 12193581 h 12193581"/>
              <a:gd name="connsiteX1" fmla="*/ 350824 w 903803"/>
              <a:gd name="connsiteY1" fmla="*/ 12192013 h 12193581"/>
              <a:gd name="connsiteX2" fmla="*/ 350824 w 903803"/>
              <a:gd name="connsiteY2" fmla="*/ 12192001 h 12193581"/>
              <a:gd name="connsiteX3" fmla="*/ 0 w 903803"/>
              <a:gd name="connsiteY3" fmla="*/ 12192001 h 12193581"/>
              <a:gd name="connsiteX4" fmla="*/ 1 w 903803"/>
              <a:gd name="connsiteY4" fmla="*/ 2 h 12193581"/>
              <a:gd name="connsiteX5" fmla="*/ 365759 w 903803"/>
              <a:gd name="connsiteY5" fmla="*/ 2 h 12193581"/>
              <a:gd name="connsiteX6" fmla="*/ 365759 w 903803"/>
              <a:gd name="connsiteY6" fmla="*/ 1533 h 12193581"/>
              <a:gd name="connsiteX7" fmla="*/ 903802 w 903803"/>
              <a:gd name="connsiteY7" fmla="*/ 0 h 12193581"/>
              <a:gd name="connsiteX8" fmla="*/ 365759 w 903803"/>
              <a:gd name="connsiteY8" fmla="*/ 6048638 h 12193581"/>
              <a:gd name="connsiteX9" fmla="*/ 365759 w 903803"/>
              <a:gd name="connsiteY9" fmla="*/ 6176118 h 1219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3803" h="12193581">
                <a:moveTo>
                  <a:pt x="903803" y="12193581"/>
                </a:moveTo>
                <a:lnTo>
                  <a:pt x="350824" y="12192013"/>
                </a:lnTo>
                <a:lnTo>
                  <a:pt x="350824" y="12192001"/>
                </a:lnTo>
                <a:lnTo>
                  <a:pt x="0" y="12192001"/>
                </a:lnTo>
                <a:lnTo>
                  <a:pt x="1" y="2"/>
                </a:lnTo>
                <a:lnTo>
                  <a:pt x="365759" y="2"/>
                </a:lnTo>
                <a:lnTo>
                  <a:pt x="365759" y="1533"/>
                </a:lnTo>
                <a:lnTo>
                  <a:pt x="903802" y="0"/>
                </a:lnTo>
                <a:lnTo>
                  <a:pt x="365759" y="6048638"/>
                </a:lnTo>
                <a:lnTo>
                  <a:pt x="365759" y="61761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A25AFECF-0C52-4AD9-7A75-9BDCD4CDC9E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5840" y="1920240"/>
            <a:ext cx="10147936" cy="375296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spc="5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9913" indent="-225425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01688" indent="-231775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Click to add text</a:t>
            </a:r>
          </a:p>
          <a:p>
            <a:pPr lvl="2"/>
            <a:r>
              <a:rPr lang="en-US" dirty="0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BF6E8-FE26-DC6A-E66C-C899DECCA7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5840" y="1005840"/>
            <a:ext cx="10147935" cy="5742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 spc="5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A17F4-8DD1-4400-C949-ADC6D5E12907}"/>
              </a:ext>
            </a:extLst>
          </p:cNvPr>
          <p:cNvSpPr/>
          <p:nvPr userDrawn="1"/>
        </p:nvSpPr>
        <p:spPr>
          <a:xfrm>
            <a:off x="504826" y="631627"/>
            <a:ext cx="11182347" cy="608984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3F4350-BDB8-F442-158E-E9948ECD25BB}"/>
              </a:ext>
            </a:extLst>
          </p:cNvPr>
          <p:cNvSpPr txBox="1">
            <a:spLocks/>
          </p:cNvSpPr>
          <p:nvPr userDrawn="1"/>
        </p:nvSpPr>
        <p:spPr>
          <a:xfrm>
            <a:off x="503212" y="6356350"/>
            <a:ext cx="3249922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50" baseline="0" dirty="0">
                <a:latin typeface="Calibri" panose="020F0502020204030204" pitchFamily="34" charset="0"/>
                <a:cs typeface="Calibri" panose="020F0502020204030204" pitchFamily="34" charset="0"/>
              </a:rPr>
              <a:t>Iowa DOT Speed Feedback Program for Small Towns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952649-AA3B-C06C-E042-C84208E9F92E}"/>
              </a:ext>
            </a:extLst>
          </p:cNvPr>
          <p:cNvSpPr txBox="1">
            <a:spLocks/>
          </p:cNvSpPr>
          <p:nvPr userDrawn="1"/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pc="150" baseline="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spc="150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42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or block">
    <p:bg>
      <p:bgPr>
        <a:solidFill>
          <a:schemeClr val="accent6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44BD20-CD77-6297-5667-62E935197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75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6764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05600" y="16764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422400" y="63246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673600" y="63246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5CB24-F3D7-4C11-BB8B-8C6A52888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22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1">
    <p:bg>
      <p:bgPr>
        <a:solidFill>
          <a:schemeClr val="accent3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A322BF-82BA-C699-B774-DC0222F4B15C}"/>
              </a:ext>
            </a:extLst>
          </p:cNvPr>
          <p:cNvSpPr/>
          <p:nvPr userDrawn="1"/>
        </p:nvSpPr>
        <p:spPr>
          <a:xfrm>
            <a:off x="4687613" y="0"/>
            <a:ext cx="7504387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E68AD97-B9A7-8FA7-0145-DF72EBC5F9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612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64FB46-1C0D-83F3-05F9-7041C7EE16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3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2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8BC479-7D9E-D5B0-195B-3338C7ADE0FB}"/>
              </a:ext>
            </a:extLst>
          </p:cNvPr>
          <p:cNvSpPr/>
          <p:nvPr userDrawn="1"/>
        </p:nvSpPr>
        <p:spPr>
          <a:xfrm>
            <a:off x="4687613" y="0"/>
            <a:ext cx="750411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B84F1BA-DF39-6E64-7400-15BE49C7D2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888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BEAE93-54CB-8FB0-EAF0-E5A25D170A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91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3">
    <p:bg>
      <p:bgPr>
        <a:solidFill>
          <a:schemeClr val="accent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98A732-26A8-A525-B413-7C704695F5B9}"/>
              </a:ext>
            </a:extLst>
          </p:cNvPr>
          <p:cNvSpPr/>
          <p:nvPr userDrawn="1"/>
        </p:nvSpPr>
        <p:spPr>
          <a:xfrm>
            <a:off x="4687613" y="0"/>
            <a:ext cx="750411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DA5683-EC86-E73C-75F8-1505F0EE50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888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155848-0C99-1042-B0B6-08480A00FF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47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4">
    <p:bg>
      <p:bgPr>
        <a:solidFill>
          <a:schemeClr val="accent6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C1E08E-31F3-0870-CE34-1BE1FD668A98}"/>
              </a:ext>
            </a:extLst>
          </p:cNvPr>
          <p:cNvSpPr/>
          <p:nvPr userDrawn="1"/>
        </p:nvSpPr>
        <p:spPr>
          <a:xfrm>
            <a:off x="4687613" y="0"/>
            <a:ext cx="750411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946A1BC-3827-B021-D2CE-5ED3AD4C7E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612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7FC624-D4D1-9AFF-63B9-78F4572A1E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96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53CF9D-DF5C-B6A2-D308-E8A5E24C7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block"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1FBC4E-A834-3A9B-8A81-BDBC0D642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192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block"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67448-4435-D20A-B854-D1F45E345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102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54E74DE-D9A6-8BE3-B8A9-4AACD9ABFA1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36525"/>
            <a:ext cx="1914529" cy="480228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571705-2E20-024A-15CB-E3138EDEC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3212" y="6356350"/>
            <a:ext cx="2921475" cy="365125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8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0EE630-9E25-FA1D-173D-B34329DA9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800" spc="150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49" r:id="rId2"/>
    <p:sldLayoutId id="2147483680" r:id="rId3"/>
    <p:sldLayoutId id="2147483681" r:id="rId4"/>
    <p:sldLayoutId id="2147483682" r:id="rId5"/>
    <p:sldLayoutId id="2147483683" r:id="rId6"/>
    <p:sldLayoutId id="2147483655" r:id="rId7"/>
    <p:sldLayoutId id="2147483668" r:id="rId8"/>
    <p:sldLayoutId id="2147483669" r:id="rId9"/>
    <p:sldLayoutId id="2147483670" r:id="rId10"/>
    <p:sldLayoutId id="214748368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3" Type="http://schemas.openxmlformats.org/officeDocument/2006/relationships/image" Target="../media/image25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11" Type="http://schemas.openxmlformats.org/officeDocument/2006/relationships/image" Target="../media/image49.png"/><Relationship Id="rId5" Type="http://schemas.openxmlformats.org/officeDocument/2006/relationships/image" Target="../media/image27.png"/><Relationship Id="rId10" Type="http://schemas.openxmlformats.org/officeDocument/2006/relationships/image" Target="../media/image48.svg"/><Relationship Id="rId4" Type="http://schemas.openxmlformats.org/officeDocument/2006/relationships/image" Target="../media/image26.svg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6.svg"/><Relationship Id="rId7" Type="http://schemas.openxmlformats.org/officeDocument/2006/relationships/image" Target="../media/image4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28.svg"/><Relationship Id="rId10" Type="http://schemas.openxmlformats.org/officeDocument/2006/relationships/image" Target="../media/image56.jpeg"/><Relationship Id="rId4" Type="http://schemas.openxmlformats.org/officeDocument/2006/relationships/image" Target="../media/image27.png"/><Relationship Id="rId9" Type="http://schemas.openxmlformats.org/officeDocument/2006/relationships/image" Target="../media/image48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987D0.4CB1D350" TargetMode="External"/><Relationship Id="rId7" Type="http://schemas.openxmlformats.org/officeDocument/2006/relationships/image" Target="cid:image006.png@01D987D4.4CE590B0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B6BDD3-D561-7F83-6D38-DD6B2AF09774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Graphic 2">
            <a:extLst>
              <a:ext uri="{FF2B5EF4-FFF2-40B4-BE49-F238E27FC236}">
                <a16:creationId xmlns:a16="http://schemas.microsoft.com/office/drawing/2014/main" id="{0843006F-98F3-5378-ADE3-1EFEFEDDA12B}"/>
              </a:ext>
            </a:extLst>
          </p:cNvPr>
          <p:cNvSpPr>
            <a:spLocks/>
          </p:cNvSpPr>
          <p:nvPr/>
        </p:nvSpPr>
        <p:spPr bwMode="auto">
          <a:xfrm>
            <a:off x="-23348" y="3428999"/>
            <a:ext cx="12215347" cy="3274415"/>
          </a:xfrm>
          <a:custGeom>
            <a:avLst/>
            <a:gdLst>
              <a:gd name="T0" fmla="*/ 53211096 w 18294857"/>
              <a:gd name="T1" fmla="*/ 8668539 h 5362670"/>
              <a:gd name="T2" fmla="*/ 53211096 w 18294857"/>
              <a:gd name="T3" fmla="*/ 8726178 h 5362670"/>
              <a:gd name="T4" fmla="*/ 0 w 18294857"/>
              <a:gd name="T5" fmla="*/ 58264 h 5362670"/>
              <a:gd name="T6" fmla="*/ 0 w 18294857"/>
              <a:gd name="T7" fmla="*/ 26801920 h 5362670"/>
              <a:gd name="T8" fmla="*/ 53211096 w 18294857"/>
              <a:gd name="T9" fmla="*/ 35273730 h 5362670"/>
              <a:gd name="T10" fmla="*/ 53211096 w 18294857"/>
              <a:gd name="T11" fmla="*/ 35215464 h 5362670"/>
              <a:gd name="T12" fmla="*/ 106422181 w 18294857"/>
              <a:gd name="T13" fmla="*/ 26743646 h 5362670"/>
              <a:gd name="T14" fmla="*/ 106422181 w 18294857"/>
              <a:gd name="T15" fmla="*/ 0 h 5362670"/>
              <a:gd name="T16" fmla="*/ 53211096 w 18294857"/>
              <a:gd name="T17" fmla="*/ 8668539 h 53626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294857" h="5362670">
                <a:moveTo>
                  <a:pt x="9147429" y="1317879"/>
                </a:moveTo>
                <a:lnTo>
                  <a:pt x="9147429" y="1326642"/>
                </a:lnTo>
                <a:lnTo>
                  <a:pt x="0" y="8858"/>
                </a:lnTo>
                <a:lnTo>
                  <a:pt x="0" y="4074700"/>
                </a:lnTo>
                <a:lnTo>
                  <a:pt x="9147429" y="5362671"/>
                </a:lnTo>
                <a:lnTo>
                  <a:pt x="9147429" y="5353812"/>
                </a:lnTo>
                <a:lnTo>
                  <a:pt x="18294858" y="4065841"/>
                </a:lnTo>
                <a:lnTo>
                  <a:pt x="18294858" y="0"/>
                </a:lnTo>
                <a:lnTo>
                  <a:pt x="9147429" y="1317879"/>
                </a:lnTo>
                <a:close/>
              </a:path>
            </a:pathLst>
          </a:custGeom>
          <a:solidFill>
            <a:srgbClr val="231F20">
              <a:alpha val="5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D603461-FEA5-815F-B639-A68B57939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349" y="4354548"/>
            <a:ext cx="12215348" cy="64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  <a:ea typeface="Roboto Slab" pitchFamily="2" charset="0"/>
                <a:cs typeface="Roboto Slab" pitchFamily="2" charset="0"/>
              </a:rPr>
              <a:t>Speed Feedback Sign Program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ECEC6BD-4218-D50A-8F38-D4D2DFD6D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195" y="5077839"/>
            <a:ext cx="12215347" cy="48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PT Sans" panose="020B0503020203020204" pitchFamily="34" charset="0"/>
              </a:rPr>
              <a:t>For towns on Primary Highway System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7842182-EE84-12E6-1390-BC1DD14536F0}"/>
              </a:ext>
            </a:extLst>
          </p:cNvPr>
          <p:cNvCxnSpPr/>
          <p:nvPr/>
        </p:nvCxnSpPr>
        <p:spPr>
          <a:xfrm>
            <a:off x="5678606" y="5757691"/>
            <a:ext cx="807753" cy="1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A0B7E08-2A36-D1A7-ED69-6D2568E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6764" y="6259280"/>
            <a:ext cx="856250" cy="20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  <a:cs typeface="PT Sans" panose="020B0503020203020204" pitchFamily="34" charset="0"/>
              </a:rPr>
              <a:t>3/2/2023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4A7719FD-1DC4-C482-4733-0F10D6000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3349" y="5851519"/>
            <a:ext cx="12223501" cy="1006481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9AF3B16-3FC2-FE84-6EFE-7C8664AE9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29" y="6157651"/>
            <a:ext cx="2138696" cy="60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2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200" dirty="0">
                <a:solidFill>
                  <a:schemeClr val="bg1"/>
                </a:solidFill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Willy Sorenson, P.E.</a:t>
            </a:r>
          </a:p>
          <a:p>
            <a:pPr eaLnBrk="1" hangingPunct="1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200" dirty="0">
                <a:solidFill>
                  <a:schemeClr val="bg1"/>
                </a:solidFill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Traffic &amp; Safety Engineer</a:t>
            </a:r>
          </a:p>
        </p:txBody>
      </p:sp>
      <p:pic>
        <p:nvPicPr>
          <p:cNvPr id="29" name="Picture 2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FF21B2-3928-7AEE-415D-1E68508271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144" y="5889997"/>
            <a:ext cx="2352679" cy="58817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1C0747B-1E0F-1C17-3F2A-F9A51F930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2198" y="6259280"/>
            <a:ext cx="1550072" cy="4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2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200" dirty="0">
                <a:solidFill>
                  <a:schemeClr val="bg1"/>
                </a:solidFill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February 20, 2024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AF94520-2052-B54A-DF95-FF7964743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7303" y="6375619"/>
            <a:ext cx="1168217" cy="4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600" dirty="0" err="1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Ia</a:t>
            </a:r>
            <a:r>
              <a:rPr lang="en-US" altLang="en-US" sz="1600" dirty="0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 17 NB Granger, </a:t>
            </a:r>
            <a:r>
              <a:rPr lang="en-US" altLang="en-US" sz="1600" dirty="0" err="1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Ia</a:t>
            </a:r>
            <a:endParaRPr lang="en-US" altLang="en-US" sz="1600" dirty="0">
              <a:latin typeface="+mn-lt"/>
              <a:ea typeface="PT Sans" panose="020B0503020203020204" pitchFamily="34" charset="0"/>
              <a:cs typeface="PT Sans" panose="020B05030202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56673" y="939339"/>
            <a:ext cx="5839327" cy="4844087"/>
          </a:xfrm>
          <a:prstGeom prst="rect">
            <a:avLst/>
          </a:prstGeom>
        </p:spPr>
        <p:txBody>
          <a:bodyPr lIns="0" rIns="0"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+mj-lt"/>
              </a:rPr>
              <a:t>Where can they go?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+mj-lt"/>
              </a:rPr>
              <a:t>	However…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Beyond a Stop Sign at least 600’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When there is a series of step down speed limits with no other land use changes…</a:t>
            </a:r>
          </a:p>
          <a:p>
            <a:pPr lvl="1"/>
            <a:r>
              <a:rPr lang="en-US" sz="2600" dirty="0"/>
              <a:t>Put it closer to town</a:t>
            </a:r>
          </a:p>
          <a:p>
            <a:r>
              <a:rPr lang="en-US" sz="2800" dirty="0"/>
              <a:t>Not under a tree (shade issues)</a:t>
            </a:r>
          </a:p>
          <a:p>
            <a:pPr lvl="1"/>
            <a:r>
              <a:rPr lang="en-US" sz="2600" dirty="0"/>
              <a:t>Unless no other location </a:t>
            </a:r>
            <a:r>
              <a:rPr lang="en-US" sz="2600" i="1" dirty="0"/>
              <a:t>and</a:t>
            </a:r>
            <a:r>
              <a:rPr lang="en-US" sz="2600" dirty="0"/>
              <a:t> City is willing to pay electrical costs</a:t>
            </a:r>
          </a:p>
          <a:p>
            <a:pPr marL="344488" lvl="1" indent="0">
              <a:buNone/>
            </a:pPr>
            <a:endParaRPr lang="en-US" sz="2600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E977FFC-DB3A-DBA4-13A0-D6E05AE3B169}"/>
              </a:ext>
            </a:extLst>
          </p:cNvPr>
          <p:cNvCxnSpPr>
            <a:cxnSpLocks/>
          </p:cNvCxnSpPr>
          <p:nvPr/>
        </p:nvCxnSpPr>
        <p:spPr>
          <a:xfrm>
            <a:off x="649705" y="2364104"/>
            <a:ext cx="638381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0933F07-4C54-8C94-0A34-04F39179B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41" y="136525"/>
            <a:ext cx="1914529" cy="480228"/>
          </a:xfrm>
          <a:prstGeom prst="rect">
            <a:avLst/>
          </a:prstGeom>
        </p:spPr>
      </p:pic>
      <p:sp>
        <p:nvSpPr>
          <p:cNvPr id="13" name="Isosceles Triangle 30">
            <a:extLst>
              <a:ext uri="{FF2B5EF4-FFF2-40B4-BE49-F238E27FC236}">
                <a16:creationId xmlns:a16="http://schemas.microsoft.com/office/drawing/2014/main" id="{AB07B503-248C-1FEF-890B-637257E274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26E55E-3E36-6038-CE14-ED04D2256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770" y="0"/>
            <a:ext cx="5934679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E39AFE-4874-3057-F10D-C972544CF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032" y="-1117"/>
            <a:ext cx="579445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098ABC-BE67-FC2A-1C33-D7D8B34CC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370" y="-2234"/>
            <a:ext cx="7758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1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1579" y="2240216"/>
            <a:ext cx="5025848" cy="156750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City has to agree to take over ownership and maintenance.</a:t>
            </a:r>
          </a:p>
          <a:p>
            <a:pPr marL="0" indent="0">
              <a:buNone/>
            </a:pPr>
            <a:r>
              <a:rPr lang="en-US" sz="3200" dirty="0"/>
              <a:t>Comes with a 5-year warranty on parts   (including batteries)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05841" y="1005840"/>
            <a:ext cx="3895022" cy="574222"/>
          </a:xfrm>
        </p:spPr>
        <p:txBody>
          <a:bodyPr lIns="0" rIns="0"/>
          <a:lstStyle/>
          <a:p>
            <a:r>
              <a:rPr lang="en-US" dirty="0"/>
              <a:t>What’s the Catch?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1005840" y="1674555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E3F1C49-C7F5-CD9F-1928-65401D143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27427" y="0"/>
            <a:ext cx="65645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2D8AA-0CCA-4479-75BC-D2AC7970C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8150" y="6029699"/>
            <a:ext cx="1405294" cy="4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600" dirty="0" err="1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Ia</a:t>
            </a:r>
            <a:r>
              <a:rPr lang="en-US" altLang="en-US" sz="1600" dirty="0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 117 NB Colfax, </a:t>
            </a:r>
            <a:r>
              <a:rPr lang="en-US" altLang="en-US" sz="1600" dirty="0" err="1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Ia</a:t>
            </a:r>
            <a:endParaRPr lang="en-US" altLang="en-US" sz="1600" dirty="0">
              <a:latin typeface="+mn-lt"/>
              <a:ea typeface="PT Sans" panose="020B0503020203020204" pitchFamily="34" charset="0"/>
              <a:cs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9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8467" y="1527944"/>
            <a:ext cx="7435716" cy="104827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School Zones:</a:t>
            </a:r>
          </a:p>
          <a:p>
            <a:pPr marL="0" indent="0">
              <a:buNone/>
            </a:pPr>
            <a:r>
              <a:rPr lang="en-US" sz="2400" dirty="0"/>
              <a:t>  Bedford, Iowa will be first.</a:t>
            </a:r>
          </a:p>
          <a:p>
            <a:pPr marL="0" indent="0">
              <a:buNone/>
            </a:pPr>
            <a:r>
              <a:rPr lang="en-US" sz="2400" dirty="0"/>
              <a:t>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Will only display speed </a:t>
            </a:r>
            <a:r>
              <a:rPr lang="en-US" sz="2400" dirty="0"/>
              <a:t>during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school arrival/dismissal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9639" y="813222"/>
            <a:ext cx="3985146" cy="574222"/>
          </a:xfrm>
        </p:spPr>
        <p:txBody>
          <a:bodyPr lIns="0" rIns="0"/>
          <a:lstStyle/>
          <a:p>
            <a:r>
              <a:rPr lang="en-US" dirty="0"/>
              <a:t>Other Applications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858356" y="1482826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5E2A0F-D94D-1418-B361-E75D52B98FAE}"/>
              </a:ext>
            </a:extLst>
          </p:cNvPr>
          <p:cNvGrpSpPr/>
          <p:nvPr/>
        </p:nvGrpSpPr>
        <p:grpSpPr>
          <a:xfrm>
            <a:off x="-865" y="3164097"/>
            <a:ext cx="6056389" cy="3688710"/>
            <a:chOff x="-865" y="3164097"/>
            <a:chExt cx="6056389" cy="3688710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A959F8AD-459D-48E3-BB32-E342288079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865" y="3164097"/>
              <a:ext cx="6056389" cy="3688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1C6C41-F15C-9A80-B782-1937BE113991}"/>
                </a:ext>
              </a:extLst>
            </p:cNvPr>
            <p:cNvSpPr txBox="1"/>
            <p:nvPr/>
          </p:nvSpPr>
          <p:spPr>
            <a:xfrm>
              <a:off x="235407" y="3203814"/>
              <a:ext cx="3162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City of Des Moines’s System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30D53AC-7D2D-F483-2F2E-113C696F9B74}"/>
              </a:ext>
            </a:extLst>
          </p:cNvPr>
          <p:cNvSpPr txBox="1"/>
          <p:nvPr/>
        </p:nvSpPr>
        <p:spPr>
          <a:xfrm>
            <a:off x="5952772" y="342177"/>
            <a:ext cx="1996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Iowa DOT’s Proposed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B70F1-6695-1A29-F303-23C49EE84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558" y="6480758"/>
            <a:ext cx="1448221" cy="4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600" dirty="0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SW 9</a:t>
            </a:r>
            <a:r>
              <a:rPr lang="en-US" altLang="en-US" sz="1600" baseline="30000" dirty="0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th</a:t>
            </a:r>
            <a:r>
              <a:rPr lang="en-US" altLang="en-US" sz="1600" dirty="0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 NB  Des Moines, </a:t>
            </a:r>
            <a:r>
              <a:rPr lang="en-US" altLang="en-US" sz="1600" dirty="0" err="1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Ia</a:t>
            </a:r>
            <a:endParaRPr lang="en-US" altLang="en-US" sz="1600" dirty="0">
              <a:latin typeface="+mn-lt"/>
              <a:ea typeface="PT Sans" panose="020B0503020203020204" pitchFamily="34" charset="0"/>
              <a:cs typeface="PT Sans" panose="020B05030202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A67379-21D4-D72A-BFD0-3E199005B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425" y="0"/>
            <a:ext cx="4459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4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>
            <a:extLst>
              <a:ext uri="{FF2B5EF4-FFF2-40B4-BE49-F238E27FC236}">
                <a16:creationId xmlns:a16="http://schemas.microsoft.com/office/drawing/2014/main" id="{71E3BE69-7A4F-4090-98EE-7D8599D6F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146412"/>
            <a:ext cx="9323329" cy="57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CE43E8-FCC0-4ED0-BF5B-08F7BFAEB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774" y="143301"/>
            <a:ext cx="6376916" cy="1143000"/>
          </a:xfrm>
        </p:spPr>
        <p:txBody>
          <a:bodyPr/>
          <a:lstStyle/>
          <a:p>
            <a:r>
              <a:rPr lang="en-US" dirty="0"/>
              <a:t>4-Lane </a:t>
            </a:r>
            <a:r>
              <a:rPr lang="en-US" sz="4000" dirty="0"/>
              <a:t>Expressways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9D6733-2C28-4A5B-99F7-5C071A06B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5CB24-F3D7-4C11-BB8B-8C6A5288896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87A3BF-22F5-FD2B-D26E-E482EE00C130}"/>
              </a:ext>
            </a:extLst>
          </p:cNvPr>
          <p:cNvSpPr txBox="1">
            <a:spLocks/>
          </p:cNvSpPr>
          <p:nvPr/>
        </p:nvSpPr>
        <p:spPr>
          <a:xfrm>
            <a:off x="9741658" y="4746576"/>
            <a:ext cx="4900683" cy="11430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r>
              <a:rPr lang="en-US" dirty="0" err="1"/>
              <a:t>Ia</a:t>
            </a:r>
            <a:r>
              <a:rPr lang="en-US" dirty="0"/>
              <a:t> 141</a:t>
            </a:r>
            <a:br>
              <a:rPr lang="en-US" dirty="0"/>
            </a:br>
            <a:r>
              <a:rPr lang="en-US" dirty="0"/>
              <a:t>Granger</a:t>
            </a:r>
          </a:p>
        </p:txBody>
      </p:sp>
    </p:spTree>
    <p:extLst>
      <p:ext uri="{BB962C8B-B14F-4D97-AF65-F5344CB8AC3E}">
        <p14:creationId xmlns:p14="http://schemas.microsoft.com/office/powerpoint/2010/main" val="3034626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2D84193-E5C6-6A86-BD71-1DB3F529C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651"/>
            <a:ext cx="12212786" cy="564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CE43E8-FCC0-4ED0-BF5B-08F7BFAEB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1525"/>
            <a:ext cx="10432475" cy="676226"/>
          </a:xfrm>
        </p:spPr>
        <p:txBody>
          <a:bodyPr/>
          <a:lstStyle/>
          <a:p>
            <a:r>
              <a:rPr lang="en-US" dirty="0"/>
              <a:t>4-Lane </a:t>
            </a:r>
            <a:r>
              <a:rPr lang="en-US" sz="4000" dirty="0"/>
              <a:t>Expressways w/ </a:t>
            </a:r>
            <a:r>
              <a:rPr lang="en-US" sz="3600" dirty="0"/>
              <a:t>Photo Enforcement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9D6733-2C28-4A5B-99F7-5C071A06B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5CB24-F3D7-4C11-BB8B-8C6A5288896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87A3BF-22F5-FD2B-D26E-E482EE00C130}"/>
              </a:ext>
            </a:extLst>
          </p:cNvPr>
          <p:cNvSpPr txBox="1">
            <a:spLocks/>
          </p:cNvSpPr>
          <p:nvPr/>
        </p:nvSpPr>
        <p:spPr>
          <a:xfrm>
            <a:off x="0" y="5643349"/>
            <a:ext cx="9294149" cy="11430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r>
              <a:rPr lang="en-US" sz="3200" dirty="0"/>
              <a:t>US 163 EB Prairie City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348EFC3-7983-7509-C380-CCD21D3D4AE1}"/>
              </a:ext>
            </a:extLst>
          </p:cNvPr>
          <p:cNvSpPr/>
          <p:nvPr/>
        </p:nvSpPr>
        <p:spPr>
          <a:xfrm>
            <a:off x="3179928" y="4012442"/>
            <a:ext cx="723332" cy="114300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97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4287607-FBA4-5101-05C8-C0E7397365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35863"/>
            <a:ext cx="12192000" cy="68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967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99A804-E168-DC3B-5218-CB6824E6EF7E}"/>
              </a:ext>
            </a:extLst>
          </p:cNvPr>
          <p:cNvSpPr txBox="1">
            <a:spLocks/>
          </p:cNvSpPr>
          <p:nvPr/>
        </p:nvSpPr>
        <p:spPr>
          <a:xfrm>
            <a:off x="287383" y="228314"/>
            <a:ext cx="3910149" cy="676226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Sharp curves</a:t>
            </a:r>
            <a:br>
              <a:rPr lang="en-US" dirty="0"/>
            </a:b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867A672-41CE-4365-C4C2-ABC8AF8CF8AA}"/>
              </a:ext>
            </a:extLst>
          </p:cNvPr>
          <p:cNvSpPr txBox="1">
            <a:spLocks/>
          </p:cNvSpPr>
          <p:nvPr/>
        </p:nvSpPr>
        <p:spPr>
          <a:xfrm>
            <a:off x="9280104" y="0"/>
            <a:ext cx="4900683" cy="11430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r>
              <a:rPr lang="en-US" sz="3200" dirty="0"/>
              <a:t>US 65 / </a:t>
            </a:r>
            <a:r>
              <a:rPr lang="en-US" sz="3200" dirty="0" err="1"/>
              <a:t>Ia</a:t>
            </a:r>
            <a:r>
              <a:rPr lang="en-US" sz="3200" dirty="0"/>
              <a:t> 5</a:t>
            </a:r>
            <a:br>
              <a:rPr lang="en-US" sz="3200" dirty="0"/>
            </a:br>
            <a:r>
              <a:rPr lang="en-US" sz="3200" dirty="0"/>
              <a:t>       West of </a:t>
            </a:r>
          </a:p>
          <a:p>
            <a:r>
              <a:rPr lang="en-US" sz="3200" dirty="0"/>
              <a:t>       Carlisle, </a:t>
            </a:r>
            <a:r>
              <a:rPr lang="en-US" sz="3200" dirty="0" err="1"/>
              <a:t>Ia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2043A3-F7A4-EDEB-EB9D-550D65F47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18"/>
          <a:stretch/>
        </p:blipFill>
        <p:spPr>
          <a:xfrm>
            <a:off x="-1" y="1036320"/>
            <a:ext cx="10049691" cy="58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7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50163" y="626284"/>
            <a:ext cx="4765437" cy="104827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Work with the Iowa DOT’s Traffic Tech. for the District you are in.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6537" y="1065185"/>
            <a:ext cx="4445725" cy="574222"/>
          </a:xfrm>
        </p:spPr>
        <p:txBody>
          <a:bodyPr lIns="0" rIns="0"/>
          <a:lstStyle/>
          <a:p>
            <a:r>
              <a:rPr lang="en-US" dirty="0"/>
              <a:t>How can I get one?  …or 2 … 3 or 4?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1005840" y="1674555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4549C2-B680-4C81-3F33-2B2067DDC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57" y="1430735"/>
            <a:ext cx="8273143" cy="542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Two people standing facing a crowd of people sitting">
            <a:extLst>
              <a:ext uri="{FF2B5EF4-FFF2-40B4-BE49-F238E27FC236}">
                <a16:creationId xmlns:a16="http://schemas.microsoft.com/office/drawing/2014/main" id="{594535C4-A78A-4A5A-9C2E-74F1F35654E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2586445" y="3239590"/>
            <a:ext cx="6853646" cy="2943495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1404CCDC-501B-496D-9029-79E903535B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39213" y="4997450"/>
            <a:ext cx="1205823" cy="2889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200" b="1" spc="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Attribution</a:t>
            </a:r>
          </a:p>
          <a:p>
            <a:pPr lvl="0" algn="r"/>
            <a:endParaRPr lang="en-US" sz="1600" spc="5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4C50844-6236-4709-89E7-EDEB32935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445" y="3267283"/>
            <a:ext cx="696047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CCC79C7-F7E8-9A8B-2CAE-4501AD93A91D}"/>
              </a:ext>
            </a:extLst>
          </p:cNvPr>
          <p:cNvSpPr txBox="1"/>
          <p:nvPr/>
        </p:nvSpPr>
        <p:spPr>
          <a:xfrm>
            <a:off x="2636182" y="3137787"/>
            <a:ext cx="6754172" cy="3124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Budget:</a:t>
            </a:r>
          </a:p>
          <a:p>
            <a:pPr marL="457200" marR="0" lvl="0" indent="-4572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have budgeted $750,000 annually for the next few years</a:t>
            </a:r>
          </a:p>
          <a:p>
            <a:pPr marL="457200" marR="0" lvl="0" indent="-4572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190 signs purchased during 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 1</a:t>
            </a:r>
          </a:p>
          <a:p>
            <a:pPr marL="457200" marR="0" lvl="0" indent="-4572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Installed 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66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+/- during year 2 (so far)</a:t>
            </a:r>
          </a:p>
        </p:txBody>
      </p:sp>
    </p:spTree>
    <p:extLst>
      <p:ext uri="{BB962C8B-B14F-4D97-AF65-F5344CB8AC3E}">
        <p14:creationId xmlns:p14="http://schemas.microsoft.com/office/powerpoint/2010/main" val="167019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B6F4EA-97B1-81A9-3841-AEF9DA29706B}"/>
              </a:ext>
            </a:extLst>
          </p:cNvPr>
          <p:cNvSpPr txBox="1">
            <a:spLocks/>
          </p:cNvSpPr>
          <p:nvPr/>
        </p:nvSpPr>
        <p:spPr>
          <a:xfrm>
            <a:off x="10206657" y="1141227"/>
            <a:ext cx="1985343" cy="11430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r>
              <a:rPr lang="en-US" sz="2800" dirty="0"/>
              <a:t>66 working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24 </a:t>
            </a:r>
            <a:r>
              <a:rPr lang="en-US" sz="2400" dirty="0"/>
              <a:t>in various</a:t>
            </a:r>
          </a:p>
          <a:p>
            <a:r>
              <a:rPr lang="en-US" sz="2400" dirty="0"/>
              <a:t> pre-working</a:t>
            </a:r>
          </a:p>
          <a:p>
            <a:r>
              <a:rPr lang="en-US" sz="2400" dirty="0"/>
              <a:t> stages</a:t>
            </a:r>
          </a:p>
          <a:p>
            <a:endParaRPr lang="en-US" sz="2400" dirty="0"/>
          </a:p>
          <a:p>
            <a:r>
              <a:rPr lang="en-US" sz="2400" dirty="0"/>
              <a:t>100 still in warehouse</a:t>
            </a: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A94ED1-F3CB-5093-E97D-923F99CB8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46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38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E8BD60-AC5F-1235-3197-FB9752AB82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" b="992"/>
          <a:stretch/>
        </p:blipFill>
        <p:spPr>
          <a:xfrm>
            <a:off x="6191216" y="631626"/>
            <a:ext cx="4908337" cy="58726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7B7E5B3-F6B1-4A5C-A942-9728FEC57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287" y="631627"/>
            <a:ext cx="11184884" cy="606444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015B8A-E089-6AD5-DF58-B83BBF5502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05916" y="1283026"/>
            <a:ext cx="4099560" cy="574222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26283F5-6F08-B866-1753-2A00C1C1A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5840" y="1195924"/>
            <a:ext cx="457200" cy="5527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60A45C8-9983-35E6-92FD-150E62A43D77}"/>
              </a:ext>
            </a:extLst>
          </p:cNvPr>
          <p:cNvSpPr txBox="1"/>
          <p:nvPr/>
        </p:nvSpPr>
        <p:spPr bwMode="auto">
          <a:xfrm>
            <a:off x="2057044" y="1748628"/>
            <a:ext cx="4567306" cy="436516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2800" b="1" spc="2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Overview of Program</a:t>
            </a:r>
          </a:p>
          <a:p>
            <a:pPr eaLnBrk="1" fontAlgn="auto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2800" b="1" spc="2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Who is eligible?</a:t>
            </a:r>
          </a:p>
          <a:p>
            <a:pPr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2800" b="1" spc="2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What’s the catch?</a:t>
            </a:r>
          </a:p>
          <a:p>
            <a:pPr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2800" b="1" spc="2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How to I get one?</a:t>
            </a:r>
          </a:p>
          <a:p>
            <a:pPr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2800" b="1" spc="2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Timing</a:t>
            </a:r>
          </a:p>
          <a:p>
            <a:pPr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2800" b="1" spc="2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Questions…</a:t>
            </a:r>
            <a:endParaRPr lang="en-US" b="1" spc="200" dirty="0">
              <a:latin typeface="Calibri" panose="020F0502020204030204" pitchFamily="34" charset="0"/>
              <a:ea typeface="PT Sans" panose="020B050302020302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98FF10-A6CB-49C1-BDDF-E0FD6E9F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39940" y="0"/>
            <a:ext cx="0" cy="100584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86EC07-AFE8-01E8-972B-4FC6481F5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27410" y="0"/>
            <a:ext cx="0" cy="100584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A1F1D5-DEF2-53BE-B69C-0AE3B8BC4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252470" y="0"/>
            <a:ext cx="0" cy="100584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3251883D-8093-7D23-FBB7-9A00F1C3AF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road sign on the side of the road&#10;&#10;Description automatically generated with low confidence">
            <a:extLst>
              <a:ext uri="{FF2B5EF4-FFF2-40B4-BE49-F238E27FC236}">
                <a16:creationId xmlns:a16="http://schemas.microsoft.com/office/drawing/2014/main" id="{FAFDAC1D-3D26-A517-F76F-2585EE0E8C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1215" y="637800"/>
            <a:ext cx="4908338" cy="586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07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D65A7D6-3FBD-B3E6-D4AA-984ECF1958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524"/>
            <a:ext cx="3436374" cy="3671890"/>
          </a:xfrm>
          <a:prstGeom prst="rect">
            <a:avLst/>
          </a:prstGeom>
        </p:spPr>
      </p:pic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08C07903-C1F5-A486-062C-8F5503ED0B66}"/>
              </a:ext>
            </a:extLst>
          </p:cNvPr>
          <p:cNvSpPr txBox="1">
            <a:spLocks/>
          </p:cNvSpPr>
          <p:nvPr/>
        </p:nvSpPr>
        <p:spPr>
          <a:xfrm>
            <a:off x="6492240" y="1005840"/>
            <a:ext cx="5080635" cy="5511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pc="50" dirty="0">
                <a:solidFill>
                  <a:schemeClr val="accent1"/>
                </a:solidFill>
              </a:rPr>
              <a:t>Timeline Expected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EC48B7-B289-A0E8-F015-89C3E936C763}"/>
              </a:ext>
            </a:extLst>
          </p:cNvPr>
          <p:cNvGrpSpPr/>
          <p:nvPr/>
        </p:nvGrpSpPr>
        <p:grpSpPr>
          <a:xfrm>
            <a:off x="6452915" y="1846653"/>
            <a:ext cx="5235849" cy="430418"/>
            <a:chOff x="6019135" y="2297221"/>
            <a:chExt cx="5235849" cy="430418"/>
          </a:xfrm>
        </p:grpSpPr>
        <p:pic>
          <p:nvPicPr>
            <p:cNvPr id="8" name="Graphic 7" descr="Badge 1 with solid fill">
              <a:extLst>
                <a:ext uri="{FF2B5EF4-FFF2-40B4-BE49-F238E27FC236}">
                  <a16:creationId xmlns:a16="http://schemas.microsoft.com/office/drawing/2014/main" id="{5CA5A6FE-21E3-C546-76B5-B2C06C92A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19135" y="2297221"/>
              <a:ext cx="430418" cy="43041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83AD52-31DA-35BD-C9EA-56A52CCEE9A2}"/>
                </a:ext>
              </a:extLst>
            </p:cNvPr>
            <p:cNvSpPr txBox="1"/>
            <p:nvPr/>
          </p:nvSpPr>
          <p:spPr>
            <a:xfrm>
              <a:off x="6484602" y="2342869"/>
              <a:ext cx="4770382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2 to 6 months after signing Permit…. Usually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17D76C4-67C4-40E6-0EFC-03EA003CB81B}"/>
              </a:ext>
            </a:extLst>
          </p:cNvPr>
          <p:cNvGrpSpPr/>
          <p:nvPr/>
        </p:nvGrpSpPr>
        <p:grpSpPr>
          <a:xfrm>
            <a:off x="6452915" y="2467882"/>
            <a:ext cx="5235849" cy="923330"/>
            <a:chOff x="6019135" y="2945493"/>
            <a:chExt cx="5391148" cy="923330"/>
          </a:xfrm>
        </p:grpSpPr>
        <p:pic>
          <p:nvPicPr>
            <p:cNvPr id="6" name="Graphic 5" descr="Badge with solid fill">
              <a:extLst>
                <a:ext uri="{FF2B5EF4-FFF2-40B4-BE49-F238E27FC236}">
                  <a16:creationId xmlns:a16="http://schemas.microsoft.com/office/drawing/2014/main" id="{7A65F2FD-342F-0AF6-032A-0D8BCD5ED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19135" y="3153849"/>
              <a:ext cx="430418" cy="43041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3F9215-B61E-6035-0F17-6A1C5A85BFE6}"/>
                </a:ext>
              </a:extLst>
            </p:cNvPr>
            <p:cNvSpPr txBox="1"/>
            <p:nvPr/>
          </p:nvSpPr>
          <p:spPr>
            <a:xfrm>
              <a:off x="6484600" y="2945493"/>
              <a:ext cx="4925683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DOT has an electrical contractor ‘on-call’ for footing/base/pole.  They can do about 4 per day.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81F472-4DBA-21CF-F18B-1A254D01FB0A}"/>
              </a:ext>
            </a:extLst>
          </p:cNvPr>
          <p:cNvGrpSpPr/>
          <p:nvPr/>
        </p:nvGrpSpPr>
        <p:grpSpPr>
          <a:xfrm>
            <a:off x="6452915" y="3680454"/>
            <a:ext cx="5298107" cy="430418"/>
            <a:chOff x="6019135" y="4077152"/>
            <a:chExt cx="5298107" cy="430418"/>
          </a:xfrm>
        </p:grpSpPr>
        <p:pic>
          <p:nvPicPr>
            <p:cNvPr id="7" name="Graphic 6" descr="Badge 3 with solid fill">
              <a:extLst>
                <a:ext uri="{FF2B5EF4-FFF2-40B4-BE49-F238E27FC236}">
                  <a16:creationId xmlns:a16="http://schemas.microsoft.com/office/drawing/2014/main" id="{1BCC228F-859D-624B-E78D-C41437028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19135" y="4077152"/>
              <a:ext cx="430418" cy="43041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BA73AC-4421-5B97-834E-C5BBFF2FCBFA}"/>
                </a:ext>
              </a:extLst>
            </p:cNvPr>
            <p:cNvSpPr txBox="1"/>
            <p:nvPr/>
          </p:nvSpPr>
          <p:spPr>
            <a:xfrm>
              <a:off x="6484600" y="4117219"/>
              <a:ext cx="4832642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DOT Maintenance crews will mount signs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47A490-DF68-7869-2EE6-5CC3BEDFF843}"/>
              </a:ext>
            </a:extLst>
          </p:cNvPr>
          <p:cNvGrpSpPr/>
          <p:nvPr/>
        </p:nvGrpSpPr>
        <p:grpSpPr>
          <a:xfrm>
            <a:off x="6452915" y="4557663"/>
            <a:ext cx="5263059" cy="430418"/>
            <a:chOff x="6019135" y="4981406"/>
            <a:chExt cx="5263059" cy="430418"/>
          </a:xfrm>
        </p:grpSpPr>
        <p:pic>
          <p:nvPicPr>
            <p:cNvPr id="2" name="Graphic 1" descr="Badge 4 with solid fill">
              <a:extLst>
                <a:ext uri="{FF2B5EF4-FFF2-40B4-BE49-F238E27FC236}">
                  <a16:creationId xmlns:a16="http://schemas.microsoft.com/office/drawing/2014/main" id="{EE760DDA-60D1-78BA-036F-F91A2E5B3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019135" y="4981406"/>
              <a:ext cx="430418" cy="43041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6756D9-900E-F410-51E6-BEBDD0D5CACB}"/>
                </a:ext>
              </a:extLst>
            </p:cNvPr>
            <p:cNvSpPr txBox="1"/>
            <p:nvPr/>
          </p:nvSpPr>
          <p:spPr>
            <a:xfrm>
              <a:off x="6484599" y="5011949"/>
              <a:ext cx="4797595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Traffic Techs (or Willy) will configure them </a:t>
              </a:r>
            </a:p>
          </p:txBody>
        </p:sp>
      </p:grpSp>
      <p:sp>
        <p:nvSpPr>
          <p:cNvPr id="5" name="Isosceles Triangle 30">
            <a:extLst>
              <a:ext uri="{FF2B5EF4-FFF2-40B4-BE49-F238E27FC236}">
                <a16:creationId xmlns:a16="http://schemas.microsoft.com/office/drawing/2014/main" id="{C7187A0E-420E-7503-7F1F-ADF77094A6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862C04-5363-9FD9-FB77-732B32A050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1211" y="-143443"/>
            <a:ext cx="2966655" cy="38058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295D83-76E2-E036-F5BB-C50EF28751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680454"/>
            <a:ext cx="3625240" cy="26975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E24D1E-130D-11EA-EEB8-2AA369D6A4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7679" y="3835628"/>
            <a:ext cx="2792629" cy="226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31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A3321-005D-C61D-5A6F-6913C3BC53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5 - IMG_0596 2023-08-15 15_51_32">
            <a:hlinkClick r:id="" action="ppaction://media"/>
            <a:extLst>
              <a:ext uri="{FF2B5EF4-FFF2-40B4-BE49-F238E27FC236}">
                <a16:creationId xmlns:a16="http://schemas.microsoft.com/office/drawing/2014/main" id="{09ECAB4F-EC8D-4D1F-8481-0472FDA8E81C}"/>
              </a:ext>
            </a:extLst>
          </p:cNvPr>
          <p:cNvPicPr>
            <a:picLocks noGrp="1" noChangeAspect="1"/>
          </p:cNvPicPr>
          <p:nvPr>
            <p:ph sz="quarter" idx="16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840" y="676433"/>
            <a:ext cx="10095271" cy="5720331"/>
          </a:xfrm>
        </p:spPr>
      </p:pic>
    </p:spTree>
    <p:extLst>
      <p:ext uri="{BB962C8B-B14F-4D97-AF65-F5344CB8AC3E}">
        <p14:creationId xmlns:p14="http://schemas.microsoft.com/office/powerpoint/2010/main" val="147749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tree, trailer&#10;&#10;Description automatically generated">
            <a:extLst>
              <a:ext uri="{FF2B5EF4-FFF2-40B4-BE49-F238E27FC236}">
                <a16:creationId xmlns:a16="http://schemas.microsoft.com/office/drawing/2014/main" id="{511851FB-5D2B-46C1-7D1F-2D269E3F8D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41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40428" y="2150621"/>
            <a:ext cx="5025848" cy="156750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DOT Maintenance Crews</a:t>
            </a:r>
          </a:p>
          <a:p>
            <a:pPr marL="0" indent="0">
              <a:buNone/>
            </a:pPr>
            <a:r>
              <a:rPr lang="en-US" sz="3200" dirty="0"/>
              <a:t>Hang Speed Feedback</a:t>
            </a:r>
          </a:p>
          <a:p>
            <a:pPr marL="0" indent="0">
              <a:buNone/>
            </a:pPr>
            <a:r>
              <a:rPr lang="en-US" sz="3200" dirty="0"/>
              <a:t> and Speed Limit Sign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05841" y="1005840"/>
            <a:ext cx="3895022" cy="574222"/>
          </a:xfrm>
        </p:spPr>
        <p:txBody>
          <a:bodyPr lIns="0" rIns="0"/>
          <a:lstStyle/>
          <a:p>
            <a:r>
              <a:rPr lang="en-US" dirty="0"/>
              <a:t>Installation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1005840" y="1674555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grass, sky, outdoor&#10;&#10;Description automatically generated">
            <a:extLst>
              <a:ext uri="{FF2B5EF4-FFF2-40B4-BE49-F238E27FC236}">
                <a16:creationId xmlns:a16="http://schemas.microsoft.com/office/drawing/2014/main" id="{2909CAB7-0D5E-25C6-7A73-C9B16D1A2B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863" y="0"/>
            <a:ext cx="5146334" cy="6858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854ABE8-C5A5-7E9D-E553-A42C8374C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5396" y="5403942"/>
            <a:ext cx="1405294" cy="4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600" dirty="0" err="1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Ia</a:t>
            </a:r>
            <a:r>
              <a:rPr lang="en-US" altLang="en-US" sz="1600" dirty="0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 141 NB Granger, </a:t>
            </a:r>
            <a:r>
              <a:rPr lang="en-US" altLang="en-US" sz="1600" dirty="0" err="1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Ia</a:t>
            </a:r>
            <a:endParaRPr lang="en-US" altLang="en-US" sz="1600" dirty="0">
              <a:latin typeface="+mn-lt"/>
              <a:ea typeface="PT Sans" panose="020B0503020203020204" pitchFamily="34" charset="0"/>
              <a:cs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41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08C07903-C1F5-A486-062C-8F5503ED0B66}"/>
              </a:ext>
            </a:extLst>
          </p:cNvPr>
          <p:cNvSpPr txBox="1">
            <a:spLocks/>
          </p:cNvSpPr>
          <p:nvPr/>
        </p:nvSpPr>
        <p:spPr>
          <a:xfrm>
            <a:off x="6492240" y="1005840"/>
            <a:ext cx="5080635" cy="5511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pc="50" dirty="0">
                <a:solidFill>
                  <a:schemeClr val="accent1"/>
                </a:solidFill>
              </a:rPr>
              <a:t>Sign Commissioning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EC48B7-B289-A0E8-F015-89C3E936C763}"/>
              </a:ext>
            </a:extLst>
          </p:cNvPr>
          <p:cNvGrpSpPr/>
          <p:nvPr/>
        </p:nvGrpSpPr>
        <p:grpSpPr>
          <a:xfrm>
            <a:off x="6452915" y="1584809"/>
            <a:ext cx="5195659" cy="954107"/>
            <a:chOff x="6019135" y="2035377"/>
            <a:chExt cx="5195659" cy="954107"/>
          </a:xfrm>
        </p:grpSpPr>
        <p:pic>
          <p:nvPicPr>
            <p:cNvPr id="8" name="Graphic 7" descr="Badge 1 with solid fill">
              <a:extLst>
                <a:ext uri="{FF2B5EF4-FFF2-40B4-BE49-F238E27FC236}">
                  <a16:creationId xmlns:a16="http://schemas.microsoft.com/office/drawing/2014/main" id="{5CA5A6FE-21E3-C546-76B5-B2C06C92A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19135" y="2297221"/>
              <a:ext cx="430418" cy="43041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83AD52-31DA-35BD-C9EA-56A52CCEE9A2}"/>
                </a:ext>
              </a:extLst>
            </p:cNvPr>
            <p:cNvSpPr txBox="1"/>
            <p:nvPr/>
          </p:nvSpPr>
          <p:spPr>
            <a:xfrm>
              <a:off x="6444412" y="2035377"/>
              <a:ext cx="4770382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Update settings for the correct Speed limit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17D76C4-67C4-40E6-0EFC-03EA003CB81B}"/>
              </a:ext>
            </a:extLst>
          </p:cNvPr>
          <p:cNvGrpSpPr/>
          <p:nvPr/>
        </p:nvGrpSpPr>
        <p:grpSpPr>
          <a:xfrm>
            <a:off x="6452915" y="2514048"/>
            <a:ext cx="4925681" cy="830997"/>
            <a:chOff x="6019135" y="2991659"/>
            <a:chExt cx="5391148" cy="830997"/>
          </a:xfrm>
        </p:grpSpPr>
        <p:pic>
          <p:nvPicPr>
            <p:cNvPr id="6" name="Graphic 5" descr="Badge with solid fill">
              <a:extLst>
                <a:ext uri="{FF2B5EF4-FFF2-40B4-BE49-F238E27FC236}">
                  <a16:creationId xmlns:a16="http://schemas.microsoft.com/office/drawing/2014/main" id="{7A65F2FD-342F-0AF6-032A-0D8BCD5ED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19135" y="3153849"/>
              <a:ext cx="430418" cy="43041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3F9215-B61E-6035-0F17-6A1C5A85BFE6}"/>
                </a:ext>
              </a:extLst>
            </p:cNvPr>
            <p:cNvSpPr txBox="1"/>
            <p:nvPr/>
          </p:nvSpPr>
          <p:spPr>
            <a:xfrm>
              <a:off x="6484600" y="2991659"/>
              <a:ext cx="4925683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Tweak the radar settings on high- speed roadways</a:t>
              </a:r>
            </a:p>
          </p:txBody>
        </p:sp>
      </p:grpSp>
      <p:sp>
        <p:nvSpPr>
          <p:cNvPr id="5" name="Isosceles Triangle 30">
            <a:extLst>
              <a:ext uri="{FF2B5EF4-FFF2-40B4-BE49-F238E27FC236}">
                <a16:creationId xmlns:a16="http://schemas.microsoft.com/office/drawing/2014/main" id="{C7187A0E-420E-7503-7F1F-ADF77094A6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2E2AC4-4DF1-692C-F0B2-461FFB68E2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14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2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08C07903-C1F5-A486-062C-8F5503ED0B66}"/>
              </a:ext>
            </a:extLst>
          </p:cNvPr>
          <p:cNvSpPr txBox="1">
            <a:spLocks/>
          </p:cNvSpPr>
          <p:nvPr/>
        </p:nvSpPr>
        <p:spPr>
          <a:xfrm>
            <a:off x="6492240" y="1005840"/>
            <a:ext cx="5080635" cy="5511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pc="50" dirty="0">
                <a:solidFill>
                  <a:schemeClr val="accent1"/>
                </a:solidFill>
              </a:rPr>
              <a:t>Costs…</a:t>
            </a:r>
          </a:p>
        </p:txBody>
      </p:sp>
      <p:pic>
        <p:nvPicPr>
          <p:cNvPr id="8" name="Graphic 7" descr="Badge 1 with solid fill">
            <a:extLst>
              <a:ext uri="{FF2B5EF4-FFF2-40B4-BE49-F238E27FC236}">
                <a16:creationId xmlns:a16="http://schemas.microsoft.com/office/drawing/2014/main" id="{5CA5A6FE-21E3-C546-76B5-B2C06C92AC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2915" y="1846653"/>
            <a:ext cx="430418" cy="43041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17D76C4-67C4-40E6-0EFC-03EA003CB81B}"/>
              </a:ext>
            </a:extLst>
          </p:cNvPr>
          <p:cNvGrpSpPr/>
          <p:nvPr/>
        </p:nvGrpSpPr>
        <p:grpSpPr>
          <a:xfrm>
            <a:off x="6452915" y="2676238"/>
            <a:ext cx="5263059" cy="430418"/>
            <a:chOff x="6019135" y="3153849"/>
            <a:chExt cx="5419165" cy="430418"/>
          </a:xfrm>
        </p:grpSpPr>
        <p:pic>
          <p:nvPicPr>
            <p:cNvPr id="6" name="Graphic 5" descr="Badge with solid fill">
              <a:extLst>
                <a:ext uri="{FF2B5EF4-FFF2-40B4-BE49-F238E27FC236}">
                  <a16:creationId xmlns:a16="http://schemas.microsoft.com/office/drawing/2014/main" id="{7A65F2FD-342F-0AF6-032A-0D8BCD5ED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19135" y="3153849"/>
              <a:ext cx="430418" cy="43041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3F9215-B61E-6035-0F17-6A1C5A85BFE6}"/>
                </a:ext>
              </a:extLst>
            </p:cNvPr>
            <p:cNvSpPr txBox="1"/>
            <p:nvPr/>
          </p:nvSpPr>
          <p:spPr>
            <a:xfrm>
              <a:off x="6448513" y="3170930"/>
              <a:ext cx="4989787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Contractor to install footings and pole - $1,905.24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81F472-4DBA-21CF-F18B-1A254D01FB0A}"/>
              </a:ext>
            </a:extLst>
          </p:cNvPr>
          <p:cNvGrpSpPr/>
          <p:nvPr/>
        </p:nvGrpSpPr>
        <p:grpSpPr>
          <a:xfrm>
            <a:off x="6452915" y="1866474"/>
            <a:ext cx="5380351" cy="2244398"/>
            <a:chOff x="6019135" y="2263172"/>
            <a:chExt cx="5380351" cy="2244398"/>
          </a:xfrm>
        </p:grpSpPr>
        <p:pic>
          <p:nvPicPr>
            <p:cNvPr id="7" name="Graphic 6" descr="Badge 3 with solid fill">
              <a:extLst>
                <a:ext uri="{FF2B5EF4-FFF2-40B4-BE49-F238E27FC236}">
                  <a16:creationId xmlns:a16="http://schemas.microsoft.com/office/drawing/2014/main" id="{1BCC228F-859D-624B-E78D-C41437028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19135" y="4077152"/>
              <a:ext cx="430418" cy="43041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BA73AC-4421-5B97-834E-C5BBFF2FCBFA}"/>
                </a:ext>
              </a:extLst>
            </p:cNvPr>
            <p:cNvSpPr txBox="1"/>
            <p:nvPr/>
          </p:nvSpPr>
          <p:spPr>
            <a:xfrm>
              <a:off x="6318852" y="2263172"/>
              <a:ext cx="5080634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Pole, Base, Footings - $1,303.50 for tallest pole(18’)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47A490-DF68-7869-2EE6-5CC3BEDFF843}"/>
              </a:ext>
            </a:extLst>
          </p:cNvPr>
          <p:cNvGrpSpPr/>
          <p:nvPr/>
        </p:nvGrpSpPr>
        <p:grpSpPr>
          <a:xfrm>
            <a:off x="6452915" y="3710996"/>
            <a:ext cx="5228013" cy="1289629"/>
            <a:chOff x="6019135" y="4134740"/>
            <a:chExt cx="5228013" cy="1277084"/>
          </a:xfrm>
        </p:grpSpPr>
        <p:pic>
          <p:nvPicPr>
            <p:cNvPr id="2" name="Graphic 1" descr="Badge 4 with solid fill">
              <a:extLst>
                <a:ext uri="{FF2B5EF4-FFF2-40B4-BE49-F238E27FC236}">
                  <a16:creationId xmlns:a16="http://schemas.microsoft.com/office/drawing/2014/main" id="{EE760DDA-60D1-78BA-036F-F91A2E5B3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019135" y="4981406"/>
              <a:ext cx="430418" cy="43041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6756D9-900E-F410-51E6-BEBDD0D5CACB}"/>
                </a:ext>
              </a:extLst>
            </p:cNvPr>
            <p:cNvSpPr txBox="1"/>
            <p:nvPr/>
          </p:nvSpPr>
          <p:spPr>
            <a:xfrm>
              <a:off x="6449553" y="4134740"/>
              <a:ext cx="4797595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Actual Sign Costs</a:t>
              </a:r>
            </a:p>
          </p:txBody>
        </p:sp>
      </p:grpSp>
      <p:sp>
        <p:nvSpPr>
          <p:cNvPr id="5" name="Isosceles Triangle 30">
            <a:extLst>
              <a:ext uri="{FF2B5EF4-FFF2-40B4-BE49-F238E27FC236}">
                <a16:creationId xmlns:a16="http://schemas.microsoft.com/office/drawing/2014/main" id="{C7187A0E-420E-7503-7F1F-ADF77094A6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889615-6C18-94CB-1709-E5B5194BD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0" y="1005840"/>
            <a:ext cx="6429375" cy="482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B583FB-AF81-0166-09D0-C3CBD65113EB}"/>
              </a:ext>
            </a:extLst>
          </p:cNvPr>
          <p:cNvSpPr txBox="1"/>
          <p:nvPr/>
        </p:nvSpPr>
        <p:spPr>
          <a:xfrm>
            <a:off x="2104480" y="4083956"/>
            <a:ext cx="1724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$</a:t>
            </a:r>
            <a:r>
              <a:rPr lang="en-US" sz="2400" dirty="0">
                <a:latin typeface="+mj-lt"/>
              </a:rPr>
              <a:t>3,905.56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2BBF2B-2147-A43E-666A-8B9B43AA3DCD}"/>
              </a:ext>
            </a:extLst>
          </p:cNvPr>
          <p:cNvSpPr txBox="1"/>
          <p:nvPr/>
        </p:nvSpPr>
        <p:spPr>
          <a:xfrm>
            <a:off x="4383191" y="3967996"/>
            <a:ext cx="1724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$</a:t>
            </a:r>
            <a:r>
              <a:rPr lang="en-US" sz="2400" dirty="0">
                <a:latin typeface="+mj-lt"/>
              </a:rPr>
              <a:t>2,435.00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44C3B6-CE93-52D8-02DB-DE0EBBF95354}"/>
              </a:ext>
            </a:extLst>
          </p:cNvPr>
          <p:cNvSpPr txBox="1"/>
          <p:nvPr/>
        </p:nvSpPr>
        <p:spPr>
          <a:xfrm>
            <a:off x="6869924" y="4660494"/>
            <a:ext cx="484605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Low end $6,000…………….High End $8,000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247445-FA6A-69EF-AE37-CB83F58D366B}"/>
              </a:ext>
            </a:extLst>
          </p:cNvPr>
          <p:cNvSpPr txBox="1"/>
          <p:nvPr/>
        </p:nvSpPr>
        <p:spPr>
          <a:xfrm>
            <a:off x="23540" y="4198829"/>
            <a:ext cx="1724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$</a:t>
            </a:r>
            <a:r>
              <a:rPr lang="en-US" sz="2400" dirty="0">
                <a:latin typeface="+mj-lt"/>
              </a:rPr>
              <a:t>5,350.50</a:t>
            </a:r>
          </a:p>
        </p:txBody>
      </p:sp>
    </p:spTree>
    <p:extLst>
      <p:ext uri="{BB962C8B-B14F-4D97-AF65-F5344CB8AC3E}">
        <p14:creationId xmlns:p14="http://schemas.microsoft.com/office/powerpoint/2010/main" val="216898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3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14061" y="1753715"/>
            <a:ext cx="5279092" cy="156750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If a town would like a sign</a:t>
            </a:r>
          </a:p>
          <a:p>
            <a:pPr marL="0" indent="0">
              <a:buNone/>
            </a:pPr>
            <a:r>
              <a:rPr lang="en-US" sz="3200" dirty="0"/>
              <a:t> for a city street.                  </a:t>
            </a:r>
          </a:p>
          <a:p>
            <a:pPr marL="0" indent="0">
              <a:buNone/>
            </a:pPr>
            <a:r>
              <a:rPr lang="en-US" sz="3200" dirty="0"/>
              <a:t>(not a Primary Highway)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Our vendors will honor the pricing. </a:t>
            </a:r>
          </a:p>
          <a:p>
            <a:pPr marL="0" indent="0">
              <a:buNone/>
            </a:pPr>
            <a:r>
              <a:rPr lang="en-US" sz="3200" dirty="0"/>
              <a:t>Including the 5 year warranty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6275" y="1005840"/>
            <a:ext cx="4224588" cy="574222"/>
          </a:xfrm>
        </p:spPr>
        <p:txBody>
          <a:bodyPr lIns="0" rIns="0"/>
          <a:lstStyle/>
          <a:p>
            <a:r>
              <a:rPr lang="en-US" dirty="0"/>
              <a:t>Locals can Purchase from our Contracts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1005840" y="1674555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building, outdoor, brick&#10;&#10;Description automatically generated">
            <a:extLst>
              <a:ext uri="{FF2B5EF4-FFF2-40B4-BE49-F238E27FC236}">
                <a16:creationId xmlns:a16="http://schemas.microsoft.com/office/drawing/2014/main" id="{6199E85D-5C5C-7835-3D4B-9B494A81EB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502" y="1274064"/>
            <a:ext cx="6483096" cy="430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1578" y="1005840"/>
            <a:ext cx="5494421" cy="4844087"/>
          </a:xfrm>
          <a:prstGeom prst="rect">
            <a:avLst/>
          </a:prstGeom>
        </p:spPr>
        <p:txBody>
          <a:bodyPr lIns="0" rIns="0"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+mj-lt"/>
              </a:rPr>
              <a:t>Research </a:t>
            </a:r>
          </a:p>
          <a:p>
            <a:r>
              <a:rPr lang="en-US" sz="3200" dirty="0"/>
              <a:t>We believe this is the 1</a:t>
            </a:r>
            <a:r>
              <a:rPr lang="en-US" sz="3200" baseline="30000" dirty="0"/>
              <a:t>st</a:t>
            </a:r>
            <a:r>
              <a:rPr lang="en-US" sz="3200" dirty="0"/>
              <a:t> in the nation with such a wide / uniform treatment for speed entering communities.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Iowa State University (</a:t>
            </a:r>
            <a:r>
              <a:rPr lang="en-US" sz="3200" dirty="0" err="1"/>
              <a:t>InTrans</a:t>
            </a:r>
            <a:r>
              <a:rPr lang="en-US" sz="3200" dirty="0"/>
              <a:t>) has been hired to perform a statewide study on the effectiveness of the signs.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E977FFC-DB3A-DBA4-13A0-D6E05AE3B169}"/>
              </a:ext>
            </a:extLst>
          </p:cNvPr>
          <p:cNvCxnSpPr>
            <a:cxnSpLocks/>
          </p:cNvCxnSpPr>
          <p:nvPr/>
        </p:nvCxnSpPr>
        <p:spPr>
          <a:xfrm>
            <a:off x="601579" y="1722419"/>
            <a:ext cx="638381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0933F07-4C54-8C94-0A34-04F39179B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41" y="136525"/>
            <a:ext cx="1914529" cy="480228"/>
          </a:xfrm>
          <a:prstGeom prst="rect">
            <a:avLst/>
          </a:prstGeom>
        </p:spPr>
      </p:pic>
      <p:sp>
        <p:nvSpPr>
          <p:cNvPr id="13" name="Isosceles Triangle 30">
            <a:extLst>
              <a:ext uri="{FF2B5EF4-FFF2-40B4-BE49-F238E27FC236}">
                <a16:creationId xmlns:a16="http://schemas.microsoft.com/office/drawing/2014/main" id="{AB07B503-248C-1FEF-890B-637257E274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097186-83C6-EADF-E213-331FDCC69B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48400" y="1"/>
            <a:ext cx="5943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389595-7202-15A0-A56F-786C2515E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245" y="0"/>
            <a:ext cx="2024289" cy="2012588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BC28E76-2F9E-595A-CA5B-14A9AD4DF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3327" y="6412015"/>
            <a:ext cx="1405294" cy="4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600" dirty="0" err="1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Ia</a:t>
            </a:r>
            <a:r>
              <a:rPr lang="en-US" altLang="en-US" sz="1600" dirty="0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 9 WB Manly, </a:t>
            </a:r>
            <a:r>
              <a:rPr lang="en-US" altLang="en-US" sz="1600" dirty="0" err="1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Ia</a:t>
            </a:r>
            <a:endParaRPr lang="en-US" altLang="en-US" sz="1600" dirty="0">
              <a:latin typeface="+mn-lt"/>
              <a:ea typeface="PT Sans" panose="020B0503020203020204" pitchFamily="34" charset="0"/>
              <a:cs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50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Placeholder 100">
            <a:extLst>
              <a:ext uri="{FF2B5EF4-FFF2-40B4-BE49-F238E27FC236}">
                <a16:creationId xmlns:a16="http://schemas.microsoft.com/office/drawing/2014/main" id="{5D77CEE8-2F2A-4FCD-A3D8-8648DAA43041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628650"/>
            <a:ext cx="12191984" cy="5873114"/>
          </a:xfrm>
        </p:spPr>
      </p:pic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9105C288-5F27-7E1E-F33A-E76F34C27B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30">
            <a:extLst>
              <a:ext uri="{FF2B5EF4-FFF2-40B4-BE49-F238E27FC236}">
                <a16:creationId xmlns:a16="http://schemas.microsoft.com/office/drawing/2014/main" id="{BF61A34B-1C6E-5267-0E65-28EB3773B1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85AAD0-A345-DE0D-01FB-804FC0FBE759}"/>
              </a:ext>
            </a:extLst>
          </p:cNvPr>
          <p:cNvSpPr txBox="1"/>
          <p:nvPr/>
        </p:nvSpPr>
        <p:spPr bwMode="auto">
          <a:xfrm>
            <a:off x="-11225" y="0"/>
            <a:ext cx="12192001" cy="646331"/>
          </a:xfrm>
          <a:prstGeom prst="rect">
            <a:avLst/>
          </a:prstGeom>
          <a:solidFill>
            <a:srgbClr val="FF9966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/>
              <a:t>https://iowadot.gov/traffic/Speed-Feedback-Signs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7E6CC-FBDA-700D-9D59-D79150C45995}"/>
              </a:ext>
            </a:extLst>
          </p:cNvPr>
          <p:cNvSpPr txBox="1"/>
          <p:nvPr/>
        </p:nvSpPr>
        <p:spPr bwMode="auto">
          <a:xfrm>
            <a:off x="-17" y="6222428"/>
            <a:ext cx="12192001" cy="646331"/>
          </a:xfrm>
          <a:prstGeom prst="rect">
            <a:avLst/>
          </a:prstGeom>
          <a:solidFill>
            <a:srgbClr val="FF9966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/>
              <a:t>… or just Google “Iowa DOT Speed Feedback Sign”</a:t>
            </a:r>
          </a:p>
        </p:txBody>
      </p:sp>
    </p:spTree>
    <p:extLst>
      <p:ext uri="{BB962C8B-B14F-4D97-AF65-F5344CB8AC3E}">
        <p14:creationId xmlns:p14="http://schemas.microsoft.com/office/powerpoint/2010/main" val="192237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6A2679D-6071-424D-B3C5-5A49D6B5E46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11552" y="3105038"/>
            <a:ext cx="6581775" cy="179081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800" b="1" spc="200" dirty="0">
                <a:latin typeface="Calibri" panose="020F0502020204030204" pitchFamily="34" charset="0"/>
                <a:cs typeface="Calibri" panose="020F0502020204030204" pitchFamily="34" charset="0"/>
              </a:rPr>
              <a:t>Willy Sorenson, P.E.</a:t>
            </a:r>
          </a:p>
          <a:p>
            <a:pPr marL="0" indent="0">
              <a:buNone/>
            </a:pPr>
            <a:r>
              <a:rPr lang="en-US" sz="1800" spc="0" dirty="0">
                <a:latin typeface="Calibri" panose="020F0502020204030204" pitchFamily="34" charset="0"/>
                <a:cs typeface="Calibri" panose="020F0502020204030204" pitchFamily="34" charset="0"/>
              </a:rPr>
              <a:t>515-669-4628</a:t>
            </a:r>
          </a:p>
          <a:p>
            <a:pPr marL="0" indent="0">
              <a:buNone/>
            </a:pPr>
            <a:r>
              <a:rPr lang="en-US" sz="1800" spc="0" dirty="0">
                <a:latin typeface="Calibri" panose="020F0502020204030204" pitchFamily="34" charset="0"/>
                <a:cs typeface="Calibri" panose="020F0502020204030204" pitchFamily="34" charset="0"/>
              </a:rPr>
              <a:t>Willy.Sorenson@IOWAdot.gov​</a:t>
            </a:r>
          </a:p>
          <a:p>
            <a:pPr marL="0" indent="0">
              <a:buNone/>
            </a:pPr>
            <a:r>
              <a:rPr lang="en-US" sz="1800" spc="0" dirty="0">
                <a:latin typeface="Calibri" panose="020F0502020204030204" pitchFamily="34" charset="0"/>
                <a:cs typeface="Calibri" panose="020F0502020204030204" pitchFamily="34" charset="0"/>
              </a:rPr>
              <a:t>iowadot.gov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1B315FA-D4BE-46EE-F04E-730A253F49F2}"/>
              </a:ext>
            </a:extLst>
          </p:cNvPr>
          <p:cNvSpPr txBox="1">
            <a:spLocks/>
          </p:cNvSpPr>
          <p:nvPr/>
        </p:nvSpPr>
        <p:spPr>
          <a:xfrm>
            <a:off x="1711552" y="2043398"/>
            <a:ext cx="3426269" cy="4778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1" kern="1200" spc="1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Questions?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DB2766-6174-6C85-533D-D7B70C53E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915" y="0"/>
            <a:ext cx="0" cy="100584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74F402-33FE-5168-0A75-4212D4980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27385" y="0"/>
            <a:ext cx="0" cy="100584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14C0CF-1A5F-A69A-2662-5A4F1E9BC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52445" y="0"/>
            <a:ext cx="0" cy="100584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76BF94-91AA-0F1D-0CEE-F51BD8940908}"/>
              </a:ext>
            </a:extLst>
          </p:cNvPr>
          <p:cNvCxnSpPr/>
          <p:nvPr/>
        </p:nvCxnSpPr>
        <p:spPr>
          <a:xfrm>
            <a:off x="1800225" y="2807613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DC44C39-27DF-3C1D-3F06-70C244417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220970"/>
            <a:ext cx="5972175" cy="447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11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06FACBD-B244-4420-BE24-AD9110F31E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165557" y="1920240"/>
            <a:ext cx="6481011" cy="3975002"/>
          </a:xfrm>
        </p:spPr>
        <p:txBody>
          <a:bodyPr/>
          <a:lstStyle/>
          <a:p>
            <a:r>
              <a:rPr lang="en-US" sz="2400" dirty="0"/>
              <a:t>Towns requesting lower speed limits is a common request to the DOT</a:t>
            </a:r>
          </a:p>
          <a:p>
            <a:pPr lvl="1"/>
            <a:r>
              <a:rPr lang="en-US" sz="2200" dirty="0"/>
              <a:t>Many times, we would recommend a higher speed limit after an official study was done.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Late 2021:  Traffic &amp; Safety along with Assistant District Engineers discussed “Traffic Calming”  (Gateway) treatments that could be implemented </a:t>
            </a:r>
            <a:r>
              <a:rPr lang="en-US" sz="2400" dirty="0"/>
              <a:t>to help speed limits be effective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use of Speed Feedback signs surfaced as one of the best treatments (for the money).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AEAF653-01D4-51EC-593C-B5F3373EC2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75294" y="733125"/>
            <a:ext cx="4661536" cy="574222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3142158-8A3D-B858-B2EF-C5DA817DB3A1}"/>
              </a:ext>
            </a:extLst>
          </p:cNvPr>
          <p:cNvCxnSpPr/>
          <p:nvPr/>
        </p:nvCxnSpPr>
        <p:spPr>
          <a:xfrm>
            <a:off x="6219524" y="1372230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Isosceles Triangle 30">
            <a:extLst>
              <a:ext uri="{FF2B5EF4-FFF2-40B4-BE49-F238E27FC236}">
                <a16:creationId xmlns:a16="http://schemas.microsoft.com/office/drawing/2014/main" id="{30B033CF-3709-BE86-57B6-65115C482A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2" y="3166599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01BF0A-7DF0-80F7-A6EB-055F6DE02E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59455" y="859455"/>
            <a:ext cx="6884469" cy="51655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77598F7-5967-6D67-FB4D-9A7D49393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" y="153692"/>
            <a:ext cx="1405294" cy="4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600" dirty="0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US 65 SB Northwood, </a:t>
            </a:r>
            <a:r>
              <a:rPr lang="en-US" altLang="en-US" sz="1600" dirty="0" err="1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Ia</a:t>
            </a:r>
            <a:endParaRPr lang="en-US" altLang="en-US" sz="1600" dirty="0">
              <a:latin typeface="+mn-lt"/>
              <a:ea typeface="PT Sans" panose="020B0503020203020204" pitchFamily="34" charset="0"/>
              <a:cs typeface="PT Sans" panose="020B05030202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971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20363" y="735131"/>
            <a:ext cx="4765437" cy="104827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Needs to look Professional</a:t>
            </a:r>
          </a:p>
          <a:p>
            <a:pPr marL="0" indent="0">
              <a:buNone/>
            </a:pPr>
            <a:r>
              <a:rPr lang="en-US" sz="2400" dirty="0"/>
              <a:t>Not an after thought</a:t>
            </a: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Not scraped together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05841" y="1005840"/>
            <a:ext cx="3268448" cy="574222"/>
          </a:xfrm>
        </p:spPr>
        <p:txBody>
          <a:bodyPr lIns="0" rIns="0"/>
          <a:lstStyle/>
          <a:p>
            <a:r>
              <a:rPr lang="en-US" dirty="0"/>
              <a:t>The “Look”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1005840" y="1674555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944770-091E-0EDB-21EE-6A3BF8A08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79" y="2319074"/>
            <a:ext cx="5905120" cy="4538926"/>
          </a:xfrm>
          <a:prstGeom prst="rect">
            <a:avLst/>
          </a:prstGeom>
        </p:spPr>
      </p:pic>
      <p:pic>
        <p:nvPicPr>
          <p:cNvPr id="1027" name="Picture 2">
            <a:extLst>
              <a:ext uri="{FF2B5EF4-FFF2-40B4-BE49-F238E27FC236}">
                <a16:creationId xmlns:a16="http://schemas.microsoft.com/office/drawing/2014/main" id="{FFC3E612-9D80-DD40-EDBC-D081D77B2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2319074"/>
            <a:ext cx="3457074" cy="453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11E3E2-BE86-78D5-C6C0-8FF662676A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48399" y="2342147"/>
            <a:ext cx="5943600" cy="45391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84724-EB64-012A-3F1D-4F58FD752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0328" y="6452912"/>
            <a:ext cx="1405294" cy="4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600" dirty="0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US 18 EB Britt, </a:t>
            </a:r>
            <a:r>
              <a:rPr lang="en-US" altLang="en-US" sz="1600" dirty="0" err="1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Ia</a:t>
            </a:r>
            <a:endParaRPr lang="en-US" altLang="en-US" sz="1600" dirty="0">
              <a:latin typeface="+mn-lt"/>
              <a:ea typeface="PT Sans" panose="020B0503020203020204" pitchFamily="34" charset="0"/>
              <a:cs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69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B0F0D6-92D7-6BF6-55B3-E13F82E98399}"/>
              </a:ext>
            </a:extLst>
          </p:cNvPr>
          <p:cNvSpPr txBox="1"/>
          <p:nvPr/>
        </p:nvSpPr>
        <p:spPr>
          <a:xfrm>
            <a:off x="106538" y="458869"/>
            <a:ext cx="4685624" cy="769441"/>
          </a:xfrm>
          <a:prstGeom prst="rect">
            <a:avLst/>
          </a:prstGeom>
          <a:noFill/>
        </p:spPr>
        <p:txBody>
          <a:bodyPr wrap="square" lIns="457200" rIns="365760" rtlCol="0" anchor="ctr">
            <a:spAutoFit/>
          </a:bodyPr>
          <a:lstStyle/>
          <a:p>
            <a:r>
              <a:rPr lang="en-US" sz="4400" spc="50" dirty="0">
                <a:solidFill>
                  <a:schemeClr val="bg1"/>
                </a:solidFill>
                <a:latin typeface="+mj-lt"/>
              </a:rPr>
              <a:t>No Extras</a:t>
            </a:r>
            <a:endParaRPr lang="en-US" sz="4400" b="1" spc="5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EB2412D6-4B33-CAA7-3486-C17A67275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671" y="928059"/>
            <a:ext cx="3146413" cy="3146413"/>
          </a:xfrm>
          <a:prstGeom prst="rect">
            <a:avLst/>
          </a:prstGeom>
        </p:spPr>
      </p:pic>
      <p:pic>
        <p:nvPicPr>
          <p:cNvPr id="10" name="Picture 9" descr="A picture containing qr code&#10;&#10;Description automatically generated">
            <a:extLst>
              <a:ext uri="{FF2B5EF4-FFF2-40B4-BE49-F238E27FC236}">
                <a16:creationId xmlns:a16="http://schemas.microsoft.com/office/drawing/2014/main" id="{A679EC4F-2D5B-E642-E241-F4AD93AAC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996" y="450213"/>
            <a:ext cx="3705720" cy="2195512"/>
          </a:xfrm>
          <a:prstGeom prst="rect">
            <a:avLst/>
          </a:prstGeom>
        </p:spPr>
      </p:pic>
      <p:pic>
        <p:nvPicPr>
          <p:cNvPr id="11" name="Content Placeholder 8" descr="A sign on a pole&#10;&#10;Description automatically generated with low confidence">
            <a:extLst>
              <a:ext uri="{FF2B5EF4-FFF2-40B4-BE49-F238E27FC236}">
                <a16:creationId xmlns:a16="http://schemas.microsoft.com/office/drawing/2014/main" id="{64339B82-EF74-4298-BF2D-E05E42AF7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9" y="1952746"/>
            <a:ext cx="1995488" cy="46561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CF5E39-8543-DB38-8773-BE5E1A5BC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9444" y="1867627"/>
            <a:ext cx="2512717" cy="4741258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0795DDD-60EC-92F5-0465-13263DE3FE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1198" y="3711587"/>
            <a:ext cx="7160802" cy="31464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D77E764-DA5D-7870-F990-967207C43056}"/>
              </a:ext>
            </a:extLst>
          </p:cNvPr>
          <p:cNvSpPr/>
          <p:nvPr/>
        </p:nvSpPr>
        <p:spPr>
          <a:xfrm>
            <a:off x="8058150" y="4010024"/>
            <a:ext cx="962025" cy="1130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&quot;Not Allowed&quot; Symbol 14">
            <a:extLst>
              <a:ext uri="{FF2B5EF4-FFF2-40B4-BE49-F238E27FC236}">
                <a16:creationId xmlns:a16="http://schemas.microsoft.com/office/drawing/2014/main" id="{50714160-6036-1750-5842-923439E39C42}"/>
              </a:ext>
            </a:extLst>
          </p:cNvPr>
          <p:cNvSpPr/>
          <p:nvPr/>
        </p:nvSpPr>
        <p:spPr bwMode="auto">
          <a:xfrm>
            <a:off x="2842716" y="928059"/>
            <a:ext cx="5648955" cy="51816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18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AC432D-D294-5BEE-BBC8-E0BB808A2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67652" y="1307444"/>
            <a:ext cx="6084783" cy="424312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0800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en-US" dirty="0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92C11CD2-BF1E-4CC9-83F6-2C46282A584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07215" y="1530784"/>
            <a:ext cx="5747901" cy="3488056"/>
          </a:xfrm>
          <a:prstGeom prst="rect">
            <a:avLst/>
          </a:prstGeom>
        </p:spPr>
        <p:txBody>
          <a:bodyPr lIns="457200" rIns="457200"/>
          <a:lstStyle/>
          <a:p>
            <a:pPr marL="0" indent="0">
              <a:spcBef>
                <a:spcPct val="0"/>
              </a:spcBef>
              <a:spcAft>
                <a:spcPts val="2400"/>
              </a:spcAft>
              <a:buNone/>
            </a:pPr>
            <a:r>
              <a:rPr lang="en-US" sz="3200" b="1" spc="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 are allowing: “SLOW DOWN”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spc="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Implemented when approaching speed is 20 MPH over the new/approaching limit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At 30 MPH over it goes blank</a:t>
            </a:r>
            <a:endParaRPr lang="en-US" sz="2800" spc="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BDECC8-6894-AE57-95F3-BE290B84923B}"/>
              </a:ext>
            </a:extLst>
          </p:cNvPr>
          <p:cNvCxnSpPr/>
          <p:nvPr/>
        </p:nvCxnSpPr>
        <p:spPr>
          <a:xfrm>
            <a:off x="6614862" y="2669766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Isosceles Triangle 30">
            <a:extLst>
              <a:ext uri="{FF2B5EF4-FFF2-40B4-BE49-F238E27FC236}">
                <a16:creationId xmlns:a16="http://schemas.microsoft.com/office/drawing/2014/main" id="{8A7DD3BC-4EF1-04E7-B597-029D459514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1FF321E-0F51-20FF-C3F7-8B4CCC5D1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83" y="790575"/>
            <a:ext cx="1666875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5DE58B1C-3236-BEA4-9663-CCF4158B4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307" y="2503821"/>
            <a:ext cx="28194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2953EB12-F358-D9F0-5AB9-4F133FF63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74" y="3670634"/>
            <a:ext cx="225742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EBBE3594-29D9-F6EE-6DC3-BFF9F4174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419" y="790575"/>
            <a:ext cx="1590675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40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1579" y="1005840"/>
            <a:ext cx="5342022" cy="4844087"/>
          </a:xfrm>
          <a:prstGeom prst="rect">
            <a:avLst/>
          </a:prstGeom>
        </p:spPr>
        <p:txBody>
          <a:bodyPr lIns="0" rIns="0"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+mj-lt"/>
              </a:rPr>
              <a:t>Who is Eligible?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Must be on a Primary (State) Highway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All roadways, except Interstate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i="1" u="sng" dirty="0">
                <a:latin typeface="Calibri" panose="020F0502020204030204" pitchFamily="34" charset="0"/>
                <a:cs typeface="Calibri" panose="020F0502020204030204" pitchFamily="34" charset="0"/>
              </a:rPr>
              <a:t>Initial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targeted Communities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Population between:</a:t>
            </a:r>
          </a:p>
          <a:p>
            <a:pPr lvl="2"/>
            <a:r>
              <a:rPr lang="en-US" sz="1800" dirty="0"/>
              <a:t>1,000 and 10,000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Currently expanded to Communities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Increased Feb 1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2024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Population between:</a:t>
            </a:r>
          </a:p>
          <a:p>
            <a:pPr lvl="2"/>
            <a:r>
              <a:rPr lang="en-US" sz="3600" dirty="0"/>
              <a:t>750 and 15,000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E977FFC-DB3A-DBA4-13A0-D6E05AE3B169}"/>
              </a:ext>
            </a:extLst>
          </p:cNvPr>
          <p:cNvCxnSpPr>
            <a:cxnSpLocks/>
          </p:cNvCxnSpPr>
          <p:nvPr/>
        </p:nvCxnSpPr>
        <p:spPr>
          <a:xfrm>
            <a:off x="601579" y="1722419"/>
            <a:ext cx="638381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0933F07-4C54-8C94-0A34-04F39179B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41" y="136525"/>
            <a:ext cx="1914529" cy="480228"/>
          </a:xfrm>
          <a:prstGeom prst="rect">
            <a:avLst/>
          </a:prstGeom>
        </p:spPr>
      </p:pic>
      <p:sp>
        <p:nvSpPr>
          <p:cNvPr id="13" name="Isosceles Triangle 30">
            <a:extLst>
              <a:ext uri="{FF2B5EF4-FFF2-40B4-BE49-F238E27FC236}">
                <a16:creationId xmlns:a16="http://schemas.microsoft.com/office/drawing/2014/main" id="{AB07B503-248C-1FEF-890B-637257E274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097186-83C6-EADF-E213-331FDCC69B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48400" y="1"/>
            <a:ext cx="5943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CFB66FA-7F36-EF3C-32B5-A8529F448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399" y="6422471"/>
            <a:ext cx="1405294" cy="4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600" dirty="0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US 18 EB Britt, </a:t>
            </a:r>
            <a:r>
              <a:rPr lang="en-US" altLang="en-US" sz="1600" dirty="0" err="1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Ia</a:t>
            </a:r>
            <a:endParaRPr lang="en-US" altLang="en-US" sz="1600" dirty="0">
              <a:latin typeface="+mn-lt"/>
              <a:ea typeface="PT Sans" panose="020B0503020203020204" pitchFamily="34" charset="0"/>
              <a:cs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26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08C07903-C1F5-A486-062C-8F5503ED0B66}"/>
              </a:ext>
            </a:extLst>
          </p:cNvPr>
          <p:cNvSpPr txBox="1">
            <a:spLocks/>
          </p:cNvSpPr>
          <p:nvPr/>
        </p:nvSpPr>
        <p:spPr>
          <a:xfrm>
            <a:off x="6492240" y="1005840"/>
            <a:ext cx="5080635" cy="5511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pc="50" dirty="0">
                <a:solidFill>
                  <a:schemeClr val="accent1"/>
                </a:solidFill>
              </a:rPr>
              <a:t>How Many Can I Get?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EC48B7-B289-A0E8-F015-89C3E936C763}"/>
              </a:ext>
            </a:extLst>
          </p:cNvPr>
          <p:cNvGrpSpPr/>
          <p:nvPr/>
        </p:nvGrpSpPr>
        <p:grpSpPr>
          <a:xfrm>
            <a:off x="6452915" y="1815358"/>
            <a:ext cx="5235849" cy="523220"/>
            <a:chOff x="6019135" y="2265926"/>
            <a:chExt cx="5235849" cy="523220"/>
          </a:xfrm>
        </p:grpSpPr>
        <p:pic>
          <p:nvPicPr>
            <p:cNvPr id="8" name="Graphic 7" descr="Badge 1 with solid fill">
              <a:extLst>
                <a:ext uri="{FF2B5EF4-FFF2-40B4-BE49-F238E27FC236}">
                  <a16:creationId xmlns:a16="http://schemas.microsoft.com/office/drawing/2014/main" id="{5CA5A6FE-21E3-C546-76B5-B2C06C92A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19135" y="2297221"/>
              <a:ext cx="430418" cy="43041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83AD52-31DA-35BD-C9EA-56A52CCEE9A2}"/>
                </a:ext>
              </a:extLst>
            </p:cNvPr>
            <p:cNvSpPr txBox="1"/>
            <p:nvPr/>
          </p:nvSpPr>
          <p:spPr>
            <a:xfrm>
              <a:off x="6484602" y="2265926"/>
              <a:ext cx="4770382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One per approach.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17D76C4-67C4-40E6-0EFC-03EA003CB81B}"/>
              </a:ext>
            </a:extLst>
          </p:cNvPr>
          <p:cNvGrpSpPr/>
          <p:nvPr/>
        </p:nvGrpSpPr>
        <p:grpSpPr>
          <a:xfrm>
            <a:off x="6452915" y="2676238"/>
            <a:ext cx="4925681" cy="484141"/>
            <a:chOff x="6019135" y="3153849"/>
            <a:chExt cx="5391148" cy="484141"/>
          </a:xfrm>
        </p:grpSpPr>
        <p:pic>
          <p:nvPicPr>
            <p:cNvPr id="6" name="Graphic 5" descr="Badge with solid fill">
              <a:extLst>
                <a:ext uri="{FF2B5EF4-FFF2-40B4-BE49-F238E27FC236}">
                  <a16:creationId xmlns:a16="http://schemas.microsoft.com/office/drawing/2014/main" id="{7A65F2FD-342F-0AF6-032A-0D8BCD5ED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19135" y="3153849"/>
              <a:ext cx="430418" cy="43041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3F9215-B61E-6035-0F17-6A1C5A85BFE6}"/>
                </a:ext>
              </a:extLst>
            </p:cNvPr>
            <p:cNvSpPr txBox="1"/>
            <p:nvPr/>
          </p:nvSpPr>
          <p:spPr>
            <a:xfrm>
              <a:off x="6484600" y="3176325"/>
              <a:ext cx="4925683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Hampton,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Ia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(example)</a:t>
              </a:r>
            </a:p>
          </p:txBody>
        </p:sp>
      </p:grpSp>
      <p:sp>
        <p:nvSpPr>
          <p:cNvPr id="5" name="Isosceles Triangle 30">
            <a:extLst>
              <a:ext uri="{FF2B5EF4-FFF2-40B4-BE49-F238E27FC236}">
                <a16:creationId xmlns:a16="http://schemas.microsoft.com/office/drawing/2014/main" id="{C7187A0E-420E-7503-7F1F-ADF77094A6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2E2AC4-4DF1-692C-F0B2-461FFB68E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965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1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13346" y="1005840"/>
            <a:ext cx="5839327" cy="4844087"/>
          </a:xfrm>
          <a:prstGeom prst="rect">
            <a:avLst/>
          </a:prstGeom>
        </p:spPr>
        <p:txBody>
          <a:bodyPr lIns="0" rIns="0"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+mj-lt"/>
              </a:rPr>
              <a:t>Where can they go?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Our initial thoughts where at the 1</a:t>
            </a:r>
            <a:r>
              <a:rPr lang="en-US" sz="2800" baseline="30000" dirty="0"/>
              <a:t>st</a:t>
            </a:r>
            <a:r>
              <a:rPr lang="en-US" sz="2800" dirty="0"/>
              <a:t> Speed Limit Reduction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But we realized each town will have unique issues so we opened it up to any Speed Limit reduction.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Then we realized some towns have long Speed Limit zones, to we opened it up to allow confirmation speed limits signs within a speed zone.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E977FFC-DB3A-DBA4-13A0-D6E05AE3B169}"/>
              </a:ext>
            </a:extLst>
          </p:cNvPr>
          <p:cNvCxnSpPr>
            <a:cxnSpLocks/>
          </p:cNvCxnSpPr>
          <p:nvPr/>
        </p:nvCxnSpPr>
        <p:spPr>
          <a:xfrm>
            <a:off x="601579" y="1722419"/>
            <a:ext cx="638381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0933F07-4C54-8C94-0A34-04F39179B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41" y="136525"/>
            <a:ext cx="1914529" cy="480228"/>
          </a:xfrm>
          <a:prstGeom prst="rect">
            <a:avLst/>
          </a:prstGeom>
        </p:spPr>
      </p:pic>
      <p:sp>
        <p:nvSpPr>
          <p:cNvPr id="13" name="Isosceles Triangle 30">
            <a:extLst>
              <a:ext uri="{FF2B5EF4-FFF2-40B4-BE49-F238E27FC236}">
                <a16:creationId xmlns:a16="http://schemas.microsoft.com/office/drawing/2014/main" id="{AB07B503-248C-1FEF-890B-637257E274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D3BE73-D290-49FE-6AD9-BAB08A53E2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1280" y="0"/>
            <a:ext cx="576072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425E74-C4AF-5F23-9608-0396B38A6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6705" y="6422470"/>
            <a:ext cx="1405294" cy="4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600" dirty="0" err="1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Ia</a:t>
            </a:r>
            <a:r>
              <a:rPr lang="en-US" altLang="en-US" sz="1600" dirty="0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 9 EB Decorah, </a:t>
            </a:r>
            <a:r>
              <a:rPr lang="en-US" altLang="en-US" sz="1600" dirty="0" err="1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Ia</a:t>
            </a:r>
            <a:endParaRPr lang="en-US" altLang="en-US" sz="1600" dirty="0">
              <a:latin typeface="+mn-lt"/>
              <a:ea typeface="PT Sans" panose="020B0503020203020204" pitchFamily="34" charset="0"/>
              <a:cs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96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New Iowa Branding">
      <a:dk1>
        <a:sysClr val="windowText" lastClr="000000"/>
      </a:dk1>
      <a:lt1>
        <a:sysClr val="window" lastClr="FFFFFF"/>
      </a:lt1>
      <a:dk2>
        <a:srgbClr val="4D4D4F"/>
      </a:dk2>
      <a:lt2>
        <a:srgbClr val="BFBFBF"/>
      </a:lt2>
      <a:accent1>
        <a:srgbClr val="03617A"/>
      </a:accent1>
      <a:accent2>
        <a:srgbClr val="C6D667"/>
      </a:accent2>
      <a:accent3>
        <a:srgbClr val="E0A624"/>
      </a:accent3>
      <a:accent4>
        <a:srgbClr val="19405B"/>
      </a:accent4>
      <a:accent5>
        <a:srgbClr val="70C8B8"/>
      </a:accent5>
      <a:accent6>
        <a:srgbClr val="2A6357"/>
      </a:accent6>
      <a:hlink>
        <a:srgbClr val="1C5DBA"/>
      </a:hlink>
      <a:folHlink>
        <a:srgbClr val="694B5F"/>
      </a:folHlink>
    </a:clrScheme>
    <a:fontScheme name="Iowa DOT">
      <a:majorFont>
        <a:latin typeface="Neue Haas Grotesk Text Pro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DE3569-F02A-48B1-8F6E-F11E8BF87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9B3369-3F0F-499C-9EE7-8EC46B6E8A79}">
  <ds:schemaRefs>
    <ds:schemaRef ds:uri="http://schemas.microsoft.com/sharepoint/v3"/>
    <ds:schemaRef ds:uri="230e9df3-be65-4c73-a93b-d1236ebd677e"/>
    <ds:schemaRef ds:uri="http://purl.org/dc/dcmitype/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16c05727-aa75-4e4a-9b5f-8a80a1165891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Modern conference presentation</Template>
  <TotalTime>7334</TotalTime>
  <Words>819</Words>
  <Application>Microsoft Office PowerPoint</Application>
  <PresentationFormat>Widescreen</PresentationFormat>
  <Paragraphs>128</Paragraphs>
  <Slides>29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Roboto Slab</vt:lpstr>
      <vt:lpstr>Univers Light</vt:lpstr>
      <vt:lpstr>Calibri</vt:lpstr>
      <vt:lpstr>PT Sans</vt:lpstr>
      <vt:lpstr>Arial Narrow</vt:lpstr>
      <vt:lpstr>Neue Haas Grotesk Text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4-Lane Expressways </vt:lpstr>
      <vt:lpstr>4-Lane Expressways w/ Photo Enforcement </vt:lpstr>
      <vt:lpstr>PowerPoint Presentation</vt:lpstr>
      <vt:lpstr>PowerPoint Presentation</vt:lpstr>
      <vt:lpstr>PowerPoint Presentation</vt:lpstr>
      <vt:lpstr>- Attribution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Iowa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Meyer, Hillary</dc:creator>
  <cp:lastModifiedBy>Sorenson, Willy</cp:lastModifiedBy>
  <cp:revision>28</cp:revision>
  <dcterms:created xsi:type="dcterms:W3CDTF">2023-12-21T16:39:01Z</dcterms:created>
  <dcterms:modified xsi:type="dcterms:W3CDTF">2024-02-24T13:35:51Z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  <property fmtid="{D5CDD505-2E9C-101B-9397-08002B2CF9AE}" pid="4" name="ArticulateGUID">
    <vt:lpwstr>6FB5558E-3215-4C3E-99A9-5E67875E08F7</vt:lpwstr>
  </property>
  <property fmtid="{D5CDD505-2E9C-101B-9397-08002B2CF9AE}" pid="5" name="ArticulatePath">
    <vt:lpwstr>Iowa-DOT-PPT-Template-Widescreen</vt:lpwstr>
  </property>
</Properties>
</file>