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4118" r:id="rId2"/>
    <p:sldMasterId id="2147484130" r:id="rId3"/>
  </p:sldMasterIdLst>
  <p:notesMasterIdLst>
    <p:notesMasterId r:id="rId38"/>
  </p:notesMasterIdLst>
  <p:handoutMasterIdLst>
    <p:handoutMasterId r:id="rId39"/>
  </p:handoutMasterIdLst>
  <p:sldIdLst>
    <p:sldId id="317" r:id="rId4"/>
    <p:sldId id="961" r:id="rId5"/>
    <p:sldId id="978" r:id="rId6"/>
    <p:sldId id="962" r:id="rId7"/>
    <p:sldId id="963" r:id="rId8"/>
    <p:sldId id="600" r:id="rId9"/>
    <p:sldId id="614" r:id="rId10"/>
    <p:sldId id="965" r:id="rId11"/>
    <p:sldId id="749" r:id="rId12"/>
    <p:sldId id="768" r:id="rId13"/>
    <p:sldId id="884" r:id="rId14"/>
    <p:sldId id="966" r:id="rId15"/>
    <p:sldId id="968" r:id="rId16"/>
    <p:sldId id="883" r:id="rId17"/>
    <p:sldId id="900" r:id="rId18"/>
    <p:sldId id="969" r:id="rId19"/>
    <p:sldId id="967" r:id="rId20"/>
    <p:sldId id="901" r:id="rId21"/>
    <p:sldId id="745" r:id="rId22"/>
    <p:sldId id="970" r:id="rId23"/>
    <p:sldId id="888" r:id="rId24"/>
    <p:sldId id="972" r:id="rId25"/>
    <p:sldId id="973" r:id="rId26"/>
    <p:sldId id="974" r:id="rId27"/>
    <p:sldId id="971" r:id="rId28"/>
    <p:sldId id="887" r:id="rId29"/>
    <p:sldId id="879" r:id="rId30"/>
    <p:sldId id="954" r:id="rId31"/>
    <p:sldId id="975" r:id="rId32"/>
    <p:sldId id="977" r:id="rId33"/>
    <p:sldId id="800" r:id="rId34"/>
    <p:sldId id="753" r:id="rId35"/>
    <p:sldId id="833" r:id="rId36"/>
    <p:sldId id="329" r:id="rId37"/>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Arial Narrow" pitchFamily="34" charset="0"/>
        <a:ea typeface="+mn-ea"/>
        <a:cs typeface="+mn-cs"/>
      </a:defRPr>
    </a:lvl1pPr>
    <a:lvl2pPr marL="457200" algn="l" rtl="0" fontAlgn="base">
      <a:spcBef>
        <a:spcPct val="0"/>
      </a:spcBef>
      <a:spcAft>
        <a:spcPct val="0"/>
      </a:spcAft>
      <a:defRPr sz="2400" kern="1200">
        <a:solidFill>
          <a:schemeClr val="tx1"/>
        </a:solidFill>
        <a:latin typeface="Arial Narrow" pitchFamily="34" charset="0"/>
        <a:ea typeface="+mn-ea"/>
        <a:cs typeface="+mn-cs"/>
      </a:defRPr>
    </a:lvl2pPr>
    <a:lvl3pPr marL="914400" algn="l" rtl="0" fontAlgn="base">
      <a:spcBef>
        <a:spcPct val="0"/>
      </a:spcBef>
      <a:spcAft>
        <a:spcPct val="0"/>
      </a:spcAft>
      <a:defRPr sz="2400" kern="1200">
        <a:solidFill>
          <a:schemeClr val="tx1"/>
        </a:solidFill>
        <a:latin typeface="Arial Narrow" pitchFamily="34" charset="0"/>
        <a:ea typeface="+mn-ea"/>
        <a:cs typeface="+mn-cs"/>
      </a:defRPr>
    </a:lvl3pPr>
    <a:lvl4pPr marL="1371600" algn="l" rtl="0" fontAlgn="base">
      <a:spcBef>
        <a:spcPct val="0"/>
      </a:spcBef>
      <a:spcAft>
        <a:spcPct val="0"/>
      </a:spcAft>
      <a:defRPr sz="2400" kern="1200">
        <a:solidFill>
          <a:schemeClr val="tx1"/>
        </a:solidFill>
        <a:latin typeface="Arial Narrow" pitchFamily="34" charset="0"/>
        <a:ea typeface="+mn-ea"/>
        <a:cs typeface="+mn-cs"/>
      </a:defRPr>
    </a:lvl4pPr>
    <a:lvl5pPr marL="1828800" algn="l" rtl="0" fontAlgn="base">
      <a:spcBef>
        <a:spcPct val="0"/>
      </a:spcBef>
      <a:spcAft>
        <a:spcPct val="0"/>
      </a:spcAft>
      <a:defRPr sz="2400" kern="1200">
        <a:solidFill>
          <a:schemeClr val="tx1"/>
        </a:solidFill>
        <a:latin typeface="Arial Narrow" pitchFamily="34" charset="0"/>
        <a:ea typeface="+mn-ea"/>
        <a:cs typeface="+mn-cs"/>
      </a:defRPr>
    </a:lvl5pPr>
    <a:lvl6pPr marL="2286000" algn="l" defTabSz="914400" rtl="0" eaLnBrk="1" latinLnBrk="0" hangingPunct="1">
      <a:defRPr sz="2400" kern="1200">
        <a:solidFill>
          <a:schemeClr val="tx1"/>
        </a:solidFill>
        <a:latin typeface="Arial Narrow" pitchFamily="34" charset="0"/>
        <a:ea typeface="+mn-ea"/>
        <a:cs typeface="+mn-cs"/>
      </a:defRPr>
    </a:lvl6pPr>
    <a:lvl7pPr marL="2743200" algn="l" defTabSz="914400" rtl="0" eaLnBrk="1" latinLnBrk="0" hangingPunct="1">
      <a:defRPr sz="2400" kern="1200">
        <a:solidFill>
          <a:schemeClr val="tx1"/>
        </a:solidFill>
        <a:latin typeface="Arial Narrow" pitchFamily="34" charset="0"/>
        <a:ea typeface="+mn-ea"/>
        <a:cs typeface="+mn-cs"/>
      </a:defRPr>
    </a:lvl7pPr>
    <a:lvl8pPr marL="3200400" algn="l" defTabSz="914400" rtl="0" eaLnBrk="1" latinLnBrk="0" hangingPunct="1">
      <a:defRPr sz="2400" kern="1200">
        <a:solidFill>
          <a:schemeClr val="tx1"/>
        </a:solidFill>
        <a:latin typeface="Arial Narrow" pitchFamily="34" charset="0"/>
        <a:ea typeface="+mn-ea"/>
        <a:cs typeface="+mn-cs"/>
      </a:defRPr>
    </a:lvl8pPr>
    <a:lvl9pPr marL="3657600" algn="l" defTabSz="914400" rtl="0" eaLnBrk="1" latinLnBrk="0" hangingPunct="1">
      <a:defRPr sz="2400" kern="1200">
        <a:solidFill>
          <a:schemeClr val="tx1"/>
        </a:solidFill>
        <a:latin typeface="Arial Narrow" pitchFamily="34" charset="0"/>
        <a:ea typeface="+mn-ea"/>
        <a:cs typeface="+mn-cs"/>
      </a:defRPr>
    </a:lvl9pPr>
  </p:defaultTextStyle>
  <p:extLst>
    <p:ext uri="{521415D9-36F7-43E2-AB2F-B90AF26B5E84}">
      <p14:sectionLst xmlns:p14="http://schemas.microsoft.com/office/powerpoint/2010/main">
        <p14:section name="Default Section" id="{454074B9-9A7A-4D46-AF8B-6C743B80B108}">
          <p14:sldIdLst>
            <p14:sldId id="317"/>
            <p14:sldId id="961"/>
            <p14:sldId id="978"/>
            <p14:sldId id="962"/>
            <p14:sldId id="963"/>
            <p14:sldId id="600"/>
            <p14:sldId id="614"/>
            <p14:sldId id="965"/>
            <p14:sldId id="749"/>
            <p14:sldId id="768"/>
            <p14:sldId id="884"/>
            <p14:sldId id="966"/>
            <p14:sldId id="968"/>
            <p14:sldId id="883"/>
            <p14:sldId id="900"/>
            <p14:sldId id="969"/>
            <p14:sldId id="967"/>
            <p14:sldId id="901"/>
            <p14:sldId id="745"/>
            <p14:sldId id="970"/>
            <p14:sldId id="888"/>
            <p14:sldId id="972"/>
            <p14:sldId id="973"/>
            <p14:sldId id="974"/>
            <p14:sldId id="971"/>
            <p14:sldId id="887"/>
            <p14:sldId id="879"/>
            <p14:sldId id="954"/>
            <p14:sldId id="975"/>
            <p14:sldId id="977"/>
            <p14:sldId id="800"/>
            <p14:sldId id="753"/>
            <p14:sldId id="833"/>
            <p14:sldId id="32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7"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renson, Willy" initials="SW" lastIdx="5" clrIdx="0">
    <p:extLst>
      <p:ext uri="{19B8F6BF-5375-455C-9EA6-DF929625EA0E}">
        <p15:presenceInfo xmlns:p15="http://schemas.microsoft.com/office/powerpoint/2012/main" userId="S::Willy.Sorenson@iowadot.us::47492c92-5461-493c-a7a2-b97b6e926f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FF"/>
    <a:srgbClr val="00007A"/>
    <a:srgbClr val="000000"/>
    <a:srgbClr val="FFFF00"/>
    <a:srgbClr val="000061"/>
    <a:srgbClr val="26FA49"/>
    <a:srgbClr val="B2B2B2"/>
    <a:srgbClr val="191921"/>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7122" autoAdjust="0"/>
  </p:normalViewPr>
  <p:slideViewPr>
    <p:cSldViewPr>
      <p:cViewPr>
        <p:scale>
          <a:sx n="106" d="100"/>
          <a:sy n="106" d="100"/>
        </p:scale>
        <p:origin x="1122" y="354"/>
      </p:cViewPr>
      <p:guideLst>
        <p:guide orient="horz" pos="2160"/>
        <p:guide pos="2880"/>
      </p:guideLst>
    </p:cSldViewPr>
  </p:slideViewPr>
  <p:outlineViewPr>
    <p:cViewPr>
      <p:scale>
        <a:sx n="33" d="100"/>
        <a:sy n="33" d="100"/>
      </p:scale>
      <p:origin x="0" y="0"/>
    </p:cViewPr>
    <p:sldLst>
      <p:sld r:id="rId1" collapse="1"/>
    </p:sldLst>
  </p:outlineViewPr>
  <p:notesTextViewPr>
    <p:cViewPr>
      <p:scale>
        <a:sx n="3" d="2"/>
        <a:sy n="3" d="2"/>
      </p:scale>
      <p:origin x="0" y="0"/>
    </p:cViewPr>
  </p:notesTextViewPr>
  <p:sorterViewPr>
    <p:cViewPr varScale="1">
      <p:scale>
        <a:sx n="1" d="1"/>
        <a:sy n="1" d="1"/>
      </p:scale>
      <p:origin x="0" y="-4860"/>
    </p:cViewPr>
  </p:sorterViewPr>
  <p:notesViewPr>
    <p:cSldViewPr>
      <p:cViewPr varScale="1">
        <p:scale>
          <a:sx n="58" d="100"/>
          <a:sy n="58" d="100"/>
        </p:scale>
        <p:origin x="-1734" y="-72"/>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2" y="2"/>
            <a:ext cx="3038145" cy="464204"/>
          </a:xfrm>
          <a:prstGeom prst="rect">
            <a:avLst/>
          </a:prstGeom>
          <a:noFill/>
          <a:ln w="9525">
            <a:noFill/>
            <a:miter lim="800000"/>
            <a:headEnd/>
            <a:tailEnd/>
          </a:ln>
          <a:effectLst/>
        </p:spPr>
        <p:txBody>
          <a:bodyPr vert="horz" wrap="square" lIns="92998" tIns="46499" rIns="92998" bIns="46499" numCol="1" anchor="t" anchorCtr="0" compatLnSpc="1">
            <a:prstTxWarp prst="textNoShape">
              <a:avLst/>
            </a:prstTxWarp>
          </a:bodyPr>
          <a:lstStyle>
            <a:lvl1pPr>
              <a:defRPr sz="1100">
                <a:latin typeface="Times New Roman" pitchFamily="18" charset="0"/>
              </a:defRPr>
            </a:lvl1pPr>
          </a:lstStyle>
          <a:p>
            <a:pPr>
              <a:defRPr/>
            </a:pPr>
            <a:endParaRPr lang="en-US"/>
          </a:p>
        </p:txBody>
      </p:sp>
      <p:sp>
        <p:nvSpPr>
          <p:cNvPr id="51203" name="Rectangle 3"/>
          <p:cNvSpPr>
            <a:spLocks noGrp="1" noChangeArrowheads="1"/>
          </p:cNvSpPr>
          <p:nvPr>
            <p:ph type="dt" sz="quarter" idx="1"/>
          </p:nvPr>
        </p:nvSpPr>
        <p:spPr bwMode="auto">
          <a:xfrm>
            <a:off x="3972258" y="2"/>
            <a:ext cx="3038144" cy="464204"/>
          </a:xfrm>
          <a:prstGeom prst="rect">
            <a:avLst/>
          </a:prstGeom>
          <a:noFill/>
          <a:ln w="9525">
            <a:noFill/>
            <a:miter lim="800000"/>
            <a:headEnd/>
            <a:tailEnd/>
          </a:ln>
          <a:effectLst/>
        </p:spPr>
        <p:txBody>
          <a:bodyPr vert="horz" wrap="square" lIns="92998" tIns="46499" rIns="92998" bIns="46499" numCol="1" anchor="t" anchorCtr="0" compatLnSpc="1">
            <a:prstTxWarp prst="textNoShape">
              <a:avLst/>
            </a:prstTxWarp>
          </a:bodyPr>
          <a:lstStyle>
            <a:lvl1pPr algn="r">
              <a:defRPr sz="1100">
                <a:latin typeface="Times New Roman" pitchFamily="18" charset="0"/>
              </a:defRPr>
            </a:lvl1pPr>
          </a:lstStyle>
          <a:p>
            <a:pPr>
              <a:defRPr/>
            </a:pPr>
            <a:endParaRPr lang="en-US"/>
          </a:p>
        </p:txBody>
      </p:sp>
      <p:sp>
        <p:nvSpPr>
          <p:cNvPr id="51204" name="Rectangle 4"/>
          <p:cNvSpPr>
            <a:spLocks noGrp="1" noChangeArrowheads="1"/>
          </p:cNvSpPr>
          <p:nvPr>
            <p:ph type="ftr" sz="quarter" idx="2"/>
          </p:nvPr>
        </p:nvSpPr>
        <p:spPr bwMode="auto">
          <a:xfrm>
            <a:off x="2" y="8832197"/>
            <a:ext cx="3038145" cy="464204"/>
          </a:xfrm>
          <a:prstGeom prst="rect">
            <a:avLst/>
          </a:prstGeom>
          <a:noFill/>
          <a:ln w="9525">
            <a:noFill/>
            <a:miter lim="800000"/>
            <a:headEnd/>
            <a:tailEnd/>
          </a:ln>
          <a:effectLst/>
        </p:spPr>
        <p:txBody>
          <a:bodyPr vert="horz" wrap="square" lIns="92998" tIns="46499" rIns="92998" bIns="46499" numCol="1" anchor="b" anchorCtr="0" compatLnSpc="1">
            <a:prstTxWarp prst="textNoShape">
              <a:avLst/>
            </a:prstTxWarp>
          </a:bodyPr>
          <a:lstStyle>
            <a:lvl1pPr>
              <a:defRPr sz="1100">
                <a:latin typeface="Times New Roman" pitchFamily="18" charset="0"/>
              </a:defRPr>
            </a:lvl1pPr>
          </a:lstStyle>
          <a:p>
            <a:pPr>
              <a:defRPr/>
            </a:pPr>
            <a:endParaRPr lang="en-US"/>
          </a:p>
        </p:txBody>
      </p:sp>
      <p:sp>
        <p:nvSpPr>
          <p:cNvPr id="51205" name="Rectangle 5"/>
          <p:cNvSpPr>
            <a:spLocks noGrp="1" noChangeArrowheads="1"/>
          </p:cNvSpPr>
          <p:nvPr>
            <p:ph type="sldNum" sz="quarter" idx="3"/>
          </p:nvPr>
        </p:nvSpPr>
        <p:spPr bwMode="auto">
          <a:xfrm>
            <a:off x="3972258" y="8832197"/>
            <a:ext cx="3038144" cy="464204"/>
          </a:xfrm>
          <a:prstGeom prst="rect">
            <a:avLst/>
          </a:prstGeom>
          <a:noFill/>
          <a:ln w="9525">
            <a:noFill/>
            <a:miter lim="800000"/>
            <a:headEnd/>
            <a:tailEnd/>
          </a:ln>
          <a:effectLst/>
        </p:spPr>
        <p:txBody>
          <a:bodyPr vert="horz" wrap="square" lIns="92998" tIns="46499" rIns="92998" bIns="46499" numCol="1" anchor="b" anchorCtr="0" compatLnSpc="1">
            <a:prstTxWarp prst="textNoShape">
              <a:avLst/>
            </a:prstTxWarp>
          </a:bodyPr>
          <a:lstStyle>
            <a:lvl1pPr algn="r">
              <a:defRPr sz="1100">
                <a:latin typeface="Times New Roman" pitchFamily="18" charset="0"/>
              </a:defRPr>
            </a:lvl1pPr>
          </a:lstStyle>
          <a:p>
            <a:pPr>
              <a:defRPr/>
            </a:pPr>
            <a:fld id="{B08718A3-0EA4-40F3-B7AD-828F2E98F19E}" type="slidenum">
              <a:rPr lang="en-US"/>
              <a:pPr>
                <a:defRPr/>
              </a:pPr>
              <a:t>‹#›</a:t>
            </a:fld>
            <a:endParaRPr lang="en-US"/>
          </a:p>
        </p:txBody>
      </p:sp>
    </p:spTree>
    <p:extLst>
      <p:ext uri="{BB962C8B-B14F-4D97-AF65-F5344CB8AC3E}">
        <p14:creationId xmlns:p14="http://schemas.microsoft.com/office/powerpoint/2010/main" val="13041574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2" y="2"/>
            <a:ext cx="3038145" cy="464204"/>
          </a:xfrm>
          <a:prstGeom prst="rect">
            <a:avLst/>
          </a:prstGeom>
          <a:noFill/>
          <a:ln w="9525">
            <a:noFill/>
            <a:miter lim="800000"/>
            <a:headEnd/>
            <a:tailEnd/>
          </a:ln>
          <a:effectLst/>
        </p:spPr>
        <p:txBody>
          <a:bodyPr vert="horz" wrap="square" lIns="92998" tIns="46499" rIns="92998" bIns="46499" numCol="1" anchor="t" anchorCtr="0" compatLnSpc="1">
            <a:prstTxWarp prst="textNoShape">
              <a:avLst/>
            </a:prstTxWarp>
          </a:bodyPr>
          <a:lstStyle>
            <a:lvl1pPr>
              <a:defRPr sz="1100">
                <a:latin typeface="Times New Roman" pitchFamily="18" charset="0"/>
              </a:defRPr>
            </a:lvl1pPr>
          </a:lstStyle>
          <a:p>
            <a:pPr>
              <a:defRPr/>
            </a:pPr>
            <a:endParaRPr lang="en-US"/>
          </a:p>
        </p:txBody>
      </p:sp>
      <p:sp>
        <p:nvSpPr>
          <p:cNvPr id="4099" name="Rectangle 3"/>
          <p:cNvSpPr>
            <a:spLocks noGrp="1" noChangeArrowheads="1"/>
          </p:cNvSpPr>
          <p:nvPr>
            <p:ph type="dt" idx="1"/>
          </p:nvPr>
        </p:nvSpPr>
        <p:spPr bwMode="auto">
          <a:xfrm>
            <a:off x="3972258" y="2"/>
            <a:ext cx="3038144" cy="464204"/>
          </a:xfrm>
          <a:prstGeom prst="rect">
            <a:avLst/>
          </a:prstGeom>
          <a:noFill/>
          <a:ln w="9525">
            <a:noFill/>
            <a:miter lim="800000"/>
            <a:headEnd/>
            <a:tailEnd/>
          </a:ln>
          <a:effectLst/>
        </p:spPr>
        <p:txBody>
          <a:bodyPr vert="horz" wrap="square" lIns="92998" tIns="46499" rIns="92998" bIns="46499" numCol="1" anchor="t" anchorCtr="0" compatLnSpc="1">
            <a:prstTxWarp prst="textNoShape">
              <a:avLst/>
            </a:prstTxWarp>
          </a:bodyPr>
          <a:lstStyle>
            <a:lvl1pPr algn="r">
              <a:defRPr sz="1100">
                <a:latin typeface="Times New Roman" pitchFamily="18" charset="0"/>
              </a:defRPr>
            </a:lvl1pPr>
          </a:lstStyle>
          <a:p>
            <a:pPr>
              <a:defRPr/>
            </a:pPr>
            <a:endParaRPr lang="en-US"/>
          </a:p>
        </p:txBody>
      </p:sp>
      <p:sp>
        <p:nvSpPr>
          <p:cNvPr id="65540" name="Rectangle 4"/>
          <p:cNvSpPr>
            <a:spLocks noGrp="1" noRot="1" noChangeAspect="1" noChangeArrowheads="1" noTextEdit="1"/>
          </p:cNvSpPr>
          <p:nvPr>
            <p:ph type="sldImg" idx="2"/>
          </p:nvPr>
        </p:nvSpPr>
        <p:spPr bwMode="auto">
          <a:xfrm>
            <a:off x="1181100" y="700088"/>
            <a:ext cx="4643438" cy="348297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35636" y="4416099"/>
            <a:ext cx="5139134" cy="4182458"/>
          </a:xfrm>
          <a:prstGeom prst="rect">
            <a:avLst/>
          </a:prstGeom>
          <a:noFill/>
          <a:ln w="9525">
            <a:noFill/>
            <a:miter lim="800000"/>
            <a:headEnd/>
            <a:tailEnd/>
          </a:ln>
          <a:effectLst/>
        </p:spPr>
        <p:txBody>
          <a:bodyPr vert="horz" wrap="square" lIns="92998" tIns="46499" rIns="92998" bIns="4649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2" y="8832197"/>
            <a:ext cx="3038145" cy="464204"/>
          </a:xfrm>
          <a:prstGeom prst="rect">
            <a:avLst/>
          </a:prstGeom>
          <a:noFill/>
          <a:ln w="9525">
            <a:noFill/>
            <a:miter lim="800000"/>
            <a:headEnd/>
            <a:tailEnd/>
          </a:ln>
          <a:effectLst/>
        </p:spPr>
        <p:txBody>
          <a:bodyPr vert="horz" wrap="square" lIns="92998" tIns="46499" rIns="92998" bIns="46499" numCol="1" anchor="b" anchorCtr="0" compatLnSpc="1">
            <a:prstTxWarp prst="textNoShape">
              <a:avLst/>
            </a:prstTxWarp>
          </a:bodyPr>
          <a:lstStyle>
            <a:lvl1pPr>
              <a:defRPr sz="1100">
                <a:latin typeface="Times New Roman" pitchFamily="18" charset="0"/>
              </a:defRPr>
            </a:lvl1pPr>
          </a:lstStyle>
          <a:p>
            <a:pPr>
              <a:defRPr/>
            </a:pPr>
            <a:endParaRPr lang="en-US"/>
          </a:p>
        </p:txBody>
      </p:sp>
      <p:sp>
        <p:nvSpPr>
          <p:cNvPr id="4103" name="Rectangle 7"/>
          <p:cNvSpPr>
            <a:spLocks noGrp="1" noChangeArrowheads="1"/>
          </p:cNvSpPr>
          <p:nvPr>
            <p:ph type="sldNum" sz="quarter" idx="5"/>
          </p:nvPr>
        </p:nvSpPr>
        <p:spPr bwMode="auto">
          <a:xfrm>
            <a:off x="3972258" y="8832197"/>
            <a:ext cx="3038144" cy="464204"/>
          </a:xfrm>
          <a:prstGeom prst="rect">
            <a:avLst/>
          </a:prstGeom>
          <a:noFill/>
          <a:ln w="9525">
            <a:noFill/>
            <a:miter lim="800000"/>
            <a:headEnd/>
            <a:tailEnd/>
          </a:ln>
          <a:effectLst/>
        </p:spPr>
        <p:txBody>
          <a:bodyPr vert="horz" wrap="square" lIns="92998" tIns="46499" rIns="92998" bIns="46499" numCol="1" anchor="b" anchorCtr="0" compatLnSpc="1">
            <a:prstTxWarp prst="textNoShape">
              <a:avLst/>
            </a:prstTxWarp>
          </a:bodyPr>
          <a:lstStyle>
            <a:lvl1pPr algn="r">
              <a:defRPr sz="1100">
                <a:latin typeface="Times New Roman" pitchFamily="18" charset="0"/>
              </a:defRPr>
            </a:lvl1pPr>
          </a:lstStyle>
          <a:p>
            <a:pPr>
              <a:defRPr/>
            </a:pPr>
            <a:fld id="{5187F802-6B40-4EF6-B604-1E52ADBE787A}" type="slidenum">
              <a:rPr lang="en-US"/>
              <a:pPr>
                <a:defRPr/>
              </a:pPr>
              <a:t>‹#›</a:t>
            </a:fld>
            <a:endParaRPr lang="en-US"/>
          </a:p>
        </p:txBody>
      </p:sp>
    </p:spTree>
    <p:extLst>
      <p:ext uri="{BB962C8B-B14F-4D97-AF65-F5344CB8AC3E}">
        <p14:creationId xmlns:p14="http://schemas.microsoft.com/office/powerpoint/2010/main" val="27746798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image" Target="../media/image5.wmf"/><Relationship Id="rId4" Type="http://schemas.openxmlformats.org/officeDocument/2006/relationships/oleObject" Target="../embeddings/oleObject1.bin"/></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vmlDrawing" Target="../drawings/vmlDrawing2.vml"/><Relationship Id="rId6" Type="http://schemas.openxmlformats.org/officeDocument/2006/relationships/image" Target="../media/image6.png"/><Relationship Id="rId5" Type="http://schemas.openxmlformats.org/officeDocument/2006/relationships/image" Target="../media/image5.wmf"/><Relationship Id="rId4" Type="http://schemas.openxmlformats.org/officeDocument/2006/relationships/oleObject" Target="../embeddings/oleObject2.bin"/></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hidden">
          <a:xfrm>
            <a:off x="-11113" y="1836738"/>
            <a:ext cx="2268538" cy="2709862"/>
          </a:xfrm>
          <a:custGeom>
            <a:avLst/>
            <a:gdLst/>
            <a:ahLst/>
            <a:cxnLst>
              <a:cxn ang="0">
                <a:pos x="808" y="283"/>
              </a:cxn>
              <a:cxn ang="0">
                <a:pos x="673" y="252"/>
              </a:cxn>
              <a:cxn ang="0">
                <a:pos x="654" y="0"/>
              </a:cxn>
              <a:cxn ang="0">
                <a:pos x="488" y="13"/>
              </a:cxn>
              <a:cxn ang="0">
                <a:pos x="476" y="252"/>
              </a:cxn>
              <a:cxn ang="0">
                <a:pos x="365" y="290"/>
              </a:cxn>
              <a:cxn ang="0">
                <a:pos x="206" y="86"/>
              </a:cxn>
              <a:cxn ang="0">
                <a:pos x="95" y="148"/>
              </a:cxn>
              <a:cxn ang="0">
                <a:pos x="200" y="376"/>
              </a:cxn>
              <a:cxn ang="0">
                <a:pos x="126" y="450"/>
              </a:cxn>
              <a:cxn ang="0">
                <a:pos x="0" y="423"/>
              </a:cxn>
              <a:cxn ang="0">
                <a:pos x="0" y="1273"/>
              </a:cxn>
              <a:cxn ang="0">
                <a:pos x="101" y="1226"/>
              </a:cxn>
              <a:cxn ang="0">
                <a:pos x="181" y="1306"/>
              </a:cxn>
              <a:cxn ang="0">
                <a:pos x="70" y="1509"/>
              </a:cxn>
              <a:cxn ang="0">
                <a:pos x="175" y="1596"/>
              </a:cxn>
              <a:cxn ang="0">
                <a:pos x="365" y="1411"/>
              </a:cxn>
              <a:cxn ang="0">
                <a:pos x="476" y="1448"/>
              </a:cxn>
              <a:cxn ang="0">
                <a:pos x="501" y="1700"/>
              </a:cxn>
              <a:cxn ang="0">
                <a:pos x="667" y="1707"/>
              </a:cxn>
              <a:cxn ang="0">
                <a:pos x="685" y="1442"/>
              </a:cxn>
              <a:cxn ang="0">
                <a:pos x="826" y="1405"/>
              </a:cxn>
              <a:cxn ang="0">
                <a:pos x="993" y="1590"/>
              </a:cxn>
              <a:cxn ang="0">
                <a:pos x="1103" y="1522"/>
              </a:cxn>
              <a:cxn ang="0">
                <a:pos x="993" y="1300"/>
              </a:cxn>
              <a:cxn ang="0">
                <a:pos x="1067" y="1207"/>
              </a:cxn>
              <a:cxn ang="0">
                <a:pos x="1288" y="1312"/>
              </a:cxn>
              <a:cxn ang="0">
                <a:pos x="1355" y="1196"/>
              </a:cxn>
              <a:cxn ang="0">
                <a:pos x="1153" y="1047"/>
              </a:cxn>
              <a:cxn ang="0">
                <a:pos x="1177" y="918"/>
              </a:cxn>
              <a:cxn ang="0">
                <a:pos x="1429" y="894"/>
              </a:cxn>
              <a:cxn ang="0">
                <a:pos x="1423" y="764"/>
              </a:cxn>
              <a:cxn ang="0">
                <a:pos x="1171" y="727"/>
              </a:cxn>
              <a:cxn ang="0">
                <a:pos x="1146" y="629"/>
              </a:cxn>
              <a:cxn ang="0">
                <a:pos x="1349" y="487"/>
              </a:cxn>
              <a:cxn ang="0">
                <a:pos x="1282" y="370"/>
              </a:cxn>
              <a:cxn ang="0">
                <a:pos x="1054" y="462"/>
              </a:cxn>
              <a:cxn ang="0">
                <a:pos x="980" y="388"/>
              </a:cxn>
              <a:cxn ang="0">
                <a:pos x="1097" y="173"/>
              </a:cxn>
              <a:cxn ang="0">
                <a:pos x="986" y="105"/>
              </a:cxn>
              <a:cxn ang="0">
                <a:pos x="808" y="283"/>
              </a:cxn>
            </a:cxnLst>
            <a:rect l="0" t="0" r="r" b="b"/>
            <a:pathLst>
              <a:path w="1429" h="1707">
                <a:moveTo>
                  <a:pt x="808" y="283"/>
                </a:moveTo>
                <a:lnTo>
                  <a:pt x="673" y="252"/>
                </a:lnTo>
                <a:lnTo>
                  <a:pt x="654" y="0"/>
                </a:lnTo>
                <a:lnTo>
                  <a:pt x="488" y="13"/>
                </a:lnTo>
                <a:lnTo>
                  <a:pt x="476" y="252"/>
                </a:lnTo>
                <a:lnTo>
                  <a:pt x="365" y="290"/>
                </a:lnTo>
                <a:lnTo>
                  <a:pt x="206" y="86"/>
                </a:lnTo>
                <a:lnTo>
                  <a:pt x="95" y="148"/>
                </a:lnTo>
                <a:lnTo>
                  <a:pt x="200" y="376"/>
                </a:lnTo>
                <a:lnTo>
                  <a:pt x="126" y="450"/>
                </a:lnTo>
                <a:lnTo>
                  <a:pt x="0" y="423"/>
                </a:lnTo>
                <a:lnTo>
                  <a:pt x="0" y="1273"/>
                </a:lnTo>
                <a:lnTo>
                  <a:pt x="101" y="1226"/>
                </a:lnTo>
                <a:lnTo>
                  <a:pt x="181" y="1306"/>
                </a:lnTo>
                <a:lnTo>
                  <a:pt x="70" y="1509"/>
                </a:lnTo>
                <a:lnTo>
                  <a:pt x="175" y="1596"/>
                </a:lnTo>
                <a:lnTo>
                  <a:pt x="365" y="1411"/>
                </a:lnTo>
                <a:lnTo>
                  <a:pt x="476" y="1448"/>
                </a:lnTo>
                <a:lnTo>
                  <a:pt x="501" y="1700"/>
                </a:lnTo>
                <a:lnTo>
                  <a:pt x="667" y="1707"/>
                </a:lnTo>
                <a:lnTo>
                  <a:pt x="685" y="1442"/>
                </a:lnTo>
                <a:lnTo>
                  <a:pt x="826" y="1405"/>
                </a:lnTo>
                <a:lnTo>
                  <a:pt x="993" y="1590"/>
                </a:lnTo>
                <a:lnTo>
                  <a:pt x="1103" y="1522"/>
                </a:lnTo>
                <a:lnTo>
                  <a:pt x="993" y="1300"/>
                </a:lnTo>
                <a:lnTo>
                  <a:pt x="1067" y="1207"/>
                </a:lnTo>
                <a:lnTo>
                  <a:pt x="1288" y="1312"/>
                </a:lnTo>
                <a:lnTo>
                  <a:pt x="1355" y="1196"/>
                </a:lnTo>
                <a:lnTo>
                  <a:pt x="1153" y="1047"/>
                </a:lnTo>
                <a:lnTo>
                  <a:pt x="1177" y="918"/>
                </a:lnTo>
                <a:lnTo>
                  <a:pt x="1429" y="894"/>
                </a:lnTo>
                <a:lnTo>
                  <a:pt x="1423" y="764"/>
                </a:lnTo>
                <a:lnTo>
                  <a:pt x="1171" y="727"/>
                </a:lnTo>
                <a:lnTo>
                  <a:pt x="1146" y="629"/>
                </a:lnTo>
                <a:lnTo>
                  <a:pt x="1349" y="487"/>
                </a:lnTo>
                <a:lnTo>
                  <a:pt x="1282" y="370"/>
                </a:lnTo>
                <a:lnTo>
                  <a:pt x="1054" y="462"/>
                </a:lnTo>
                <a:lnTo>
                  <a:pt x="980" y="388"/>
                </a:lnTo>
                <a:lnTo>
                  <a:pt x="1097" y="173"/>
                </a:lnTo>
                <a:lnTo>
                  <a:pt x="986" y="105"/>
                </a:lnTo>
                <a:lnTo>
                  <a:pt x="808" y="283"/>
                </a:lnTo>
                <a:close/>
              </a:path>
            </a:pathLst>
          </a:custGeom>
          <a:gradFill rotWithShape="0">
            <a:gsLst>
              <a:gs pos="0">
                <a:schemeClr val="accent2"/>
              </a:gs>
              <a:gs pos="100000">
                <a:schemeClr val="bg1"/>
              </a:gs>
            </a:gsLst>
            <a:lin ang="0" scaled="1"/>
          </a:gradFill>
          <a:ln w="9525">
            <a:noFill/>
            <a:round/>
            <a:headEnd/>
            <a:tailEnd/>
          </a:ln>
          <a:effectLst/>
        </p:spPr>
        <p:txBody>
          <a:bodyPr wrap="none" anchor="ctr"/>
          <a:lstStyle/>
          <a:p>
            <a:pPr>
              <a:defRPr/>
            </a:pPr>
            <a:endParaRPr lang="en-US"/>
          </a:p>
        </p:txBody>
      </p:sp>
      <p:sp>
        <p:nvSpPr>
          <p:cNvPr id="5" name="Freeform 3"/>
          <p:cNvSpPr>
            <a:spLocks/>
          </p:cNvSpPr>
          <p:nvPr/>
        </p:nvSpPr>
        <p:spPr bwMode="hidden">
          <a:xfrm>
            <a:off x="107950" y="15875"/>
            <a:ext cx="838200" cy="787400"/>
          </a:xfrm>
          <a:custGeom>
            <a:avLst/>
            <a:gdLst/>
            <a:ahLst/>
            <a:cxnLst>
              <a:cxn ang="0">
                <a:pos x="335" y="56"/>
              </a:cxn>
              <a:cxn ang="0">
                <a:pos x="293" y="46"/>
              </a:cxn>
              <a:cxn ang="0">
                <a:pos x="288" y="0"/>
              </a:cxn>
              <a:cxn ang="0">
                <a:pos x="238" y="0"/>
              </a:cxn>
              <a:cxn ang="0">
                <a:pos x="232" y="46"/>
              </a:cxn>
              <a:cxn ang="0">
                <a:pos x="198" y="58"/>
              </a:cxn>
              <a:cxn ang="0">
                <a:pos x="146" y="0"/>
              </a:cxn>
              <a:cxn ang="0">
                <a:pos x="114" y="14"/>
              </a:cxn>
              <a:cxn ang="0">
                <a:pos x="147" y="84"/>
              </a:cxn>
              <a:cxn ang="0">
                <a:pos x="124" y="107"/>
              </a:cxn>
              <a:cxn ang="0">
                <a:pos x="50" y="81"/>
              </a:cxn>
              <a:cxn ang="0">
                <a:pos x="32" y="109"/>
              </a:cxn>
              <a:cxn ang="0">
                <a:pos x="90" y="159"/>
              </a:cxn>
              <a:cxn ang="0">
                <a:pos x="80" y="197"/>
              </a:cxn>
              <a:cxn ang="0">
                <a:pos x="2" y="202"/>
              </a:cxn>
              <a:cxn ang="0">
                <a:pos x="0" y="244"/>
              </a:cxn>
              <a:cxn ang="0">
                <a:pos x="80" y="256"/>
              </a:cxn>
              <a:cxn ang="0">
                <a:pos x="88" y="292"/>
              </a:cxn>
              <a:cxn ang="0">
                <a:pos x="29" y="345"/>
              </a:cxn>
              <a:cxn ang="0">
                <a:pos x="50" y="378"/>
              </a:cxn>
              <a:cxn ang="0">
                <a:pos x="116" y="347"/>
              </a:cxn>
              <a:cxn ang="0">
                <a:pos x="141" y="372"/>
              </a:cxn>
              <a:cxn ang="0">
                <a:pos x="107" y="435"/>
              </a:cxn>
              <a:cxn ang="0">
                <a:pos x="139" y="462"/>
              </a:cxn>
              <a:cxn ang="0">
                <a:pos x="198" y="404"/>
              </a:cxn>
              <a:cxn ang="0">
                <a:pos x="232" y="416"/>
              </a:cxn>
              <a:cxn ang="0">
                <a:pos x="240" y="494"/>
              </a:cxn>
              <a:cxn ang="0">
                <a:pos x="292" y="496"/>
              </a:cxn>
              <a:cxn ang="0">
                <a:pos x="297" y="414"/>
              </a:cxn>
              <a:cxn ang="0">
                <a:pos x="341" y="403"/>
              </a:cxn>
              <a:cxn ang="0">
                <a:pos x="393" y="460"/>
              </a:cxn>
              <a:cxn ang="0">
                <a:pos x="427" y="439"/>
              </a:cxn>
              <a:cxn ang="0">
                <a:pos x="393" y="370"/>
              </a:cxn>
              <a:cxn ang="0">
                <a:pos x="416" y="341"/>
              </a:cxn>
              <a:cxn ang="0">
                <a:pos x="484" y="374"/>
              </a:cxn>
              <a:cxn ang="0">
                <a:pos x="505" y="338"/>
              </a:cxn>
              <a:cxn ang="0">
                <a:pos x="442" y="292"/>
              </a:cxn>
              <a:cxn ang="0">
                <a:pos x="450" y="252"/>
              </a:cxn>
              <a:cxn ang="0">
                <a:pos x="528" y="244"/>
              </a:cxn>
              <a:cxn ang="0">
                <a:pos x="526" y="204"/>
              </a:cxn>
              <a:cxn ang="0">
                <a:pos x="448" y="193"/>
              </a:cxn>
              <a:cxn ang="0">
                <a:pos x="440" y="162"/>
              </a:cxn>
              <a:cxn ang="0">
                <a:pos x="503" y="119"/>
              </a:cxn>
              <a:cxn ang="0">
                <a:pos x="482" y="82"/>
              </a:cxn>
              <a:cxn ang="0">
                <a:pos x="412" y="111"/>
              </a:cxn>
              <a:cxn ang="0">
                <a:pos x="389" y="88"/>
              </a:cxn>
              <a:cxn ang="0">
                <a:pos x="425" y="21"/>
              </a:cxn>
              <a:cxn ang="0">
                <a:pos x="391" y="0"/>
              </a:cxn>
              <a:cxn ang="0">
                <a:pos x="335" y="56"/>
              </a:cxn>
            </a:cxnLst>
            <a:rect l="0" t="0" r="r" b="b"/>
            <a:pathLst>
              <a:path w="528" h="496">
                <a:moveTo>
                  <a:pt x="335" y="56"/>
                </a:moveTo>
                <a:lnTo>
                  <a:pt x="293" y="46"/>
                </a:lnTo>
                <a:lnTo>
                  <a:pt x="288" y="0"/>
                </a:lnTo>
                <a:lnTo>
                  <a:pt x="238" y="0"/>
                </a:lnTo>
                <a:lnTo>
                  <a:pt x="232" y="46"/>
                </a:lnTo>
                <a:lnTo>
                  <a:pt x="198" y="58"/>
                </a:lnTo>
                <a:lnTo>
                  <a:pt x="146" y="0"/>
                </a:lnTo>
                <a:lnTo>
                  <a:pt x="114" y="14"/>
                </a:lnTo>
                <a:lnTo>
                  <a:pt x="147" y="84"/>
                </a:lnTo>
                <a:lnTo>
                  <a:pt x="124" y="107"/>
                </a:lnTo>
                <a:lnTo>
                  <a:pt x="50" y="81"/>
                </a:lnTo>
                <a:lnTo>
                  <a:pt x="32" y="109"/>
                </a:lnTo>
                <a:lnTo>
                  <a:pt x="90" y="159"/>
                </a:lnTo>
                <a:lnTo>
                  <a:pt x="80" y="197"/>
                </a:lnTo>
                <a:lnTo>
                  <a:pt x="2" y="202"/>
                </a:lnTo>
                <a:lnTo>
                  <a:pt x="0" y="244"/>
                </a:lnTo>
                <a:lnTo>
                  <a:pt x="80" y="256"/>
                </a:lnTo>
                <a:lnTo>
                  <a:pt x="88" y="292"/>
                </a:lnTo>
                <a:lnTo>
                  <a:pt x="29" y="345"/>
                </a:lnTo>
                <a:lnTo>
                  <a:pt x="50" y="378"/>
                </a:lnTo>
                <a:lnTo>
                  <a:pt x="116" y="347"/>
                </a:lnTo>
                <a:lnTo>
                  <a:pt x="141" y="372"/>
                </a:lnTo>
                <a:lnTo>
                  <a:pt x="107" y="435"/>
                </a:lnTo>
                <a:lnTo>
                  <a:pt x="139" y="462"/>
                </a:lnTo>
                <a:lnTo>
                  <a:pt x="198" y="404"/>
                </a:lnTo>
                <a:lnTo>
                  <a:pt x="232" y="416"/>
                </a:lnTo>
                <a:lnTo>
                  <a:pt x="240" y="494"/>
                </a:lnTo>
                <a:lnTo>
                  <a:pt x="292" y="496"/>
                </a:lnTo>
                <a:lnTo>
                  <a:pt x="297" y="414"/>
                </a:lnTo>
                <a:lnTo>
                  <a:pt x="341" y="403"/>
                </a:lnTo>
                <a:lnTo>
                  <a:pt x="393" y="460"/>
                </a:lnTo>
                <a:lnTo>
                  <a:pt x="427" y="439"/>
                </a:lnTo>
                <a:lnTo>
                  <a:pt x="393" y="370"/>
                </a:lnTo>
                <a:lnTo>
                  <a:pt x="416" y="341"/>
                </a:lnTo>
                <a:lnTo>
                  <a:pt x="484" y="374"/>
                </a:lnTo>
                <a:lnTo>
                  <a:pt x="505" y="338"/>
                </a:lnTo>
                <a:lnTo>
                  <a:pt x="442" y="292"/>
                </a:lnTo>
                <a:lnTo>
                  <a:pt x="450" y="252"/>
                </a:lnTo>
                <a:lnTo>
                  <a:pt x="528" y="244"/>
                </a:lnTo>
                <a:lnTo>
                  <a:pt x="526" y="204"/>
                </a:lnTo>
                <a:lnTo>
                  <a:pt x="448" y="193"/>
                </a:lnTo>
                <a:lnTo>
                  <a:pt x="440" y="162"/>
                </a:lnTo>
                <a:lnTo>
                  <a:pt x="503" y="119"/>
                </a:lnTo>
                <a:lnTo>
                  <a:pt x="482" y="82"/>
                </a:lnTo>
                <a:lnTo>
                  <a:pt x="412" y="111"/>
                </a:lnTo>
                <a:lnTo>
                  <a:pt x="389" y="88"/>
                </a:lnTo>
                <a:lnTo>
                  <a:pt x="425" y="21"/>
                </a:lnTo>
                <a:lnTo>
                  <a:pt x="391" y="0"/>
                </a:lnTo>
                <a:lnTo>
                  <a:pt x="335" y="56"/>
                </a:lnTo>
                <a:close/>
              </a:path>
            </a:pathLst>
          </a:custGeom>
          <a:gradFill rotWithShape="0">
            <a:gsLst>
              <a:gs pos="0">
                <a:schemeClr val="accent1"/>
              </a:gs>
              <a:gs pos="100000">
                <a:schemeClr val="bg1"/>
              </a:gs>
            </a:gsLst>
            <a:lin ang="2700000" scaled="1"/>
          </a:gradFill>
          <a:ln w="9525">
            <a:noFill/>
            <a:round/>
            <a:headEnd/>
            <a:tailEnd/>
          </a:ln>
          <a:effectLst/>
        </p:spPr>
        <p:txBody>
          <a:bodyPr wrap="none" anchor="ctr"/>
          <a:lstStyle/>
          <a:p>
            <a:pPr>
              <a:defRPr/>
            </a:pPr>
            <a:endParaRPr lang="en-US"/>
          </a:p>
        </p:txBody>
      </p:sp>
      <p:sp>
        <p:nvSpPr>
          <p:cNvPr id="6" name="Freeform 4"/>
          <p:cNvSpPr>
            <a:spLocks/>
          </p:cNvSpPr>
          <p:nvPr/>
        </p:nvSpPr>
        <p:spPr bwMode="hidden">
          <a:xfrm>
            <a:off x="1192213" y="354013"/>
            <a:ext cx="2266950" cy="2270125"/>
          </a:xfrm>
          <a:custGeom>
            <a:avLst/>
            <a:gdLst/>
            <a:ahLst/>
            <a:cxnLst>
              <a:cxn ang="0">
                <a:pos x="1469" y="384"/>
              </a:cxn>
              <a:cxn ang="0">
                <a:pos x="1285" y="342"/>
              </a:cxn>
              <a:cxn ang="0">
                <a:pos x="1260" y="0"/>
              </a:cxn>
              <a:cxn ang="0">
                <a:pos x="1035" y="17"/>
              </a:cxn>
              <a:cxn ang="0">
                <a:pos x="1018" y="342"/>
              </a:cxn>
              <a:cxn ang="0">
                <a:pos x="868" y="393"/>
              </a:cxn>
              <a:cxn ang="0">
                <a:pos x="651" y="117"/>
              </a:cxn>
              <a:cxn ang="0">
                <a:pos x="501" y="201"/>
              </a:cxn>
              <a:cxn ang="0">
                <a:pos x="643" y="509"/>
              </a:cxn>
              <a:cxn ang="0">
                <a:pos x="543" y="610"/>
              </a:cxn>
              <a:cxn ang="0">
                <a:pos x="217" y="493"/>
              </a:cxn>
              <a:cxn ang="0">
                <a:pos x="142" y="618"/>
              </a:cxn>
              <a:cxn ang="0">
                <a:pos x="392" y="835"/>
              </a:cxn>
              <a:cxn ang="0">
                <a:pos x="351" y="1002"/>
              </a:cxn>
              <a:cxn ang="0">
                <a:pos x="8" y="1027"/>
              </a:cxn>
              <a:cxn ang="0">
                <a:pos x="0" y="1211"/>
              </a:cxn>
              <a:cxn ang="0">
                <a:pos x="351" y="1261"/>
              </a:cxn>
              <a:cxn ang="0">
                <a:pos x="384" y="1419"/>
              </a:cxn>
              <a:cxn ang="0">
                <a:pos x="125" y="1653"/>
              </a:cxn>
              <a:cxn ang="0">
                <a:pos x="217" y="1795"/>
              </a:cxn>
              <a:cxn ang="0">
                <a:pos x="509" y="1661"/>
              </a:cxn>
              <a:cxn ang="0">
                <a:pos x="618" y="1770"/>
              </a:cxn>
              <a:cxn ang="0">
                <a:pos x="467" y="2045"/>
              </a:cxn>
              <a:cxn ang="0">
                <a:pos x="609" y="2162"/>
              </a:cxn>
              <a:cxn ang="0">
                <a:pos x="868" y="1912"/>
              </a:cxn>
              <a:cxn ang="0">
                <a:pos x="1018" y="1962"/>
              </a:cxn>
              <a:cxn ang="0">
                <a:pos x="1052" y="2304"/>
              </a:cxn>
              <a:cxn ang="0">
                <a:pos x="1277" y="2313"/>
              </a:cxn>
              <a:cxn ang="0">
                <a:pos x="1302" y="1954"/>
              </a:cxn>
              <a:cxn ang="0">
                <a:pos x="1494" y="1904"/>
              </a:cxn>
              <a:cxn ang="0">
                <a:pos x="1720" y="2154"/>
              </a:cxn>
              <a:cxn ang="0">
                <a:pos x="1870" y="2062"/>
              </a:cxn>
              <a:cxn ang="0">
                <a:pos x="1720" y="1762"/>
              </a:cxn>
              <a:cxn ang="0">
                <a:pos x="1820" y="1636"/>
              </a:cxn>
              <a:cxn ang="0">
                <a:pos x="2120" y="1778"/>
              </a:cxn>
              <a:cxn ang="0">
                <a:pos x="2212" y="1620"/>
              </a:cxn>
              <a:cxn ang="0">
                <a:pos x="1937" y="1419"/>
              </a:cxn>
              <a:cxn ang="0">
                <a:pos x="1970" y="1244"/>
              </a:cxn>
              <a:cxn ang="0">
                <a:pos x="2312" y="1211"/>
              </a:cxn>
              <a:cxn ang="0">
                <a:pos x="2304" y="1035"/>
              </a:cxn>
              <a:cxn ang="0">
                <a:pos x="1962" y="985"/>
              </a:cxn>
              <a:cxn ang="0">
                <a:pos x="1928" y="852"/>
              </a:cxn>
              <a:cxn ang="0">
                <a:pos x="2204" y="660"/>
              </a:cxn>
              <a:cxn ang="0">
                <a:pos x="2112" y="501"/>
              </a:cxn>
              <a:cxn ang="0">
                <a:pos x="1803" y="626"/>
              </a:cxn>
              <a:cxn ang="0">
                <a:pos x="1703" y="526"/>
              </a:cxn>
              <a:cxn ang="0">
                <a:pos x="1861" y="234"/>
              </a:cxn>
              <a:cxn ang="0">
                <a:pos x="1711" y="142"/>
              </a:cxn>
              <a:cxn ang="0">
                <a:pos x="1469" y="384"/>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18900000" scaled="1"/>
          </a:gradFill>
          <a:ln w="9525">
            <a:noFill/>
            <a:round/>
            <a:headEnd/>
            <a:tailEnd/>
          </a:ln>
          <a:effectLst/>
        </p:spPr>
        <p:txBody>
          <a:bodyPr wrap="none" anchor="ctr"/>
          <a:lstStyle/>
          <a:p>
            <a:pPr>
              <a:defRPr/>
            </a:pPr>
            <a:endParaRPr lang="en-US"/>
          </a:p>
        </p:txBody>
      </p:sp>
      <p:sp>
        <p:nvSpPr>
          <p:cNvPr id="7" name="Freeform 5"/>
          <p:cNvSpPr>
            <a:spLocks/>
          </p:cNvSpPr>
          <p:nvPr/>
        </p:nvSpPr>
        <p:spPr bwMode="hidden">
          <a:xfrm>
            <a:off x="2532063" y="1270000"/>
            <a:ext cx="3670300" cy="3671888"/>
          </a:xfrm>
          <a:custGeom>
            <a:avLst/>
            <a:gdLst/>
            <a:ahLst/>
            <a:cxnLst>
              <a:cxn ang="0">
                <a:pos x="1469" y="384"/>
              </a:cxn>
              <a:cxn ang="0">
                <a:pos x="1285" y="342"/>
              </a:cxn>
              <a:cxn ang="0">
                <a:pos x="1260" y="0"/>
              </a:cxn>
              <a:cxn ang="0">
                <a:pos x="1035" y="17"/>
              </a:cxn>
              <a:cxn ang="0">
                <a:pos x="1018" y="342"/>
              </a:cxn>
              <a:cxn ang="0">
                <a:pos x="868" y="393"/>
              </a:cxn>
              <a:cxn ang="0">
                <a:pos x="651" y="117"/>
              </a:cxn>
              <a:cxn ang="0">
                <a:pos x="501" y="201"/>
              </a:cxn>
              <a:cxn ang="0">
                <a:pos x="643" y="509"/>
              </a:cxn>
              <a:cxn ang="0">
                <a:pos x="543" y="610"/>
              </a:cxn>
              <a:cxn ang="0">
                <a:pos x="217" y="493"/>
              </a:cxn>
              <a:cxn ang="0">
                <a:pos x="142" y="618"/>
              </a:cxn>
              <a:cxn ang="0">
                <a:pos x="392" y="835"/>
              </a:cxn>
              <a:cxn ang="0">
                <a:pos x="351" y="1002"/>
              </a:cxn>
              <a:cxn ang="0">
                <a:pos x="8" y="1027"/>
              </a:cxn>
              <a:cxn ang="0">
                <a:pos x="0" y="1211"/>
              </a:cxn>
              <a:cxn ang="0">
                <a:pos x="351" y="1261"/>
              </a:cxn>
              <a:cxn ang="0">
                <a:pos x="384" y="1419"/>
              </a:cxn>
              <a:cxn ang="0">
                <a:pos x="125" y="1653"/>
              </a:cxn>
              <a:cxn ang="0">
                <a:pos x="217" y="1795"/>
              </a:cxn>
              <a:cxn ang="0">
                <a:pos x="509" y="1661"/>
              </a:cxn>
              <a:cxn ang="0">
                <a:pos x="618" y="1770"/>
              </a:cxn>
              <a:cxn ang="0">
                <a:pos x="467" y="2045"/>
              </a:cxn>
              <a:cxn ang="0">
                <a:pos x="609" y="2162"/>
              </a:cxn>
              <a:cxn ang="0">
                <a:pos x="868" y="1912"/>
              </a:cxn>
              <a:cxn ang="0">
                <a:pos x="1018" y="1962"/>
              </a:cxn>
              <a:cxn ang="0">
                <a:pos x="1052" y="2304"/>
              </a:cxn>
              <a:cxn ang="0">
                <a:pos x="1277" y="2313"/>
              </a:cxn>
              <a:cxn ang="0">
                <a:pos x="1302" y="1954"/>
              </a:cxn>
              <a:cxn ang="0">
                <a:pos x="1494" y="1904"/>
              </a:cxn>
              <a:cxn ang="0">
                <a:pos x="1720" y="2154"/>
              </a:cxn>
              <a:cxn ang="0">
                <a:pos x="1870" y="2062"/>
              </a:cxn>
              <a:cxn ang="0">
                <a:pos x="1720" y="1762"/>
              </a:cxn>
              <a:cxn ang="0">
                <a:pos x="1820" y="1636"/>
              </a:cxn>
              <a:cxn ang="0">
                <a:pos x="2120" y="1778"/>
              </a:cxn>
              <a:cxn ang="0">
                <a:pos x="2212" y="1620"/>
              </a:cxn>
              <a:cxn ang="0">
                <a:pos x="1937" y="1419"/>
              </a:cxn>
              <a:cxn ang="0">
                <a:pos x="1970" y="1244"/>
              </a:cxn>
              <a:cxn ang="0">
                <a:pos x="2312" y="1211"/>
              </a:cxn>
              <a:cxn ang="0">
                <a:pos x="2304" y="1035"/>
              </a:cxn>
              <a:cxn ang="0">
                <a:pos x="1962" y="985"/>
              </a:cxn>
              <a:cxn ang="0">
                <a:pos x="1928" y="852"/>
              </a:cxn>
              <a:cxn ang="0">
                <a:pos x="2204" y="660"/>
              </a:cxn>
              <a:cxn ang="0">
                <a:pos x="2112" y="501"/>
              </a:cxn>
              <a:cxn ang="0">
                <a:pos x="1803" y="626"/>
              </a:cxn>
              <a:cxn ang="0">
                <a:pos x="1703" y="526"/>
              </a:cxn>
              <a:cxn ang="0">
                <a:pos x="1861" y="234"/>
              </a:cxn>
              <a:cxn ang="0">
                <a:pos x="1711" y="142"/>
              </a:cxn>
              <a:cxn ang="0">
                <a:pos x="1469" y="384"/>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w="9525">
            <a:noFill/>
            <a:round/>
            <a:headEnd/>
            <a:tailEnd/>
          </a:ln>
          <a:effectLst/>
        </p:spPr>
        <p:txBody>
          <a:bodyPr wrap="none" anchor="ctr"/>
          <a:lstStyle/>
          <a:p>
            <a:pPr>
              <a:defRPr/>
            </a:pPr>
            <a:endParaRPr lang="en-US"/>
          </a:p>
        </p:txBody>
      </p:sp>
      <p:sp>
        <p:nvSpPr>
          <p:cNvPr id="8" name="Freeform 6"/>
          <p:cNvSpPr>
            <a:spLocks/>
          </p:cNvSpPr>
          <p:nvPr/>
        </p:nvSpPr>
        <p:spPr bwMode="hidden">
          <a:xfrm>
            <a:off x="3175" y="4797425"/>
            <a:ext cx="3417888" cy="2097088"/>
          </a:xfrm>
          <a:custGeom>
            <a:avLst/>
            <a:gdLst/>
            <a:ahLst/>
            <a:cxnLst>
              <a:cxn ang="0">
                <a:pos x="1368" y="358"/>
              </a:cxn>
              <a:cxn ang="0">
                <a:pos x="1197" y="318"/>
              </a:cxn>
              <a:cxn ang="0">
                <a:pos x="1173" y="0"/>
              </a:cxn>
              <a:cxn ang="0">
                <a:pos x="964" y="16"/>
              </a:cxn>
              <a:cxn ang="0">
                <a:pos x="948" y="318"/>
              </a:cxn>
              <a:cxn ang="0">
                <a:pos x="808" y="366"/>
              </a:cxn>
              <a:cxn ang="0">
                <a:pos x="606" y="109"/>
              </a:cxn>
              <a:cxn ang="0">
                <a:pos x="467" y="187"/>
              </a:cxn>
              <a:cxn ang="0">
                <a:pos x="599" y="474"/>
              </a:cxn>
              <a:cxn ang="0">
                <a:pos x="506" y="568"/>
              </a:cxn>
              <a:cxn ang="0">
                <a:pos x="202" y="459"/>
              </a:cxn>
              <a:cxn ang="0">
                <a:pos x="132" y="576"/>
              </a:cxn>
              <a:cxn ang="0">
                <a:pos x="365" y="778"/>
              </a:cxn>
              <a:cxn ang="0">
                <a:pos x="327" y="933"/>
              </a:cxn>
              <a:cxn ang="0">
                <a:pos x="7" y="956"/>
              </a:cxn>
              <a:cxn ang="0">
                <a:pos x="0" y="1128"/>
              </a:cxn>
              <a:cxn ang="0">
                <a:pos x="327" y="1174"/>
              </a:cxn>
              <a:cxn ang="0">
                <a:pos x="358" y="1321"/>
              </a:cxn>
              <a:cxn ang="0">
                <a:pos x="1804" y="1321"/>
              </a:cxn>
              <a:cxn ang="0">
                <a:pos x="1835" y="1158"/>
              </a:cxn>
              <a:cxn ang="0">
                <a:pos x="2153" y="1128"/>
              </a:cxn>
              <a:cxn ang="0">
                <a:pos x="2146" y="964"/>
              </a:cxn>
              <a:cxn ang="0">
                <a:pos x="1827" y="917"/>
              </a:cxn>
              <a:cxn ang="0">
                <a:pos x="1795" y="793"/>
              </a:cxn>
              <a:cxn ang="0">
                <a:pos x="2052" y="615"/>
              </a:cxn>
              <a:cxn ang="0">
                <a:pos x="1967" y="467"/>
              </a:cxn>
              <a:cxn ang="0">
                <a:pos x="1679" y="583"/>
              </a:cxn>
              <a:cxn ang="0">
                <a:pos x="1586" y="490"/>
              </a:cxn>
              <a:cxn ang="0">
                <a:pos x="1733" y="218"/>
              </a:cxn>
              <a:cxn ang="0">
                <a:pos x="1593" y="132"/>
              </a:cxn>
              <a:cxn ang="0">
                <a:pos x="1368" y="358"/>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000"/>
            </a:schemeClr>
          </a:solidFill>
          <a:ln w="9525">
            <a:noFill/>
            <a:round/>
            <a:headEnd/>
            <a:tailEnd/>
          </a:ln>
          <a:effectLst/>
        </p:spPr>
        <p:txBody>
          <a:bodyPr wrap="none" anchor="ctr"/>
          <a:lstStyle/>
          <a:p>
            <a:pPr>
              <a:defRPr/>
            </a:pPr>
            <a:endParaRPr lang="en-US"/>
          </a:p>
        </p:txBody>
      </p:sp>
      <p:sp>
        <p:nvSpPr>
          <p:cNvPr id="9" name="Freeform 7"/>
          <p:cNvSpPr>
            <a:spLocks/>
          </p:cNvSpPr>
          <p:nvPr/>
        </p:nvSpPr>
        <p:spPr bwMode="hidden">
          <a:xfrm>
            <a:off x="4494213" y="4425950"/>
            <a:ext cx="2263775" cy="2263775"/>
          </a:xfrm>
          <a:custGeom>
            <a:avLst/>
            <a:gdLst/>
            <a:ahLst/>
            <a:cxnLst>
              <a:cxn ang="0">
                <a:pos x="1469" y="384"/>
              </a:cxn>
              <a:cxn ang="0">
                <a:pos x="1285" y="342"/>
              </a:cxn>
              <a:cxn ang="0">
                <a:pos x="1260" y="0"/>
              </a:cxn>
              <a:cxn ang="0">
                <a:pos x="1035" y="17"/>
              </a:cxn>
              <a:cxn ang="0">
                <a:pos x="1018" y="342"/>
              </a:cxn>
              <a:cxn ang="0">
                <a:pos x="868" y="393"/>
              </a:cxn>
              <a:cxn ang="0">
                <a:pos x="651" y="117"/>
              </a:cxn>
              <a:cxn ang="0">
                <a:pos x="501" y="201"/>
              </a:cxn>
              <a:cxn ang="0">
                <a:pos x="643" y="509"/>
              </a:cxn>
              <a:cxn ang="0">
                <a:pos x="543" y="610"/>
              </a:cxn>
              <a:cxn ang="0">
                <a:pos x="217" y="493"/>
              </a:cxn>
              <a:cxn ang="0">
                <a:pos x="142" y="618"/>
              </a:cxn>
              <a:cxn ang="0">
                <a:pos x="392" y="835"/>
              </a:cxn>
              <a:cxn ang="0">
                <a:pos x="351" y="1002"/>
              </a:cxn>
              <a:cxn ang="0">
                <a:pos x="8" y="1027"/>
              </a:cxn>
              <a:cxn ang="0">
                <a:pos x="0" y="1211"/>
              </a:cxn>
              <a:cxn ang="0">
                <a:pos x="351" y="1261"/>
              </a:cxn>
              <a:cxn ang="0">
                <a:pos x="384" y="1419"/>
              </a:cxn>
              <a:cxn ang="0">
                <a:pos x="125" y="1653"/>
              </a:cxn>
              <a:cxn ang="0">
                <a:pos x="217" y="1795"/>
              </a:cxn>
              <a:cxn ang="0">
                <a:pos x="509" y="1661"/>
              </a:cxn>
              <a:cxn ang="0">
                <a:pos x="618" y="1770"/>
              </a:cxn>
              <a:cxn ang="0">
                <a:pos x="467" y="2045"/>
              </a:cxn>
              <a:cxn ang="0">
                <a:pos x="609" y="2162"/>
              </a:cxn>
              <a:cxn ang="0">
                <a:pos x="868" y="1912"/>
              </a:cxn>
              <a:cxn ang="0">
                <a:pos x="1018" y="1962"/>
              </a:cxn>
              <a:cxn ang="0">
                <a:pos x="1052" y="2304"/>
              </a:cxn>
              <a:cxn ang="0">
                <a:pos x="1277" y="2313"/>
              </a:cxn>
              <a:cxn ang="0">
                <a:pos x="1302" y="1954"/>
              </a:cxn>
              <a:cxn ang="0">
                <a:pos x="1494" y="1904"/>
              </a:cxn>
              <a:cxn ang="0">
                <a:pos x="1720" y="2154"/>
              </a:cxn>
              <a:cxn ang="0">
                <a:pos x="1870" y="2062"/>
              </a:cxn>
              <a:cxn ang="0">
                <a:pos x="1720" y="1762"/>
              </a:cxn>
              <a:cxn ang="0">
                <a:pos x="1820" y="1636"/>
              </a:cxn>
              <a:cxn ang="0">
                <a:pos x="2120" y="1778"/>
              </a:cxn>
              <a:cxn ang="0">
                <a:pos x="2212" y="1620"/>
              </a:cxn>
              <a:cxn ang="0">
                <a:pos x="1937" y="1419"/>
              </a:cxn>
              <a:cxn ang="0">
                <a:pos x="1970" y="1244"/>
              </a:cxn>
              <a:cxn ang="0">
                <a:pos x="2312" y="1211"/>
              </a:cxn>
              <a:cxn ang="0">
                <a:pos x="2304" y="1035"/>
              </a:cxn>
              <a:cxn ang="0">
                <a:pos x="1962" y="985"/>
              </a:cxn>
              <a:cxn ang="0">
                <a:pos x="1928" y="852"/>
              </a:cxn>
              <a:cxn ang="0">
                <a:pos x="2204" y="660"/>
              </a:cxn>
              <a:cxn ang="0">
                <a:pos x="2112" y="501"/>
              </a:cxn>
              <a:cxn ang="0">
                <a:pos x="1803" y="626"/>
              </a:cxn>
              <a:cxn ang="0">
                <a:pos x="1703" y="526"/>
              </a:cxn>
              <a:cxn ang="0">
                <a:pos x="1861" y="234"/>
              </a:cxn>
              <a:cxn ang="0">
                <a:pos x="1711" y="142"/>
              </a:cxn>
              <a:cxn ang="0">
                <a:pos x="1469" y="384"/>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2700000" scaled="1"/>
          </a:gradFill>
          <a:ln w="9525">
            <a:noFill/>
            <a:round/>
            <a:headEnd/>
            <a:tailEnd/>
          </a:ln>
          <a:effectLst/>
        </p:spPr>
        <p:txBody>
          <a:bodyPr wrap="none" anchor="ctr"/>
          <a:lstStyle/>
          <a:p>
            <a:pPr>
              <a:defRPr/>
            </a:pPr>
            <a:endParaRPr lang="en-US"/>
          </a:p>
        </p:txBody>
      </p:sp>
      <p:sp>
        <p:nvSpPr>
          <p:cNvPr id="10" name="Freeform 8"/>
          <p:cNvSpPr>
            <a:spLocks/>
          </p:cNvSpPr>
          <p:nvPr/>
        </p:nvSpPr>
        <p:spPr bwMode="hidden">
          <a:xfrm>
            <a:off x="5646738" y="487363"/>
            <a:ext cx="2928937" cy="2930525"/>
          </a:xfrm>
          <a:custGeom>
            <a:avLst/>
            <a:gdLst/>
            <a:ahLst/>
            <a:cxnLst>
              <a:cxn ang="0">
                <a:pos x="1469" y="384"/>
              </a:cxn>
              <a:cxn ang="0">
                <a:pos x="1285" y="342"/>
              </a:cxn>
              <a:cxn ang="0">
                <a:pos x="1260" y="0"/>
              </a:cxn>
              <a:cxn ang="0">
                <a:pos x="1035" y="17"/>
              </a:cxn>
              <a:cxn ang="0">
                <a:pos x="1018" y="342"/>
              </a:cxn>
              <a:cxn ang="0">
                <a:pos x="868" y="393"/>
              </a:cxn>
              <a:cxn ang="0">
                <a:pos x="651" y="117"/>
              </a:cxn>
              <a:cxn ang="0">
                <a:pos x="501" y="201"/>
              </a:cxn>
              <a:cxn ang="0">
                <a:pos x="643" y="509"/>
              </a:cxn>
              <a:cxn ang="0">
                <a:pos x="543" y="610"/>
              </a:cxn>
              <a:cxn ang="0">
                <a:pos x="217" y="493"/>
              </a:cxn>
              <a:cxn ang="0">
                <a:pos x="142" y="618"/>
              </a:cxn>
              <a:cxn ang="0">
                <a:pos x="392" y="835"/>
              </a:cxn>
              <a:cxn ang="0">
                <a:pos x="351" y="1002"/>
              </a:cxn>
              <a:cxn ang="0">
                <a:pos x="8" y="1027"/>
              </a:cxn>
              <a:cxn ang="0">
                <a:pos x="0" y="1211"/>
              </a:cxn>
              <a:cxn ang="0">
                <a:pos x="351" y="1261"/>
              </a:cxn>
              <a:cxn ang="0">
                <a:pos x="384" y="1419"/>
              </a:cxn>
              <a:cxn ang="0">
                <a:pos x="125" y="1653"/>
              </a:cxn>
              <a:cxn ang="0">
                <a:pos x="217" y="1795"/>
              </a:cxn>
              <a:cxn ang="0">
                <a:pos x="509" y="1661"/>
              </a:cxn>
              <a:cxn ang="0">
                <a:pos x="618" y="1770"/>
              </a:cxn>
              <a:cxn ang="0">
                <a:pos x="467" y="2045"/>
              </a:cxn>
              <a:cxn ang="0">
                <a:pos x="609" y="2162"/>
              </a:cxn>
              <a:cxn ang="0">
                <a:pos x="868" y="1912"/>
              </a:cxn>
              <a:cxn ang="0">
                <a:pos x="1018" y="1962"/>
              </a:cxn>
              <a:cxn ang="0">
                <a:pos x="1052" y="2304"/>
              </a:cxn>
              <a:cxn ang="0">
                <a:pos x="1277" y="2313"/>
              </a:cxn>
              <a:cxn ang="0">
                <a:pos x="1302" y="1954"/>
              </a:cxn>
              <a:cxn ang="0">
                <a:pos x="1494" y="1904"/>
              </a:cxn>
              <a:cxn ang="0">
                <a:pos x="1720" y="2154"/>
              </a:cxn>
              <a:cxn ang="0">
                <a:pos x="1870" y="2062"/>
              </a:cxn>
              <a:cxn ang="0">
                <a:pos x="1720" y="1762"/>
              </a:cxn>
              <a:cxn ang="0">
                <a:pos x="1820" y="1636"/>
              </a:cxn>
              <a:cxn ang="0">
                <a:pos x="2120" y="1778"/>
              </a:cxn>
              <a:cxn ang="0">
                <a:pos x="2212" y="1620"/>
              </a:cxn>
              <a:cxn ang="0">
                <a:pos x="1937" y="1419"/>
              </a:cxn>
              <a:cxn ang="0">
                <a:pos x="1970" y="1244"/>
              </a:cxn>
              <a:cxn ang="0">
                <a:pos x="2312" y="1211"/>
              </a:cxn>
              <a:cxn ang="0">
                <a:pos x="2304" y="1035"/>
              </a:cxn>
              <a:cxn ang="0">
                <a:pos x="1962" y="985"/>
              </a:cxn>
              <a:cxn ang="0">
                <a:pos x="1928" y="852"/>
              </a:cxn>
              <a:cxn ang="0">
                <a:pos x="2204" y="660"/>
              </a:cxn>
              <a:cxn ang="0">
                <a:pos x="2112" y="501"/>
              </a:cxn>
              <a:cxn ang="0">
                <a:pos x="1803" y="626"/>
              </a:cxn>
              <a:cxn ang="0">
                <a:pos x="1703" y="526"/>
              </a:cxn>
              <a:cxn ang="0">
                <a:pos x="1861" y="234"/>
              </a:cxn>
              <a:cxn ang="0">
                <a:pos x="1711" y="142"/>
              </a:cxn>
              <a:cxn ang="0">
                <a:pos x="1469" y="384"/>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w="9525">
            <a:noFill/>
            <a:round/>
            <a:headEnd/>
            <a:tailEnd/>
          </a:ln>
          <a:effectLst/>
        </p:spPr>
        <p:txBody>
          <a:bodyPr wrap="none" anchor="ctr"/>
          <a:lstStyle/>
          <a:p>
            <a:pPr>
              <a:defRPr/>
            </a:pPr>
            <a:endParaRPr lang="en-US"/>
          </a:p>
        </p:txBody>
      </p:sp>
      <p:sp>
        <p:nvSpPr>
          <p:cNvPr id="11" name="Freeform 9"/>
          <p:cNvSpPr>
            <a:spLocks/>
          </p:cNvSpPr>
          <p:nvPr/>
        </p:nvSpPr>
        <p:spPr bwMode="hidden">
          <a:xfrm>
            <a:off x="7146925" y="2555875"/>
            <a:ext cx="2008188" cy="3997325"/>
          </a:xfrm>
          <a:custGeom>
            <a:avLst/>
            <a:gdLst/>
            <a:ahLst/>
            <a:cxnLst>
              <a:cxn ang="0">
                <a:pos x="1265" y="0"/>
              </a:cxn>
              <a:cxn ang="0">
                <a:pos x="1128" y="18"/>
              </a:cxn>
              <a:cxn ang="0">
                <a:pos x="1110" y="372"/>
              </a:cxn>
              <a:cxn ang="0">
                <a:pos x="946" y="428"/>
              </a:cxn>
              <a:cxn ang="0">
                <a:pos x="710" y="127"/>
              </a:cxn>
              <a:cxn ang="0">
                <a:pos x="546" y="219"/>
              </a:cxn>
              <a:cxn ang="0">
                <a:pos x="701" y="555"/>
              </a:cxn>
              <a:cxn ang="0">
                <a:pos x="592" y="665"/>
              </a:cxn>
              <a:cxn ang="0">
                <a:pos x="237" y="537"/>
              </a:cxn>
              <a:cxn ang="0">
                <a:pos x="155" y="674"/>
              </a:cxn>
              <a:cxn ang="0">
                <a:pos x="427" y="911"/>
              </a:cxn>
              <a:cxn ang="0">
                <a:pos x="383" y="1093"/>
              </a:cxn>
              <a:cxn ang="0">
                <a:pos x="9" y="1121"/>
              </a:cxn>
              <a:cxn ang="0">
                <a:pos x="0" y="1322"/>
              </a:cxn>
              <a:cxn ang="0">
                <a:pos x="383" y="1376"/>
              </a:cxn>
              <a:cxn ang="0">
                <a:pos x="419" y="1549"/>
              </a:cxn>
              <a:cxn ang="0">
                <a:pos x="136" y="1804"/>
              </a:cxn>
              <a:cxn ang="0">
                <a:pos x="237" y="1959"/>
              </a:cxn>
              <a:cxn ang="0">
                <a:pos x="555" y="1813"/>
              </a:cxn>
              <a:cxn ang="0">
                <a:pos x="674" y="1932"/>
              </a:cxn>
              <a:cxn ang="0">
                <a:pos x="509" y="2232"/>
              </a:cxn>
              <a:cxn ang="0">
                <a:pos x="664" y="2360"/>
              </a:cxn>
              <a:cxn ang="0">
                <a:pos x="946" y="2087"/>
              </a:cxn>
              <a:cxn ang="0">
                <a:pos x="1110" y="2142"/>
              </a:cxn>
              <a:cxn ang="0">
                <a:pos x="1147" y="2515"/>
              </a:cxn>
              <a:cxn ang="0">
                <a:pos x="1265" y="2518"/>
              </a:cxn>
              <a:cxn ang="0">
                <a:pos x="1265" y="0"/>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w="9525">
            <a:noFill/>
            <a:round/>
            <a:headEnd/>
            <a:tailEnd/>
          </a:ln>
          <a:effectLst/>
        </p:spPr>
        <p:txBody>
          <a:bodyPr wrap="none" anchor="ctr"/>
          <a:lstStyle/>
          <a:p>
            <a:pPr>
              <a:defRPr/>
            </a:pPr>
            <a:endParaRPr lang="en-US"/>
          </a:p>
        </p:txBody>
      </p:sp>
      <p:sp>
        <p:nvSpPr>
          <p:cNvPr id="12" name="Freeform 10"/>
          <p:cNvSpPr>
            <a:spLocks/>
          </p:cNvSpPr>
          <p:nvPr/>
        </p:nvSpPr>
        <p:spPr bwMode="hidden">
          <a:xfrm rot="16200000">
            <a:off x="3977481" y="-853281"/>
            <a:ext cx="1722438" cy="3429000"/>
          </a:xfrm>
          <a:custGeom>
            <a:avLst/>
            <a:gdLst/>
            <a:ahLst/>
            <a:cxnLst>
              <a:cxn ang="0">
                <a:pos x="1265" y="0"/>
              </a:cxn>
              <a:cxn ang="0">
                <a:pos x="1128" y="18"/>
              </a:cxn>
              <a:cxn ang="0">
                <a:pos x="1110" y="372"/>
              </a:cxn>
              <a:cxn ang="0">
                <a:pos x="946" y="428"/>
              </a:cxn>
              <a:cxn ang="0">
                <a:pos x="710" y="127"/>
              </a:cxn>
              <a:cxn ang="0">
                <a:pos x="546" y="219"/>
              </a:cxn>
              <a:cxn ang="0">
                <a:pos x="701" y="555"/>
              </a:cxn>
              <a:cxn ang="0">
                <a:pos x="592" y="665"/>
              </a:cxn>
              <a:cxn ang="0">
                <a:pos x="237" y="537"/>
              </a:cxn>
              <a:cxn ang="0">
                <a:pos x="155" y="674"/>
              </a:cxn>
              <a:cxn ang="0">
                <a:pos x="427" y="911"/>
              </a:cxn>
              <a:cxn ang="0">
                <a:pos x="383" y="1093"/>
              </a:cxn>
              <a:cxn ang="0">
                <a:pos x="9" y="1121"/>
              </a:cxn>
              <a:cxn ang="0">
                <a:pos x="0" y="1322"/>
              </a:cxn>
              <a:cxn ang="0">
                <a:pos x="383" y="1376"/>
              </a:cxn>
              <a:cxn ang="0">
                <a:pos x="419" y="1549"/>
              </a:cxn>
              <a:cxn ang="0">
                <a:pos x="136" y="1804"/>
              </a:cxn>
              <a:cxn ang="0">
                <a:pos x="237" y="1959"/>
              </a:cxn>
              <a:cxn ang="0">
                <a:pos x="555" y="1813"/>
              </a:cxn>
              <a:cxn ang="0">
                <a:pos x="674" y="1932"/>
              </a:cxn>
              <a:cxn ang="0">
                <a:pos x="509" y="2232"/>
              </a:cxn>
              <a:cxn ang="0">
                <a:pos x="664" y="2360"/>
              </a:cxn>
              <a:cxn ang="0">
                <a:pos x="946" y="2087"/>
              </a:cxn>
              <a:cxn ang="0">
                <a:pos x="1110" y="2142"/>
              </a:cxn>
              <a:cxn ang="0">
                <a:pos x="1147" y="2515"/>
              </a:cxn>
              <a:cxn ang="0">
                <a:pos x="1265" y="2518"/>
              </a:cxn>
              <a:cxn ang="0">
                <a:pos x="1265" y="0"/>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w="9525">
            <a:noFill/>
            <a:round/>
            <a:headEnd/>
            <a:tailEnd/>
          </a:ln>
          <a:effectLst/>
        </p:spPr>
        <p:txBody>
          <a:bodyPr wrap="none" anchor="ctr"/>
          <a:lstStyle/>
          <a:p>
            <a:pPr>
              <a:defRPr/>
            </a:pPr>
            <a:endParaRPr lang="en-US"/>
          </a:p>
        </p:txBody>
      </p:sp>
      <p:pic>
        <p:nvPicPr>
          <p:cNvPr id="13" name="Picture 11" descr="C:\My Documents\bits\Facbanna.png"/>
          <p:cNvPicPr>
            <a:picLocks noChangeAspect="1" noChangeArrowheads="1"/>
          </p:cNvPicPr>
          <p:nvPr/>
        </p:nvPicPr>
        <p:blipFill>
          <a:blip r:embed="rId3" cstate="print"/>
          <a:srcRect/>
          <a:stretch>
            <a:fillRect/>
          </a:stretch>
        </p:blipFill>
        <p:spPr bwMode="invGray">
          <a:xfrm>
            <a:off x="3175" y="-3175"/>
            <a:ext cx="803275" cy="6858000"/>
          </a:xfrm>
          <a:prstGeom prst="rect">
            <a:avLst/>
          </a:prstGeom>
          <a:noFill/>
          <a:ln w="9525">
            <a:noFill/>
            <a:miter lim="800000"/>
            <a:headEnd/>
            <a:tailEnd/>
          </a:ln>
        </p:spPr>
      </p:pic>
      <p:graphicFrame>
        <p:nvGraphicFramePr>
          <p:cNvPr id="14" name="Object 17"/>
          <p:cNvGraphicFramePr>
            <a:graphicFrameLocks noChangeAspect="1"/>
          </p:cNvGraphicFramePr>
          <p:nvPr/>
        </p:nvGraphicFramePr>
        <p:xfrm>
          <a:off x="7772400" y="228600"/>
          <a:ext cx="990600" cy="649288"/>
        </p:xfrm>
        <a:graphic>
          <a:graphicData uri="http://schemas.openxmlformats.org/presentationml/2006/ole">
            <mc:AlternateContent xmlns:mc="http://schemas.openxmlformats.org/markup-compatibility/2006">
              <mc:Choice xmlns:v="urn:schemas-microsoft-com:vml" Requires="v">
                <p:oleObj spid="_x0000_s89480" name="Image Document" r:id="rId4" imgW="4924440" imgH="3228840" progId="">
                  <p:embed/>
                </p:oleObj>
              </mc:Choice>
              <mc:Fallback>
                <p:oleObj name="Image Document" r:id="rId4" imgW="4924440" imgH="3228840" progId="">
                  <p:embed/>
                  <p:pic>
                    <p:nvPicPr>
                      <p:cNvPr id="0" name="Object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228600"/>
                        <a:ext cx="990600"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6" name="Picture 19"/>
          <p:cNvPicPr>
            <a:picLocks noChangeAspect="1" noChangeArrowheads="1"/>
          </p:cNvPicPr>
          <p:nvPr userDrawn="1"/>
        </p:nvPicPr>
        <p:blipFill>
          <a:blip r:embed="rId6" cstate="print"/>
          <a:srcRect/>
          <a:stretch>
            <a:fillRect/>
          </a:stretch>
        </p:blipFill>
        <p:spPr bwMode="auto">
          <a:xfrm>
            <a:off x="0" y="5486400"/>
            <a:ext cx="877888" cy="1090613"/>
          </a:xfrm>
          <a:prstGeom prst="rect">
            <a:avLst/>
          </a:prstGeom>
          <a:noFill/>
          <a:ln w="9525">
            <a:noFill/>
            <a:miter lim="800000"/>
            <a:headEnd/>
            <a:tailEnd/>
          </a:ln>
        </p:spPr>
      </p:pic>
      <p:sp>
        <p:nvSpPr>
          <p:cNvPr id="17" name="Text Box 20"/>
          <p:cNvSpPr txBox="1">
            <a:spLocks noChangeArrowheads="1"/>
          </p:cNvSpPr>
          <p:nvPr userDrawn="1"/>
        </p:nvSpPr>
        <p:spPr bwMode="auto">
          <a:xfrm>
            <a:off x="228600" y="228600"/>
            <a:ext cx="1676400" cy="585788"/>
          </a:xfrm>
          <a:prstGeom prst="rect">
            <a:avLst/>
          </a:prstGeom>
          <a:noFill/>
          <a:ln w="9525">
            <a:noFill/>
            <a:miter lim="800000"/>
            <a:headEnd/>
            <a:tailEnd/>
          </a:ln>
          <a:effectLst/>
        </p:spPr>
        <p:txBody>
          <a:bodyPr lIns="0" tIns="0" rIns="0" bIns="0">
            <a:spAutoFit/>
          </a:bodyPr>
          <a:lstStyle/>
          <a:p>
            <a:pPr algn="ctr">
              <a:lnSpc>
                <a:spcPct val="80000"/>
              </a:lnSpc>
              <a:defRPr/>
            </a:pPr>
            <a:r>
              <a:rPr lang="en-US" sz="1600" b="1">
                <a:solidFill>
                  <a:schemeClr val="accent2"/>
                </a:solidFill>
                <a:latin typeface="Times New Roman" pitchFamily="18" charset="0"/>
              </a:rPr>
              <a:t>RESEARCH AND</a:t>
            </a:r>
          </a:p>
          <a:p>
            <a:pPr algn="ctr">
              <a:lnSpc>
                <a:spcPct val="80000"/>
              </a:lnSpc>
              <a:defRPr/>
            </a:pPr>
            <a:r>
              <a:rPr lang="en-US" sz="1600" b="1">
                <a:solidFill>
                  <a:schemeClr val="accent2"/>
                </a:solidFill>
                <a:latin typeface="Times New Roman" pitchFamily="18" charset="0"/>
              </a:rPr>
              <a:t>TECHNOLOGY</a:t>
            </a:r>
          </a:p>
          <a:p>
            <a:pPr algn="ctr">
              <a:lnSpc>
                <a:spcPct val="80000"/>
              </a:lnSpc>
              <a:defRPr/>
            </a:pPr>
            <a:r>
              <a:rPr lang="en-US" sz="1600" b="1">
                <a:solidFill>
                  <a:schemeClr val="accent2"/>
                </a:solidFill>
                <a:latin typeface="Times New Roman" pitchFamily="18" charset="0"/>
              </a:rPr>
              <a:t>BUREAU</a:t>
            </a:r>
          </a:p>
        </p:txBody>
      </p:sp>
      <p:sp>
        <p:nvSpPr>
          <p:cNvPr id="162828" name="Rectangle 12"/>
          <p:cNvSpPr>
            <a:spLocks noGrp="1" noChangeArrowheads="1"/>
          </p:cNvSpPr>
          <p:nvPr>
            <p:ph type="ctrTitle"/>
          </p:nvPr>
        </p:nvSpPr>
        <p:spPr>
          <a:xfrm>
            <a:off x="1143000" y="2286000"/>
            <a:ext cx="7772400" cy="1143000"/>
          </a:xfrm>
        </p:spPr>
        <p:txBody>
          <a:bodyPr/>
          <a:lstStyle>
            <a:lvl1pPr>
              <a:defRPr/>
            </a:lvl1pPr>
          </a:lstStyle>
          <a:p>
            <a:r>
              <a:rPr lang="en-US"/>
              <a:t>Click to edit Master title style</a:t>
            </a:r>
          </a:p>
        </p:txBody>
      </p:sp>
      <p:sp>
        <p:nvSpPr>
          <p:cNvPr id="162829" name="Rectangle 13"/>
          <p:cNvSpPr>
            <a:spLocks noGrp="1" noChangeArrowheads="1"/>
          </p:cNvSpPr>
          <p:nvPr>
            <p:ph type="subTitle" idx="1"/>
          </p:nvPr>
        </p:nvSpPr>
        <p:spPr>
          <a:xfrm>
            <a:off x="2133600" y="4114800"/>
            <a:ext cx="6400800" cy="1752600"/>
          </a:xfrm>
        </p:spPr>
        <p:txBody>
          <a:bodyPr/>
          <a:lstStyle>
            <a:lvl1pPr marL="0" indent="0">
              <a:buFont typeface="Wingdings" pitchFamily="2" charset="2"/>
              <a:buNone/>
              <a:defRPr/>
            </a:lvl1pPr>
          </a:lstStyle>
          <a:p>
            <a:r>
              <a:rPr lang="en-US"/>
              <a:t>Click to edit Master subtitle style</a:t>
            </a:r>
          </a:p>
        </p:txBody>
      </p:sp>
      <p:sp>
        <p:nvSpPr>
          <p:cNvPr id="19" name="Rectangle 14"/>
          <p:cNvSpPr>
            <a:spLocks noGrp="1" noChangeArrowheads="1"/>
          </p:cNvSpPr>
          <p:nvPr>
            <p:ph type="dt" sz="half" idx="10"/>
          </p:nvPr>
        </p:nvSpPr>
        <p:spPr>
          <a:xfrm>
            <a:off x="1143000" y="6248400"/>
            <a:ext cx="1905000" cy="457200"/>
          </a:xfrm>
          <a:prstGeom prst="rect">
            <a:avLst/>
          </a:prstGeom>
        </p:spPr>
        <p:txBody>
          <a:bodyPr/>
          <a:lstStyle>
            <a:lvl1pPr>
              <a:defRPr/>
            </a:lvl1pPr>
          </a:lstStyle>
          <a:p>
            <a:pPr>
              <a:defRPr/>
            </a:pPr>
            <a:endParaRPr lang="en-US"/>
          </a:p>
        </p:txBody>
      </p:sp>
      <p:sp>
        <p:nvSpPr>
          <p:cNvPr id="20" name="Rectangle 15"/>
          <p:cNvSpPr>
            <a:spLocks noGrp="1" noChangeArrowheads="1"/>
          </p:cNvSpPr>
          <p:nvPr>
            <p:ph type="ftr" sz="quarter" idx="11"/>
          </p:nvPr>
        </p:nvSpPr>
        <p:spPr>
          <a:xfrm>
            <a:off x="3581400" y="6248400"/>
            <a:ext cx="2895600" cy="457200"/>
          </a:xfrm>
          <a:prstGeom prst="rect">
            <a:avLst/>
          </a:prstGeom>
        </p:spPr>
        <p:txBody>
          <a:bodyPr/>
          <a:lstStyle>
            <a:lvl1pPr>
              <a:defRPr/>
            </a:lvl1pPr>
          </a:lstStyle>
          <a:p>
            <a:pPr>
              <a:defRPr/>
            </a:pPr>
            <a:endParaRPr lang="en-US"/>
          </a:p>
        </p:txBody>
      </p:sp>
      <p:sp>
        <p:nvSpPr>
          <p:cNvPr id="21" name="Rectangle 16"/>
          <p:cNvSpPr>
            <a:spLocks noGrp="1" noChangeArrowheads="1"/>
          </p:cNvSpPr>
          <p:nvPr>
            <p:ph type="sldNum" sz="quarter" idx="12"/>
          </p:nvPr>
        </p:nvSpPr>
        <p:spPr>
          <a:xfrm>
            <a:off x="7010400" y="6248400"/>
            <a:ext cx="1905000" cy="457200"/>
          </a:xfrm>
        </p:spPr>
        <p:txBody>
          <a:bodyPr/>
          <a:lstStyle>
            <a:lvl1pPr>
              <a:defRPr/>
            </a:lvl1pPr>
          </a:lstStyle>
          <a:p>
            <a:pPr>
              <a:defRPr/>
            </a:pPr>
            <a:fld id="{07F4EE17-47CD-4B2E-9F09-5DA22F11B29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6"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15196B20-F646-4B67-8CDA-5F1A00F42C2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5"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5C0A0437-21CB-4C7C-9AF2-5B90D0B5457B}"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048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048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5"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E553FCEC-BC1D-4B16-B199-9B9DD6C350F2}"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772400" cy="1143000"/>
          </a:xfrm>
        </p:spPr>
        <p:txBody>
          <a:bodyPr/>
          <a:lstStyle/>
          <a:p>
            <a:r>
              <a:rPr lang="en-US"/>
              <a:t>Click to edit Master title style</a:t>
            </a:r>
          </a:p>
        </p:txBody>
      </p:sp>
      <p:sp>
        <p:nvSpPr>
          <p:cNvPr id="3" name="Content Placeholder 2"/>
          <p:cNvSpPr>
            <a:spLocks noGrp="1"/>
          </p:cNvSpPr>
          <p:nvPr>
            <p:ph sz="half" idx="1"/>
          </p:nvPr>
        </p:nvSpPr>
        <p:spPr>
          <a:xfrm>
            <a:off x="1066800" y="16764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00" y="16764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6"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1395CB24-F3D7-4C11-BB8B-8C6A5288896A}"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1066800" y="1676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066800" y="3810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5029200" y="16764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7"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8" name="Rectangle 15"/>
          <p:cNvSpPr>
            <a:spLocks noGrp="1" noChangeArrowheads="1"/>
          </p:cNvSpPr>
          <p:nvPr>
            <p:ph type="sldNum" sz="quarter" idx="12"/>
          </p:nvPr>
        </p:nvSpPr>
        <p:spPr>
          <a:ln/>
        </p:spPr>
        <p:txBody>
          <a:bodyPr/>
          <a:lstStyle>
            <a:lvl1pPr>
              <a:defRPr/>
            </a:lvl1pPr>
          </a:lstStyle>
          <a:p>
            <a:pPr>
              <a:defRPr/>
            </a:pPr>
            <a:fld id="{E6483FDE-B4DB-478C-AE44-CE0CC93E6E1D}"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66800" y="3048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4"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947F2BD2-8F97-411A-8E60-B5ECF7ABCE43}"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6800" y="16764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16764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6"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54DB3D55-3DA2-4E48-B6EE-A0E57F13B152}"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772400" cy="1143000"/>
          </a:xfrm>
        </p:spPr>
        <p:txBody>
          <a:bodyPr/>
          <a:lstStyle/>
          <a:p>
            <a:r>
              <a:rPr lang="en-US"/>
              <a:t>Click to edit Master title style</a:t>
            </a:r>
          </a:p>
        </p:txBody>
      </p:sp>
      <p:sp>
        <p:nvSpPr>
          <p:cNvPr id="3" name="Content Placeholder 2"/>
          <p:cNvSpPr>
            <a:spLocks noGrp="1"/>
          </p:cNvSpPr>
          <p:nvPr>
            <p:ph sz="half" idx="1"/>
          </p:nvPr>
        </p:nvSpPr>
        <p:spPr>
          <a:xfrm>
            <a:off x="1066800" y="16764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66800" y="38100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6"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1ADECB66-0A87-4C35-8FE4-664349C71D90}"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1066800" y="1676400"/>
            <a:ext cx="3810000" cy="4114800"/>
          </a:xfrm>
        </p:spPr>
        <p:txBody>
          <a:bodyPr/>
          <a:lstStyle/>
          <a:p>
            <a:pPr lvl="0"/>
            <a:endParaRPr lang="en-US" noProof="0"/>
          </a:p>
        </p:txBody>
      </p:sp>
      <p:sp>
        <p:nvSpPr>
          <p:cNvPr id="4" name="Text Placeholder 3"/>
          <p:cNvSpPr>
            <a:spLocks noGrp="1"/>
          </p:cNvSpPr>
          <p:nvPr>
            <p:ph type="body" sz="half" idx="2"/>
          </p:nvPr>
        </p:nvSpPr>
        <p:spPr>
          <a:xfrm>
            <a:off x="5029200" y="16764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6"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E9871BD4-3A8A-4A44-98DB-07C682850309}"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6800" y="16764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029200" y="1676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029200" y="3810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7"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8" name="Rectangle 15"/>
          <p:cNvSpPr>
            <a:spLocks noGrp="1" noChangeArrowheads="1"/>
          </p:cNvSpPr>
          <p:nvPr>
            <p:ph type="sldNum" sz="quarter" idx="12"/>
          </p:nvPr>
        </p:nvSpPr>
        <p:spPr>
          <a:ln/>
        </p:spPr>
        <p:txBody>
          <a:bodyPr/>
          <a:lstStyle>
            <a:lvl1pPr>
              <a:defRPr/>
            </a:lvl1pPr>
          </a:lstStyle>
          <a:p>
            <a:pPr>
              <a:defRPr/>
            </a:pPr>
            <a:fld id="{9B8D0332-DB74-41B4-9F07-9E5F57F4B8F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5"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2246AFCA-41DB-4E57-B37E-ACAE4249FF61}"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7"/>
            <a:ext cx="8369807" cy="536547"/>
          </a:xfrm>
          <a:prstGeom prst="rect">
            <a:avLst/>
          </a:prstGeom>
        </p:spPr>
        <p:txBody>
          <a:bodyPr>
            <a:normAutofit/>
          </a:bodyPr>
          <a:lstStyle>
            <a:lvl1pPr algn="l">
              <a:defRPr sz="1800" b="1">
                <a:latin typeface="Arial" panose="020B0604020202020204" pitchFamily="34" charset="0"/>
                <a:cs typeface="Arial" panose="020B0604020202020204" pitchFamily="34" charset="0"/>
              </a:defRPr>
            </a:lvl1pPr>
          </a:lstStyle>
          <a:p>
            <a:r>
              <a:rPr lang="en-US" dirty="0"/>
              <a:t>Click to edit Master title style</a:t>
            </a:r>
          </a:p>
        </p:txBody>
      </p:sp>
      <p:cxnSp>
        <p:nvCxnSpPr>
          <p:cNvPr id="13" name="Straight Connector 12">
            <a:extLst>
              <a:ext uri="{FF2B5EF4-FFF2-40B4-BE49-F238E27FC236}">
                <a16:creationId xmlns:a16="http://schemas.microsoft.com/office/drawing/2014/main" id="{8A7ED680-4E24-5E42-813F-8D69D70754C3}"/>
              </a:ext>
            </a:extLst>
          </p:cNvPr>
          <p:cNvCxnSpPr>
            <a:cxnSpLocks/>
          </p:cNvCxnSpPr>
          <p:nvPr userDrawn="1"/>
        </p:nvCxnSpPr>
        <p:spPr>
          <a:xfrm>
            <a:off x="381000" y="990600"/>
            <a:ext cx="83698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ACC6C976-D184-464C-9064-1C7F44A31227}"/>
              </a:ext>
            </a:extLst>
          </p:cNvPr>
          <p:cNvSpPr/>
          <p:nvPr userDrawn="1"/>
        </p:nvSpPr>
        <p:spPr>
          <a:xfrm>
            <a:off x="271811" y="6257231"/>
            <a:ext cx="2057400" cy="338554"/>
          </a:xfrm>
          <a:prstGeom prst="rect">
            <a:avLst/>
          </a:prstGeom>
        </p:spPr>
        <p:txBody>
          <a:bodyPr wrap="square">
            <a:spAutoFit/>
          </a:bodyPr>
          <a:lstStyle/>
          <a:p>
            <a:r>
              <a:rPr lang="en-US" sz="800" b="1" dirty="0">
                <a:latin typeface="Arial" panose="020B0604020202020204" pitchFamily="34" charset="0"/>
                <a:cs typeface="Arial" panose="020B0604020202020204" pitchFamily="34" charset="0"/>
              </a:rPr>
              <a:t>SAE International®</a:t>
            </a:r>
          </a:p>
          <a:p>
            <a:r>
              <a:rPr lang="en-US" sz="800" dirty="0">
                <a:latin typeface="Arial" panose="020B0604020202020204" pitchFamily="34" charset="0"/>
                <a:cs typeface="Arial" panose="020B0604020202020204" pitchFamily="34" charset="0"/>
              </a:rPr>
              <a:t>WCX Digital Summit </a:t>
            </a:r>
          </a:p>
        </p:txBody>
      </p:sp>
      <p:sp>
        <p:nvSpPr>
          <p:cNvPr id="21" name="Rectangle 20">
            <a:extLst>
              <a:ext uri="{FF2B5EF4-FFF2-40B4-BE49-F238E27FC236}">
                <a16:creationId xmlns:a16="http://schemas.microsoft.com/office/drawing/2014/main" id="{7D8F6B80-AC3E-1349-9B74-9F5DB2D51B95}"/>
              </a:ext>
            </a:extLst>
          </p:cNvPr>
          <p:cNvSpPr/>
          <p:nvPr userDrawn="1"/>
        </p:nvSpPr>
        <p:spPr>
          <a:xfrm>
            <a:off x="3028950" y="6397213"/>
            <a:ext cx="3086100" cy="215444"/>
          </a:xfrm>
          <a:prstGeom prst="rect">
            <a:avLst/>
          </a:prstGeom>
        </p:spPr>
        <p:txBody>
          <a:bodyPr wrap="square">
            <a:spAutoFit/>
          </a:bodyPr>
          <a:lstStyle/>
          <a:p>
            <a:pPr algn="ctr"/>
            <a:r>
              <a:rPr lang="en-US" sz="800" dirty="0">
                <a:latin typeface="Arial" panose="020B0604020202020204" pitchFamily="34" charset="0"/>
                <a:cs typeface="Arial" panose="020B0604020202020204" pitchFamily="34" charset="0"/>
              </a:rPr>
              <a:t> </a:t>
            </a:r>
          </a:p>
        </p:txBody>
      </p:sp>
      <p:sp>
        <p:nvSpPr>
          <p:cNvPr id="23" name="Rectangle 22">
            <a:extLst>
              <a:ext uri="{FF2B5EF4-FFF2-40B4-BE49-F238E27FC236}">
                <a16:creationId xmlns:a16="http://schemas.microsoft.com/office/drawing/2014/main" id="{4142FE0B-CA9C-6D4A-AA86-A90F58A9FAEA}"/>
              </a:ext>
            </a:extLst>
          </p:cNvPr>
          <p:cNvSpPr/>
          <p:nvPr userDrawn="1"/>
        </p:nvSpPr>
        <p:spPr>
          <a:xfrm>
            <a:off x="6886096" y="6397209"/>
            <a:ext cx="1963790" cy="215444"/>
          </a:xfrm>
          <a:prstGeom prst="rect">
            <a:avLst/>
          </a:prstGeom>
        </p:spPr>
        <p:txBody>
          <a:bodyPr wrap="square">
            <a:spAutoFit/>
          </a:bodyPr>
          <a:lstStyle/>
          <a:p>
            <a:pPr algn="r"/>
            <a:fld id="{8D8A4392-6EB1-D247-92EE-538B37AF4DD6}" type="slidenum">
              <a:rPr lang="en-US" sz="800" smtClean="0"/>
              <a:pPr algn="r"/>
              <a:t>‹#›</a:t>
            </a:fld>
            <a:endParaRPr lang="en-US" sz="800" dirty="0">
              <a:latin typeface="Arial" panose="020B0604020202020204" pitchFamily="34" charset="0"/>
              <a:cs typeface="Arial" panose="020B0604020202020204" pitchFamily="34" charset="0"/>
            </a:endParaRPr>
          </a:p>
        </p:txBody>
      </p:sp>
      <p:sp>
        <p:nvSpPr>
          <p:cNvPr id="29" name="Picture Placeholder 27">
            <a:extLst>
              <a:ext uri="{FF2B5EF4-FFF2-40B4-BE49-F238E27FC236}">
                <a16:creationId xmlns:a16="http://schemas.microsoft.com/office/drawing/2014/main" id="{F587ECC2-BEA7-CE45-BA8A-9F3D79FAC615}"/>
              </a:ext>
            </a:extLst>
          </p:cNvPr>
          <p:cNvSpPr>
            <a:spLocks noGrp="1"/>
          </p:cNvSpPr>
          <p:nvPr>
            <p:ph type="pic" sz="quarter" idx="12" hasCustomPrompt="1"/>
          </p:nvPr>
        </p:nvSpPr>
        <p:spPr>
          <a:xfrm>
            <a:off x="381000" y="1242554"/>
            <a:ext cx="8382000" cy="4925751"/>
          </a:xfrm>
          <a:prstGeom prst="rect">
            <a:avLst/>
          </a:prstGeom>
        </p:spPr>
        <p:txBody>
          <a:bodyPr/>
          <a:lstStyle/>
          <a:p>
            <a:pPr lvl="0"/>
            <a:r>
              <a:rPr lang="en-US" dirty="0"/>
              <a:t>Click to edit Master text styles or click on icon to add picture</a:t>
            </a:r>
          </a:p>
          <a:p>
            <a:pPr lvl="1"/>
            <a:r>
              <a:rPr lang="en-US" dirty="0"/>
              <a:t>Second level</a:t>
            </a:r>
          </a:p>
          <a:p>
            <a:pPr lvl="2"/>
            <a:r>
              <a:rPr lang="en-US" dirty="0"/>
              <a:t>Third level</a:t>
            </a:r>
          </a:p>
          <a:p>
            <a:pPr lvl="3"/>
            <a:r>
              <a:rPr lang="en-US" dirty="0"/>
              <a:t>Fourth level</a:t>
            </a:r>
          </a:p>
          <a:p>
            <a:pPr lvl="4"/>
            <a:r>
              <a:rPr lang="en-US" dirty="0"/>
              <a:t>Fifth level</a:t>
            </a:r>
          </a:p>
          <a:p>
            <a:endParaRPr lang="en-US" dirty="0"/>
          </a:p>
        </p:txBody>
      </p:sp>
    </p:spTree>
    <p:extLst>
      <p:ext uri="{BB962C8B-B14F-4D97-AF65-F5344CB8AC3E}">
        <p14:creationId xmlns:p14="http://schemas.microsoft.com/office/powerpoint/2010/main" val="651169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7"/>
            <a:ext cx="8369807" cy="536547"/>
          </a:xfrm>
          <a:prstGeom prst="rect">
            <a:avLst/>
          </a:prstGeom>
        </p:spPr>
        <p:txBody>
          <a:bodyPr>
            <a:normAutofit/>
          </a:bodyPr>
          <a:lstStyle>
            <a:lvl1pPr algn="l">
              <a:defRPr sz="1800" b="1">
                <a:latin typeface="Arial" panose="020B0604020202020204" pitchFamily="34" charset="0"/>
                <a:cs typeface="Arial" panose="020B0604020202020204" pitchFamily="34" charset="0"/>
              </a:defRPr>
            </a:lvl1pPr>
          </a:lstStyle>
          <a:p>
            <a:r>
              <a:rPr lang="en-US" dirty="0"/>
              <a:t>Click to edit Master title style</a:t>
            </a:r>
          </a:p>
        </p:txBody>
      </p:sp>
      <p:cxnSp>
        <p:nvCxnSpPr>
          <p:cNvPr id="13" name="Straight Connector 12">
            <a:extLst>
              <a:ext uri="{FF2B5EF4-FFF2-40B4-BE49-F238E27FC236}">
                <a16:creationId xmlns:a16="http://schemas.microsoft.com/office/drawing/2014/main" id="{8A7ED680-4E24-5E42-813F-8D69D70754C3}"/>
              </a:ext>
            </a:extLst>
          </p:cNvPr>
          <p:cNvCxnSpPr>
            <a:cxnSpLocks/>
          </p:cNvCxnSpPr>
          <p:nvPr userDrawn="1"/>
        </p:nvCxnSpPr>
        <p:spPr>
          <a:xfrm>
            <a:off x="381000" y="990600"/>
            <a:ext cx="83698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ACC6C976-D184-464C-9064-1C7F44A31227}"/>
              </a:ext>
            </a:extLst>
          </p:cNvPr>
          <p:cNvSpPr/>
          <p:nvPr userDrawn="1"/>
        </p:nvSpPr>
        <p:spPr>
          <a:xfrm>
            <a:off x="271811" y="6257231"/>
            <a:ext cx="2057400" cy="338554"/>
          </a:xfrm>
          <a:prstGeom prst="rect">
            <a:avLst/>
          </a:prstGeom>
        </p:spPr>
        <p:txBody>
          <a:bodyPr wrap="square">
            <a:spAutoFit/>
          </a:bodyPr>
          <a:lstStyle/>
          <a:p>
            <a:r>
              <a:rPr lang="en-US" sz="800" b="1" dirty="0">
                <a:latin typeface="Arial" panose="020B0604020202020204" pitchFamily="34" charset="0"/>
                <a:cs typeface="Arial" panose="020B0604020202020204" pitchFamily="34" charset="0"/>
              </a:rPr>
              <a:t>SAE International®</a:t>
            </a:r>
          </a:p>
          <a:p>
            <a:r>
              <a:rPr lang="en-US" sz="800" dirty="0">
                <a:latin typeface="Arial" panose="020B0604020202020204" pitchFamily="34" charset="0"/>
                <a:cs typeface="Arial" panose="020B0604020202020204" pitchFamily="34" charset="0"/>
              </a:rPr>
              <a:t>SAE WCX Digital Summit</a:t>
            </a:r>
          </a:p>
        </p:txBody>
      </p:sp>
      <p:sp>
        <p:nvSpPr>
          <p:cNvPr id="21" name="Rectangle 20">
            <a:extLst>
              <a:ext uri="{FF2B5EF4-FFF2-40B4-BE49-F238E27FC236}">
                <a16:creationId xmlns:a16="http://schemas.microsoft.com/office/drawing/2014/main" id="{7D8F6B80-AC3E-1349-9B74-9F5DB2D51B95}"/>
              </a:ext>
            </a:extLst>
          </p:cNvPr>
          <p:cNvSpPr/>
          <p:nvPr userDrawn="1"/>
        </p:nvSpPr>
        <p:spPr>
          <a:xfrm>
            <a:off x="3028950" y="6397213"/>
            <a:ext cx="3086100" cy="215444"/>
          </a:xfrm>
          <a:prstGeom prst="rect">
            <a:avLst/>
          </a:prstGeom>
        </p:spPr>
        <p:txBody>
          <a:bodyPr wrap="square">
            <a:spAutoFit/>
          </a:bodyPr>
          <a:lstStyle/>
          <a:p>
            <a:pPr algn="ctr"/>
            <a:r>
              <a:rPr lang="en-US" sz="800" dirty="0">
                <a:latin typeface="Arial" panose="020B0604020202020204" pitchFamily="34" charset="0"/>
                <a:cs typeface="Arial" panose="020B0604020202020204" pitchFamily="34" charset="0"/>
              </a:rPr>
              <a:t>Paper # (if applicable) </a:t>
            </a:r>
          </a:p>
        </p:txBody>
      </p:sp>
      <p:sp>
        <p:nvSpPr>
          <p:cNvPr id="23" name="Rectangle 22">
            <a:extLst>
              <a:ext uri="{FF2B5EF4-FFF2-40B4-BE49-F238E27FC236}">
                <a16:creationId xmlns:a16="http://schemas.microsoft.com/office/drawing/2014/main" id="{4142FE0B-CA9C-6D4A-AA86-A90F58A9FAEA}"/>
              </a:ext>
            </a:extLst>
          </p:cNvPr>
          <p:cNvSpPr/>
          <p:nvPr userDrawn="1"/>
        </p:nvSpPr>
        <p:spPr>
          <a:xfrm>
            <a:off x="6886096" y="6397209"/>
            <a:ext cx="1963790" cy="215444"/>
          </a:xfrm>
          <a:prstGeom prst="rect">
            <a:avLst/>
          </a:prstGeom>
        </p:spPr>
        <p:txBody>
          <a:bodyPr wrap="square">
            <a:spAutoFit/>
          </a:bodyPr>
          <a:lstStyle/>
          <a:p>
            <a:pPr algn="r"/>
            <a:fld id="{8D8A4392-6EB1-D247-92EE-538B37AF4DD6}" type="slidenum">
              <a:rPr lang="en-US" sz="800" smtClean="0"/>
              <a:pPr algn="r"/>
              <a:t>‹#›</a:t>
            </a:fld>
            <a:endParaRPr lang="en-US" sz="800" dirty="0">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EC5DB6BE-2F3D-4A45-AC8D-593FAD1DB6C9}"/>
              </a:ext>
            </a:extLst>
          </p:cNvPr>
          <p:cNvSpPr>
            <a:spLocks noGrp="1"/>
          </p:cNvSpPr>
          <p:nvPr>
            <p:ph type="body" sz="quarter" idx="10"/>
          </p:nvPr>
        </p:nvSpPr>
        <p:spPr>
          <a:xfrm>
            <a:off x="381001" y="1257300"/>
            <a:ext cx="8469313" cy="491066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86407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AFEBA02-CFFE-4FA9-AEEE-7BC54DD155EE}" type="datetimeFigureOut">
              <a:rPr lang="en-US" smtClean="0"/>
              <a:pPr/>
              <a:t>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3D9EA7-7D12-457A-9C7D-628BAFA4245E}"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FEBA02-CFFE-4FA9-AEEE-7BC54DD155EE}" type="datetimeFigureOut">
              <a:rPr lang="en-US" smtClean="0"/>
              <a:pPr/>
              <a:t>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3D9EA7-7D12-457A-9C7D-628BAFA4245E}"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FEBA02-CFFE-4FA9-AEEE-7BC54DD155EE}" type="datetimeFigureOut">
              <a:rPr lang="en-US" smtClean="0"/>
              <a:pPr/>
              <a:t>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3D9EA7-7D12-457A-9C7D-628BAFA4245E}"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FEBA02-CFFE-4FA9-AEEE-7BC54DD155EE}" type="datetimeFigureOut">
              <a:rPr lang="en-US" smtClean="0"/>
              <a:pPr/>
              <a:t>3/7/2022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3D9EA7-7D12-457A-9C7D-628BAFA4245E}"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FEBA02-CFFE-4FA9-AEEE-7BC54DD155EE}" type="datetimeFigureOut">
              <a:rPr lang="en-US" smtClean="0"/>
              <a:pPr/>
              <a:t>3/7/2022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3D9EA7-7D12-457A-9C7D-628BAFA4245E}"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FEBA02-CFFE-4FA9-AEEE-7BC54DD155EE}" type="datetimeFigureOut">
              <a:rPr lang="en-US" smtClean="0"/>
              <a:pPr/>
              <a:t>3/7/2022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3D9EA7-7D12-457A-9C7D-628BAFA4245E}"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FEBA02-CFFE-4FA9-AEEE-7BC54DD155EE}" type="datetimeFigureOut">
              <a:rPr lang="en-US" smtClean="0"/>
              <a:pPr/>
              <a:t>3/7/2022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3D9EA7-7D12-457A-9C7D-628BAFA4245E}"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FEBA02-CFFE-4FA9-AEEE-7BC54DD155EE}" type="datetimeFigureOut">
              <a:rPr lang="en-US" smtClean="0"/>
              <a:pPr/>
              <a:t>3/7/2022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3D9EA7-7D12-457A-9C7D-628BAFA4245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1066800" y="6324600"/>
            <a:ext cx="1905000" cy="457200"/>
          </a:xfrm>
          <a:prstGeom prst="rect">
            <a:avLst/>
          </a:prstGeom>
        </p:spPr>
        <p:txBody>
          <a:bodyPr/>
          <a:lstStyle/>
          <a:p>
            <a:pPr>
              <a:defRPr/>
            </a:pPr>
            <a:endParaRPr lang="en-US"/>
          </a:p>
        </p:txBody>
      </p:sp>
      <p:sp>
        <p:nvSpPr>
          <p:cNvPr id="4" name="Footer Placeholder 3"/>
          <p:cNvSpPr>
            <a:spLocks noGrp="1"/>
          </p:cNvSpPr>
          <p:nvPr>
            <p:ph type="ftr" sz="quarter" idx="11"/>
          </p:nvPr>
        </p:nvSpPr>
        <p:spPr>
          <a:xfrm>
            <a:off x="3505200" y="6324600"/>
            <a:ext cx="2895600" cy="457200"/>
          </a:xfrm>
          <a:prstGeom prst="rect">
            <a:avLst/>
          </a:prstGeom>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337ACF76-5934-4E7E-B3D3-36D3C5555E0E}" type="slidenum">
              <a:rPr lang="en-US" smtClean="0"/>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FEBA02-CFFE-4FA9-AEEE-7BC54DD155EE}" type="datetimeFigureOut">
              <a:rPr lang="en-US" smtClean="0"/>
              <a:pPr/>
              <a:t>3/7/2022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3D9EA7-7D12-457A-9C7D-628BAFA4245E}"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FEBA02-CFFE-4FA9-AEEE-7BC54DD155EE}" type="datetimeFigureOut">
              <a:rPr lang="en-US" smtClean="0"/>
              <a:pPr/>
              <a:t>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3D9EA7-7D12-457A-9C7D-628BAFA4245E}"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FEBA02-CFFE-4FA9-AEEE-7BC54DD155EE}" type="datetimeFigureOut">
              <a:rPr lang="en-US" smtClean="0"/>
              <a:pPr/>
              <a:t>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3D9EA7-7D12-457A-9C7D-628BAFA4245E}"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hidden">
          <a:xfrm>
            <a:off x="-11113" y="1836738"/>
            <a:ext cx="2268538" cy="2709862"/>
          </a:xfrm>
          <a:custGeom>
            <a:avLst/>
            <a:gdLst/>
            <a:ahLst/>
            <a:cxnLst>
              <a:cxn ang="0">
                <a:pos x="808" y="283"/>
              </a:cxn>
              <a:cxn ang="0">
                <a:pos x="673" y="252"/>
              </a:cxn>
              <a:cxn ang="0">
                <a:pos x="654" y="0"/>
              </a:cxn>
              <a:cxn ang="0">
                <a:pos x="488" y="13"/>
              </a:cxn>
              <a:cxn ang="0">
                <a:pos x="476" y="252"/>
              </a:cxn>
              <a:cxn ang="0">
                <a:pos x="365" y="290"/>
              </a:cxn>
              <a:cxn ang="0">
                <a:pos x="206" y="86"/>
              </a:cxn>
              <a:cxn ang="0">
                <a:pos x="95" y="148"/>
              </a:cxn>
              <a:cxn ang="0">
                <a:pos x="200" y="376"/>
              </a:cxn>
              <a:cxn ang="0">
                <a:pos x="126" y="450"/>
              </a:cxn>
              <a:cxn ang="0">
                <a:pos x="0" y="423"/>
              </a:cxn>
              <a:cxn ang="0">
                <a:pos x="0" y="1273"/>
              </a:cxn>
              <a:cxn ang="0">
                <a:pos x="101" y="1226"/>
              </a:cxn>
              <a:cxn ang="0">
                <a:pos x="181" y="1306"/>
              </a:cxn>
              <a:cxn ang="0">
                <a:pos x="70" y="1509"/>
              </a:cxn>
              <a:cxn ang="0">
                <a:pos x="175" y="1596"/>
              </a:cxn>
              <a:cxn ang="0">
                <a:pos x="365" y="1411"/>
              </a:cxn>
              <a:cxn ang="0">
                <a:pos x="476" y="1448"/>
              </a:cxn>
              <a:cxn ang="0">
                <a:pos x="501" y="1700"/>
              </a:cxn>
              <a:cxn ang="0">
                <a:pos x="667" y="1707"/>
              </a:cxn>
              <a:cxn ang="0">
                <a:pos x="685" y="1442"/>
              </a:cxn>
              <a:cxn ang="0">
                <a:pos x="826" y="1405"/>
              </a:cxn>
              <a:cxn ang="0">
                <a:pos x="993" y="1590"/>
              </a:cxn>
              <a:cxn ang="0">
                <a:pos x="1103" y="1522"/>
              </a:cxn>
              <a:cxn ang="0">
                <a:pos x="993" y="1300"/>
              </a:cxn>
              <a:cxn ang="0">
                <a:pos x="1067" y="1207"/>
              </a:cxn>
              <a:cxn ang="0">
                <a:pos x="1288" y="1312"/>
              </a:cxn>
              <a:cxn ang="0">
                <a:pos x="1355" y="1196"/>
              </a:cxn>
              <a:cxn ang="0">
                <a:pos x="1153" y="1047"/>
              </a:cxn>
              <a:cxn ang="0">
                <a:pos x="1177" y="918"/>
              </a:cxn>
              <a:cxn ang="0">
                <a:pos x="1429" y="894"/>
              </a:cxn>
              <a:cxn ang="0">
                <a:pos x="1423" y="764"/>
              </a:cxn>
              <a:cxn ang="0">
                <a:pos x="1171" y="727"/>
              </a:cxn>
              <a:cxn ang="0">
                <a:pos x="1146" y="629"/>
              </a:cxn>
              <a:cxn ang="0">
                <a:pos x="1349" y="487"/>
              </a:cxn>
              <a:cxn ang="0">
                <a:pos x="1282" y="370"/>
              </a:cxn>
              <a:cxn ang="0">
                <a:pos x="1054" y="462"/>
              </a:cxn>
              <a:cxn ang="0">
                <a:pos x="980" y="388"/>
              </a:cxn>
              <a:cxn ang="0">
                <a:pos x="1097" y="173"/>
              </a:cxn>
              <a:cxn ang="0">
                <a:pos x="986" y="105"/>
              </a:cxn>
              <a:cxn ang="0">
                <a:pos x="808" y="283"/>
              </a:cxn>
            </a:cxnLst>
            <a:rect l="0" t="0" r="r" b="b"/>
            <a:pathLst>
              <a:path w="1429" h="1707">
                <a:moveTo>
                  <a:pt x="808" y="283"/>
                </a:moveTo>
                <a:lnTo>
                  <a:pt x="673" y="252"/>
                </a:lnTo>
                <a:lnTo>
                  <a:pt x="654" y="0"/>
                </a:lnTo>
                <a:lnTo>
                  <a:pt x="488" y="13"/>
                </a:lnTo>
                <a:lnTo>
                  <a:pt x="476" y="252"/>
                </a:lnTo>
                <a:lnTo>
                  <a:pt x="365" y="290"/>
                </a:lnTo>
                <a:lnTo>
                  <a:pt x="206" y="86"/>
                </a:lnTo>
                <a:lnTo>
                  <a:pt x="95" y="148"/>
                </a:lnTo>
                <a:lnTo>
                  <a:pt x="200" y="376"/>
                </a:lnTo>
                <a:lnTo>
                  <a:pt x="126" y="450"/>
                </a:lnTo>
                <a:lnTo>
                  <a:pt x="0" y="423"/>
                </a:lnTo>
                <a:lnTo>
                  <a:pt x="0" y="1273"/>
                </a:lnTo>
                <a:lnTo>
                  <a:pt x="101" y="1226"/>
                </a:lnTo>
                <a:lnTo>
                  <a:pt x="181" y="1306"/>
                </a:lnTo>
                <a:lnTo>
                  <a:pt x="70" y="1509"/>
                </a:lnTo>
                <a:lnTo>
                  <a:pt x="175" y="1596"/>
                </a:lnTo>
                <a:lnTo>
                  <a:pt x="365" y="1411"/>
                </a:lnTo>
                <a:lnTo>
                  <a:pt x="476" y="1448"/>
                </a:lnTo>
                <a:lnTo>
                  <a:pt x="501" y="1700"/>
                </a:lnTo>
                <a:lnTo>
                  <a:pt x="667" y="1707"/>
                </a:lnTo>
                <a:lnTo>
                  <a:pt x="685" y="1442"/>
                </a:lnTo>
                <a:lnTo>
                  <a:pt x="826" y="1405"/>
                </a:lnTo>
                <a:lnTo>
                  <a:pt x="993" y="1590"/>
                </a:lnTo>
                <a:lnTo>
                  <a:pt x="1103" y="1522"/>
                </a:lnTo>
                <a:lnTo>
                  <a:pt x="993" y="1300"/>
                </a:lnTo>
                <a:lnTo>
                  <a:pt x="1067" y="1207"/>
                </a:lnTo>
                <a:lnTo>
                  <a:pt x="1288" y="1312"/>
                </a:lnTo>
                <a:lnTo>
                  <a:pt x="1355" y="1196"/>
                </a:lnTo>
                <a:lnTo>
                  <a:pt x="1153" y="1047"/>
                </a:lnTo>
                <a:lnTo>
                  <a:pt x="1177" y="918"/>
                </a:lnTo>
                <a:lnTo>
                  <a:pt x="1429" y="894"/>
                </a:lnTo>
                <a:lnTo>
                  <a:pt x="1423" y="764"/>
                </a:lnTo>
                <a:lnTo>
                  <a:pt x="1171" y="727"/>
                </a:lnTo>
                <a:lnTo>
                  <a:pt x="1146" y="629"/>
                </a:lnTo>
                <a:lnTo>
                  <a:pt x="1349" y="487"/>
                </a:lnTo>
                <a:lnTo>
                  <a:pt x="1282" y="370"/>
                </a:lnTo>
                <a:lnTo>
                  <a:pt x="1054" y="462"/>
                </a:lnTo>
                <a:lnTo>
                  <a:pt x="980" y="388"/>
                </a:lnTo>
                <a:lnTo>
                  <a:pt x="1097" y="173"/>
                </a:lnTo>
                <a:lnTo>
                  <a:pt x="986" y="105"/>
                </a:lnTo>
                <a:lnTo>
                  <a:pt x="808" y="283"/>
                </a:lnTo>
                <a:close/>
              </a:path>
            </a:pathLst>
          </a:custGeom>
          <a:gradFill rotWithShape="0">
            <a:gsLst>
              <a:gs pos="0">
                <a:schemeClr val="accent2"/>
              </a:gs>
              <a:gs pos="100000">
                <a:schemeClr val="bg1"/>
              </a:gs>
            </a:gsLst>
            <a:lin ang="0" scaled="1"/>
          </a:gradFill>
          <a:ln w="9525">
            <a:noFill/>
            <a:round/>
            <a:headEnd/>
            <a:tailEnd/>
          </a:ln>
          <a:effectLst/>
        </p:spPr>
        <p:txBody>
          <a:bodyPr wrap="none" anchor="ctr"/>
          <a:lstStyle/>
          <a:p>
            <a:pPr>
              <a:defRPr/>
            </a:pPr>
            <a:endParaRPr lang="en-US"/>
          </a:p>
        </p:txBody>
      </p:sp>
      <p:sp>
        <p:nvSpPr>
          <p:cNvPr id="5" name="Freeform 3"/>
          <p:cNvSpPr>
            <a:spLocks/>
          </p:cNvSpPr>
          <p:nvPr/>
        </p:nvSpPr>
        <p:spPr bwMode="hidden">
          <a:xfrm>
            <a:off x="107950" y="15875"/>
            <a:ext cx="838200" cy="787400"/>
          </a:xfrm>
          <a:custGeom>
            <a:avLst/>
            <a:gdLst/>
            <a:ahLst/>
            <a:cxnLst>
              <a:cxn ang="0">
                <a:pos x="335" y="56"/>
              </a:cxn>
              <a:cxn ang="0">
                <a:pos x="293" y="46"/>
              </a:cxn>
              <a:cxn ang="0">
                <a:pos x="288" y="0"/>
              </a:cxn>
              <a:cxn ang="0">
                <a:pos x="238" y="0"/>
              </a:cxn>
              <a:cxn ang="0">
                <a:pos x="232" y="46"/>
              </a:cxn>
              <a:cxn ang="0">
                <a:pos x="198" y="58"/>
              </a:cxn>
              <a:cxn ang="0">
                <a:pos x="146" y="0"/>
              </a:cxn>
              <a:cxn ang="0">
                <a:pos x="114" y="14"/>
              </a:cxn>
              <a:cxn ang="0">
                <a:pos x="147" y="84"/>
              </a:cxn>
              <a:cxn ang="0">
                <a:pos x="124" y="107"/>
              </a:cxn>
              <a:cxn ang="0">
                <a:pos x="50" y="81"/>
              </a:cxn>
              <a:cxn ang="0">
                <a:pos x="32" y="109"/>
              </a:cxn>
              <a:cxn ang="0">
                <a:pos x="90" y="159"/>
              </a:cxn>
              <a:cxn ang="0">
                <a:pos x="80" y="197"/>
              </a:cxn>
              <a:cxn ang="0">
                <a:pos x="2" y="202"/>
              </a:cxn>
              <a:cxn ang="0">
                <a:pos x="0" y="244"/>
              </a:cxn>
              <a:cxn ang="0">
                <a:pos x="80" y="256"/>
              </a:cxn>
              <a:cxn ang="0">
                <a:pos x="88" y="292"/>
              </a:cxn>
              <a:cxn ang="0">
                <a:pos x="29" y="345"/>
              </a:cxn>
              <a:cxn ang="0">
                <a:pos x="50" y="378"/>
              </a:cxn>
              <a:cxn ang="0">
                <a:pos x="116" y="347"/>
              </a:cxn>
              <a:cxn ang="0">
                <a:pos x="141" y="372"/>
              </a:cxn>
              <a:cxn ang="0">
                <a:pos x="107" y="435"/>
              </a:cxn>
              <a:cxn ang="0">
                <a:pos x="139" y="462"/>
              </a:cxn>
              <a:cxn ang="0">
                <a:pos x="198" y="404"/>
              </a:cxn>
              <a:cxn ang="0">
                <a:pos x="232" y="416"/>
              </a:cxn>
              <a:cxn ang="0">
                <a:pos x="240" y="494"/>
              </a:cxn>
              <a:cxn ang="0">
                <a:pos x="292" y="496"/>
              </a:cxn>
              <a:cxn ang="0">
                <a:pos x="297" y="414"/>
              </a:cxn>
              <a:cxn ang="0">
                <a:pos x="341" y="403"/>
              </a:cxn>
              <a:cxn ang="0">
                <a:pos x="393" y="460"/>
              </a:cxn>
              <a:cxn ang="0">
                <a:pos x="427" y="439"/>
              </a:cxn>
              <a:cxn ang="0">
                <a:pos x="393" y="370"/>
              </a:cxn>
              <a:cxn ang="0">
                <a:pos x="416" y="341"/>
              </a:cxn>
              <a:cxn ang="0">
                <a:pos x="484" y="374"/>
              </a:cxn>
              <a:cxn ang="0">
                <a:pos x="505" y="338"/>
              </a:cxn>
              <a:cxn ang="0">
                <a:pos x="442" y="292"/>
              </a:cxn>
              <a:cxn ang="0">
                <a:pos x="450" y="252"/>
              </a:cxn>
              <a:cxn ang="0">
                <a:pos x="528" y="244"/>
              </a:cxn>
              <a:cxn ang="0">
                <a:pos x="526" y="204"/>
              </a:cxn>
              <a:cxn ang="0">
                <a:pos x="448" y="193"/>
              </a:cxn>
              <a:cxn ang="0">
                <a:pos x="440" y="162"/>
              </a:cxn>
              <a:cxn ang="0">
                <a:pos x="503" y="119"/>
              </a:cxn>
              <a:cxn ang="0">
                <a:pos x="482" y="82"/>
              </a:cxn>
              <a:cxn ang="0">
                <a:pos x="412" y="111"/>
              </a:cxn>
              <a:cxn ang="0">
                <a:pos x="389" y="88"/>
              </a:cxn>
              <a:cxn ang="0">
                <a:pos x="425" y="21"/>
              </a:cxn>
              <a:cxn ang="0">
                <a:pos x="391" y="0"/>
              </a:cxn>
              <a:cxn ang="0">
                <a:pos x="335" y="56"/>
              </a:cxn>
            </a:cxnLst>
            <a:rect l="0" t="0" r="r" b="b"/>
            <a:pathLst>
              <a:path w="528" h="496">
                <a:moveTo>
                  <a:pt x="335" y="56"/>
                </a:moveTo>
                <a:lnTo>
                  <a:pt x="293" y="46"/>
                </a:lnTo>
                <a:lnTo>
                  <a:pt x="288" y="0"/>
                </a:lnTo>
                <a:lnTo>
                  <a:pt x="238" y="0"/>
                </a:lnTo>
                <a:lnTo>
                  <a:pt x="232" y="46"/>
                </a:lnTo>
                <a:lnTo>
                  <a:pt x="198" y="58"/>
                </a:lnTo>
                <a:lnTo>
                  <a:pt x="146" y="0"/>
                </a:lnTo>
                <a:lnTo>
                  <a:pt x="114" y="14"/>
                </a:lnTo>
                <a:lnTo>
                  <a:pt x="147" y="84"/>
                </a:lnTo>
                <a:lnTo>
                  <a:pt x="124" y="107"/>
                </a:lnTo>
                <a:lnTo>
                  <a:pt x="50" y="81"/>
                </a:lnTo>
                <a:lnTo>
                  <a:pt x="32" y="109"/>
                </a:lnTo>
                <a:lnTo>
                  <a:pt x="90" y="159"/>
                </a:lnTo>
                <a:lnTo>
                  <a:pt x="80" y="197"/>
                </a:lnTo>
                <a:lnTo>
                  <a:pt x="2" y="202"/>
                </a:lnTo>
                <a:lnTo>
                  <a:pt x="0" y="244"/>
                </a:lnTo>
                <a:lnTo>
                  <a:pt x="80" y="256"/>
                </a:lnTo>
                <a:lnTo>
                  <a:pt x="88" y="292"/>
                </a:lnTo>
                <a:lnTo>
                  <a:pt x="29" y="345"/>
                </a:lnTo>
                <a:lnTo>
                  <a:pt x="50" y="378"/>
                </a:lnTo>
                <a:lnTo>
                  <a:pt x="116" y="347"/>
                </a:lnTo>
                <a:lnTo>
                  <a:pt x="141" y="372"/>
                </a:lnTo>
                <a:lnTo>
                  <a:pt x="107" y="435"/>
                </a:lnTo>
                <a:lnTo>
                  <a:pt x="139" y="462"/>
                </a:lnTo>
                <a:lnTo>
                  <a:pt x="198" y="404"/>
                </a:lnTo>
                <a:lnTo>
                  <a:pt x="232" y="416"/>
                </a:lnTo>
                <a:lnTo>
                  <a:pt x="240" y="494"/>
                </a:lnTo>
                <a:lnTo>
                  <a:pt x="292" y="496"/>
                </a:lnTo>
                <a:lnTo>
                  <a:pt x="297" y="414"/>
                </a:lnTo>
                <a:lnTo>
                  <a:pt x="341" y="403"/>
                </a:lnTo>
                <a:lnTo>
                  <a:pt x="393" y="460"/>
                </a:lnTo>
                <a:lnTo>
                  <a:pt x="427" y="439"/>
                </a:lnTo>
                <a:lnTo>
                  <a:pt x="393" y="370"/>
                </a:lnTo>
                <a:lnTo>
                  <a:pt x="416" y="341"/>
                </a:lnTo>
                <a:lnTo>
                  <a:pt x="484" y="374"/>
                </a:lnTo>
                <a:lnTo>
                  <a:pt x="505" y="338"/>
                </a:lnTo>
                <a:lnTo>
                  <a:pt x="442" y="292"/>
                </a:lnTo>
                <a:lnTo>
                  <a:pt x="450" y="252"/>
                </a:lnTo>
                <a:lnTo>
                  <a:pt x="528" y="244"/>
                </a:lnTo>
                <a:lnTo>
                  <a:pt x="526" y="204"/>
                </a:lnTo>
                <a:lnTo>
                  <a:pt x="448" y="193"/>
                </a:lnTo>
                <a:lnTo>
                  <a:pt x="440" y="162"/>
                </a:lnTo>
                <a:lnTo>
                  <a:pt x="503" y="119"/>
                </a:lnTo>
                <a:lnTo>
                  <a:pt x="482" y="82"/>
                </a:lnTo>
                <a:lnTo>
                  <a:pt x="412" y="111"/>
                </a:lnTo>
                <a:lnTo>
                  <a:pt x="389" y="88"/>
                </a:lnTo>
                <a:lnTo>
                  <a:pt x="425" y="21"/>
                </a:lnTo>
                <a:lnTo>
                  <a:pt x="391" y="0"/>
                </a:lnTo>
                <a:lnTo>
                  <a:pt x="335" y="56"/>
                </a:lnTo>
                <a:close/>
              </a:path>
            </a:pathLst>
          </a:custGeom>
          <a:gradFill rotWithShape="0">
            <a:gsLst>
              <a:gs pos="0">
                <a:schemeClr val="accent1"/>
              </a:gs>
              <a:gs pos="100000">
                <a:schemeClr val="bg1"/>
              </a:gs>
            </a:gsLst>
            <a:lin ang="2700000" scaled="1"/>
          </a:gradFill>
          <a:ln w="9525">
            <a:noFill/>
            <a:round/>
            <a:headEnd/>
            <a:tailEnd/>
          </a:ln>
          <a:effectLst/>
        </p:spPr>
        <p:txBody>
          <a:bodyPr wrap="none" anchor="ctr"/>
          <a:lstStyle/>
          <a:p>
            <a:pPr>
              <a:defRPr/>
            </a:pPr>
            <a:endParaRPr lang="en-US"/>
          </a:p>
        </p:txBody>
      </p:sp>
      <p:sp>
        <p:nvSpPr>
          <p:cNvPr id="6" name="Freeform 4"/>
          <p:cNvSpPr>
            <a:spLocks/>
          </p:cNvSpPr>
          <p:nvPr/>
        </p:nvSpPr>
        <p:spPr bwMode="hidden">
          <a:xfrm>
            <a:off x="1192213" y="354013"/>
            <a:ext cx="2266950" cy="2270125"/>
          </a:xfrm>
          <a:custGeom>
            <a:avLst/>
            <a:gdLst/>
            <a:ahLst/>
            <a:cxnLst>
              <a:cxn ang="0">
                <a:pos x="1469" y="384"/>
              </a:cxn>
              <a:cxn ang="0">
                <a:pos x="1285" y="342"/>
              </a:cxn>
              <a:cxn ang="0">
                <a:pos x="1260" y="0"/>
              </a:cxn>
              <a:cxn ang="0">
                <a:pos x="1035" y="17"/>
              </a:cxn>
              <a:cxn ang="0">
                <a:pos x="1018" y="342"/>
              </a:cxn>
              <a:cxn ang="0">
                <a:pos x="868" y="393"/>
              </a:cxn>
              <a:cxn ang="0">
                <a:pos x="651" y="117"/>
              </a:cxn>
              <a:cxn ang="0">
                <a:pos x="501" y="201"/>
              </a:cxn>
              <a:cxn ang="0">
                <a:pos x="643" y="509"/>
              </a:cxn>
              <a:cxn ang="0">
                <a:pos x="543" y="610"/>
              </a:cxn>
              <a:cxn ang="0">
                <a:pos x="217" y="493"/>
              </a:cxn>
              <a:cxn ang="0">
                <a:pos x="142" y="618"/>
              </a:cxn>
              <a:cxn ang="0">
                <a:pos x="392" y="835"/>
              </a:cxn>
              <a:cxn ang="0">
                <a:pos x="351" y="1002"/>
              </a:cxn>
              <a:cxn ang="0">
                <a:pos x="8" y="1027"/>
              </a:cxn>
              <a:cxn ang="0">
                <a:pos x="0" y="1211"/>
              </a:cxn>
              <a:cxn ang="0">
                <a:pos x="351" y="1261"/>
              </a:cxn>
              <a:cxn ang="0">
                <a:pos x="384" y="1419"/>
              </a:cxn>
              <a:cxn ang="0">
                <a:pos x="125" y="1653"/>
              </a:cxn>
              <a:cxn ang="0">
                <a:pos x="217" y="1795"/>
              </a:cxn>
              <a:cxn ang="0">
                <a:pos x="509" y="1661"/>
              </a:cxn>
              <a:cxn ang="0">
                <a:pos x="618" y="1770"/>
              </a:cxn>
              <a:cxn ang="0">
                <a:pos x="467" y="2045"/>
              </a:cxn>
              <a:cxn ang="0">
                <a:pos x="609" y="2162"/>
              </a:cxn>
              <a:cxn ang="0">
                <a:pos x="868" y="1912"/>
              </a:cxn>
              <a:cxn ang="0">
                <a:pos x="1018" y="1962"/>
              </a:cxn>
              <a:cxn ang="0">
                <a:pos x="1052" y="2304"/>
              </a:cxn>
              <a:cxn ang="0">
                <a:pos x="1277" y="2313"/>
              </a:cxn>
              <a:cxn ang="0">
                <a:pos x="1302" y="1954"/>
              </a:cxn>
              <a:cxn ang="0">
                <a:pos x="1494" y="1904"/>
              </a:cxn>
              <a:cxn ang="0">
                <a:pos x="1720" y="2154"/>
              </a:cxn>
              <a:cxn ang="0">
                <a:pos x="1870" y="2062"/>
              </a:cxn>
              <a:cxn ang="0">
                <a:pos x="1720" y="1762"/>
              </a:cxn>
              <a:cxn ang="0">
                <a:pos x="1820" y="1636"/>
              </a:cxn>
              <a:cxn ang="0">
                <a:pos x="2120" y="1778"/>
              </a:cxn>
              <a:cxn ang="0">
                <a:pos x="2212" y="1620"/>
              </a:cxn>
              <a:cxn ang="0">
                <a:pos x="1937" y="1419"/>
              </a:cxn>
              <a:cxn ang="0">
                <a:pos x="1970" y="1244"/>
              </a:cxn>
              <a:cxn ang="0">
                <a:pos x="2312" y="1211"/>
              </a:cxn>
              <a:cxn ang="0">
                <a:pos x="2304" y="1035"/>
              </a:cxn>
              <a:cxn ang="0">
                <a:pos x="1962" y="985"/>
              </a:cxn>
              <a:cxn ang="0">
                <a:pos x="1928" y="852"/>
              </a:cxn>
              <a:cxn ang="0">
                <a:pos x="2204" y="660"/>
              </a:cxn>
              <a:cxn ang="0">
                <a:pos x="2112" y="501"/>
              </a:cxn>
              <a:cxn ang="0">
                <a:pos x="1803" y="626"/>
              </a:cxn>
              <a:cxn ang="0">
                <a:pos x="1703" y="526"/>
              </a:cxn>
              <a:cxn ang="0">
                <a:pos x="1861" y="234"/>
              </a:cxn>
              <a:cxn ang="0">
                <a:pos x="1711" y="142"/>
              </a:cxn>
              <a:cxn ang="0">
                <a:pos x="1469" y="384"/>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18900000" scaled="1"/>
          </a:gradFill>
          <a:ln w="9525">
            <a:noFill/>
            <a:round/>
            <a:headEnd/>
            <a:tailEnd/>
          </a:ln>
          <a:effectLst/>
        </p:spPr>
        <p:txBody>
          <a:bodyPr wrap="none" anchor="ctr"/>
          <a:lstStyle/>
          <a:p>
            <a:pPr>
              <a:defRPr/>
            </a:pPr>
            <a:endParaRPr lang="en-US"/>
          </a:p>
        </p:txBody>
      </p:sp>
      <p:sp>
        <p:nvSpPr>
          <p:cNvPr id="7" name="Freeform 5"/>
          <p:cNvSpPr>
            <a:spLocks/>
          </p:cNvSpPr>
          <p:nvPr/>
        </p:nvSpPr>
        <p:spPr bwMode="hidden">
          <a:xfrm>
            <a:off x="2532063" y="1270000"/>
            <a:ext cx="3670300" cy="3671888"/>
          </a:xfrm>
          <a:custGeom>
            <a:avLst/>
            <a:gdLst/>
            <a:ahLst/>
            <a:cxnLst>
              <a:cxn ang="0">
                <a:pos x="1469" y="384"/>
              </a:cxn>
              <a:cxn ang="0">
                <a:pos x="1285" y="342"/>
              </a:cxn>
              <a:cxn ang="0">
                <a:pos x="1260" y="0"/>
              </a:cxn>
              <a:cxn ang="0">
                <a:pos x="1035" y="17"/>
              </a:cxn>
              <a:cxn ang="0">
                <a:pos x="1018" y="342"/>
              </a:cxn>
              <a:cxn ang="0">
                <a:pos x="868" y="393"/>
              </a:cxn>
              <a:cxn ang="0">
                <a:pos x="651" y="117"/>
              </a:cxn>
              <a:cxn ang="0">
                <a:pos x="501" y="201"/>
              </a:cxn>
              <a:cxn ang="0">
                <a:pos x="643" y="509"/>
              </a:cxn>
              <a:cxn ang="0">
                <a:pos x="543" y="610"/>
              </a:cxn>
              <a:cxn ang="0">
                <a:pos x="217" y="493"/>
              </a:cxn>
              <a:cxn ang="0">
                <a:pos x="142" y="618"/>
              </a:cxn>
              <a:cxn ang="0">
                <a:pos x="392" y="835"/>
              </a:cxn>
              <a:cxn ang="0">
                <a:pos x="351" y="1002"/>
              </a:cxn>
              <a:cxn ang="0">
                <a:pos x="8" y="1027"/>
              </a:cxn>
              <a:cxn ang="0">
                <a:pos x="0" y="1211"/>
              </a:cxn>
              <a:cxn ang="0">
                <a:pos x="351" y="1261"/>
              </a:cxn>
              <a:cxn ang="0">
                <a:pos x="384" y="1419"/>
              </a:cxn>
              <a:cxn ang="0">
                <a:pos x="125" y="1653"/>
              </a:cxn>
              <a:cxn ang="0">
                <a:pos x="217" y="1795"/>
              </a:cxn>
              <a:cxn ang="0">
                <a:pos x="509" y="1661"/>
              </a:cxn>
              <a:cxn ang="0">
                <a:pos x="618" y="1770"/>
              </a:cxn>
              <a:cxn ang="0">
                <a:pos x="467" y="2045"/>
              </a:cxn>
              <a:cxn ang="0">
                <a:pos x="609" y="2162"/>
              </a:cxn>
              <a:cxn ang="0">
                <a:pos x="868" y="1912"/>
              </a:cxn>
              <a:cxn ang="0">
                <a:pos x="1018" y="1962"/>
              </a:cxn>
              <a:cxn ang="0">
                <a:pos x="1052" y="2304"/>
              </a:cxn>
              <a:cxn ang="0">
                <a:pos x="1277" y="2313"/>
              </a:cxn>
              <a:cxn ang="0">
                <a:pos x="1302" y="1954"/>
              </a:cxn>
              <a:cxn ang="0">
                <a:pos x="1494" y="1904"/>
              </a:cxn>
              <a:cxn ang="0">
                <a:pos x="1720" y="2154"/>
              </a:cxn>
              <a:cxn ang="0">
                <a:pos x="1870" y="2062"/>
              </a:cxn>
              <a:cxn ang="0">
                <a:pos x="1720" y="1762"/>
              </a:cxn>
              <a:cxn ang="0">
                <a:pos x="1820" y="1636"/>
              </a:cxn>
              <a:cxn ang="0">
                <a:pos x="2120" y="1778"/>
              </a:cxn>
              <a:cxn ang="0">
                <a:pos x="2212" y="1620"/>
              </a:cxn>
              <a:cxn ang="0">
                <a:pos x="1937" y="1419"/>
              </a:cxn>
              <a:cxn ang="0">
                <a:pos x="1970" y="1244"/>
              </a:cxn>
              <a:cxn ang="0">
                <a:pos x="2312" y="1211"/>
              </a:cxn>
              <a:cxn ang="0">
                <a:pos x="2304" y="1035"/>
              </a:cxn>
              <a:cxn ang="0">
                <a:pos x="1962" y="985"/>
              </a:cxn>
              <a:cxn ang="0">
                <a:pos x="1928" y="852"/>
              </a:cxn>
              <a:cxn ang="0">
                <a:pos x="2204" y="660"/>
              </a:cxn>
              <a:cxn ang="0">
                <a:pos x="2112" y="501"/>
              </a:cxn>
              <a:cxn ang="0">
                <a:pos x="1803" y="626"/>
              </a:cxn>
              <a:cxn ang="0">
                <a:pos x="1703" y="526"/>
              </a:cxn>
              <a:cxn ang="0">
                <a:pos x="1861" y="234"/>
              </a:cxn>
              <a:cxn ang="0">
                <a:pos x="1711" y="142"/>
              </a:cxn>
              <a:cxn ang="0">
                <a:pos x="1469" y="384"/>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w="9525">
            <a:noFill/>
            <a:round/>
            <a:headEnd/>
            <a:tailEnd/>
          </a:ln>
          <a:effectLst/>
        </p:spPr>
        <p:txBody>
          <a:bodyPr wrap="none" anchor="ctr"/>
          <a:lstStyle/>
          <a:p>
            <a:pPr>
              <a:defRPr/>
            </a:pPr>
            <a:endParaRPr lang="en-US"/>
          </a:p>
        </p:txBody>
      </p:sp>
      <p:sp>
        <p:nvSpPr>
          <p:cNvPr id="8" name="Freeform 6"/>
          <p:cNvSpPr>
            <a:spLocks/>
          </p:cNvSpPr>
          <p:nvPr/>
        </p:nvSpPr>
        <p:spPr bwMode="hidden">
          <a:xfrm>
            <a:off x="3175" y="4797425"/>
            <a:ext cx="3417888" cy="2097088"/>
          </a:xfrm>
          <a:custGeom>
            <a:avLst/>
            <a:gdLst/>
            <a:ahLst/>
            <a:cxnLst>
              <a:cxn ang="0">
                <a:pos x="1368" y="358"/>
              </a:cxn>
              <a:cxn ang="0">
                <a:pos x="1197" y="318"/>
              </a:cxn>
              <a:cxn ang="0">
                <a:pos x="1173" y="0"/>
              </a:cxn>
              <a:cxn ang="0">
                <a:pos x="964" y="16"/>
              </a:cxn>
              <a:cxn ang="0">
                <a:pos x="948" y="318"/>
              </a:cxn>
              <a:cxn ang="0">
                <a:pos x="808" y="366"/>
              </a:cxn>
              <a:cxn ang="0">
                <a:pos x="606" y="109"/>
              </a:cxn>
              <a:cxn ang="0">
                <a:pos x="467" y="187"/>
              </a:cxn>
              <a:cxn ang="0">
                <a:pos x="599" y="474"/>
              </a:cxn>
              <a:cxn ang="0">
                <a:pos x="506" y="568"/>
              </a:cxn>
              <a:cxn ang="0">
                <a:pos x="202" y="459"/>
              </a:cxn>
              <a:cxn ang="0">
                <a:pos x="132" y="576"/>
              </a:cxn>
              <a:cxn ang="0">
                <a:pos x="365" y="778"/>
              </a:cxn>
              <a:cxn ang="0">
                <a:pos x="327" y="933"/>
              </a:cxn>
              <a:cxn ang="0">
                <a:pos x="7" y="956"/>
              </a:cxn>
              <a:cxn ang="0">
                <a:pos x="0" y="1128"/>
              </a:cxn>
              <a:cxn ang="0">
                <a:pos x="327" y="1174"/>
              </a:cxn>
              <a:cxn ang="0">
                <a:pos x="358" y="1321"/>
              </a:cxn>
              <a:cxn ang="0">
                <a:pos x="1804" y="1321"/>
              </a:cxn>
              <a:cxn ang="0">
                <a:pos x="1835" y="1158"/>
              </a:cxn>
              <a:cxn ang="0">
                <a:pos x="2153" y="1128"/>
              </a:cxn>
              <a:cxn ang="0">
                <a:pos x="2146" y="964"/>
              </a:cxn>
              <a:cxn ang="0">
                <a:pos x="1827" y="917"/>
              </a:cxn>
              <a:cxn ang="0">
                <a:pos x="1795" y="793"/>
              </a:cxn>
              <a:cxn ang="0">
                <a:pos x="2052" y="615"/>
              </a:cxn>
              <a:cxn ang="0">
                <a:pos x="1967" y="467"/>
              </a:cxn>
              <a:cxn ang="0">
                <a:pos x="1679" y="583"/>
              </a:cxn>
              <a:cxn ang="0">
                <a:pos x="1586" y="490"/>
              </a:cxn>
              <a:cxn ang="0">
                <a:pos x="1733" y="218"/>
              </a:cxn>
              <a:cxn ang="0">
                <a:pos x="1593" y="132"/>
              </a:cxn>
              <a:cxn ang="0">
                <a:pos x="1368" y="358"/>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000"/>
            </a:schemeClr>
          </a:solidFill>
          <a:ln w="9525">
            <a:noFill/>
            <a:round/>
            <a:headEnd/>
            <a:tailEnd/>
          </a:ln>
          <a:effectLst/>
        </p:spPr>
        <p:txBody>
          <a:bodyPr wrap="none" anchor="ctr"/>
          <a:lstStyle/>
          <a:p>
            <a:pPr>
              <a:defRPr/>
            </a:pPr>
            <a:endParaRPr lang="en-US"/>
          </a:p>
        </p:txBody>
      </p:sp>
      <p:sp>
        <p:nvSpPr>
          <p:cNvPr id="9" name="Freeform 7"/>
          <p:cNvSpPr>
            <a:spLocks/>
          </p:cNvSpPr>
          <p:nvPr/>
        </p:nvSpPr>
        <p:spPr bwMode="hidden">
          <a:xfrm>
            <a:off x="4494213" y="4425950"/>
            <a:ext cx="2263775" cy="2263775"/>
          </a:xfrm>
          <a:custGeom>
            <a:avLst/>
            <a:gdLst/>
            <a:ahLst/>
            <a:cxnLst>
              <a:cxn ang="0">
                <a:pos x="1469" y="384"/>
              </a:cxn>
              <a:cxn ang="0">
                <a:pos x="1285" y="342"/>
              </a:cxn>
              <a:cxn ang="0">
                <a:pos x="1260" y="0"/>
              </a:cxn>
              <a:cxn ang="0">
                <a:pos x="1035" y="17"/>
              </a:cxn>
              <a:cxn ang="0">
                <a:pos x="1018" y="342"/>
              </a:cxn>
              <a:cxn ang="0">
                <a:pos x="868" y="393"/>
              </a:cxn>
              <a:cxn ang="0">
                <a:pos x="651" y="117"/>
              </a:cxn>
              <a:cxn ang="0">
                <a:pos x="501" y="201"/>
              </a:cxn>
              <a:cxn ang="0">
                <a:pos x="643" y="509"/>
              </a:cxn>
              <a:cxn ang="0">
                <a:pos x="543" y="610"/>
              </a:cxn>
              <a:cxn ang="0">
                <a:pos x="217" y="493"/>
              </a:cxn>
              <a:cxn ang="0">
                <a:pos x="142" y="618"/>
              </a:cxn>
              <a:cxn ang="0">
                <a:pos x="392" y="835"/>
              </a:cxn>
              <a:cxn ang="0">
                <a:pos x="351" y="1002"/>
              </a:cxn>
              <a:cxn ang="0">
                <a:pos x="8" y="1027"/>
              </a:cxn>
              <a:cxn ang="0">
                <a:pos x="0" y="1211"/>
              </a:cxn>
              <a:cxn ang="0">
                <a:pos x="351" y="1261"/>
              </a:cxn>
              <a:cxn ang="0">
                <a:pos x="384" y="1419"/>
              </a:cxn>
              <a:cxn ang="0">
                <a:pos x="125" y="1653"/>
              </a:cxn>
              <a:cxn ang="0">
                <a:pos x="217" y="1795"/>
              </a:cxn>
              <a:cxn ang="0">
                <a:pos x="509" y="1661"/>
              </a:cxn>
              <a:cxn ang="0">
                <a:pos x="618" y="1770"/>
              </a:cxn>
              <a:cxn ang="0">
                <a:pos x="467" y="2045"/>
              </a:cxn>
              <a:cxn ang="0">
                <a:pos x="609" y="2162"/>
              </a:cxn>
              <a:cxn ang="0">
                <a:pos x="868" y="1912"/>
              </a:cxn>
              <a:cxn ang="0">
                <a:pos x="1018" y="1962"/>
              </a:cxn>
              <a:cxn ang="0">
                <a:pos x="1052" y="2304"/>
              </a:cxn>
              <a:cxn ang="0">
                <a:pos x="1277" y="2313"/>
              </a:cxn>
              <a:cxn ang="0">
                <a:pos x="1302" y="1954"/>
              </a:cxn>
              <a:cxn ang="0">
                <a:pos x="1494" y="1904"/>
              </a:cxn>
              <a:cxn ang="0">
                <a:pos x="1720" y="2154"/>
              </a:cxn>
              <a:cxn ang="0">
                <a:pos x="1870" y="2062"/>
              </a:cxn>
              <a:cxn ang="0">
                <a:pos x="1720" y="1762"/>
              </a:cxn>
              <a:cxn ang="0">
                <a:pos x="1820" y="1636"/>
              </a:cxn>
              <a:cxn ang="0">
                <a:pos x="2120" y="1778"/>
              </a:cxn>
              <a:cxn ang="0">
                <a:pos x="2212" y="1620"/>
              </a:cxn>
              <a:cxn ang="0">
                <a:pos x="1937" y="1419"/>
              </a:cxn>
              <a:cxn ang="0">
                <a:pos x="1970" y="1244"/>
              </a:cxn>
              <a:cxn ang="0">
                <a:pos x="2312" y="1211"/>
              </a:cxn>
              <a:cxn ang="0">
                <a:pos x="2304" y="1035"/>
              </a:cxn>
              <a:cxn ang="0">
                <a:pos x="1962" y="985"/>
              </a:cxn>
              <a:cxn ang="0">
                <a:pos x="1928" y="852"/>
              </a:cxn>
              <a:cxn ang="0">
                <a:pos x="2204" y="660"/>
              </a:cxn>
              <a:cxn ang="0">
                <a:pos x="2112" y="501"/>
              </a:cxn>
              <a:cxn ang="0">
                <a:pos x="1803" y="626"/>
              </a:cxn>
              <a:cxn ang="0">
                <a:pos x="1703" y="526"/>
              </a:cxn>
              <a:cxn ang="0">
                <a:pos x="1861" y="234"/>
              </a:cxn>
              <a:cxn ang="0">
                <a:pos x="1711" y="142"/>
              </a:cxn>
              <a:cxn ang="0">
                <a:pos x="1469" y="384"/>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2700000" scaled="1"/>
          </a:gradFill>
          <a:ln w="9525">
            <a:noFill/>
            <a:round/>
            <a:headEnd/>
            <a:tailEnd/>
          </a:ln>
          <a:effectLst/>
        </p:spPr>
        <p:txBody>
          <a:bodyPr wrap="none" anchor="ctr"/>
          <a:lstStyle/>
          <a:p>
            <a:pPr>
              <a:defRPr/>
            </a:pPr>
            <a:endParaRPr lang="en-US"/>
          </a:p>
        </p:txBody>
      </p:sp>
      <p:sp>
        <p:nvSpPr>
          <p:cNvPr id="10" name="Freeform 8"/>
          <p:cNvSpPr>
            <a:spLocks/>
          </p:cNvSpPr>
          <p:nvPr/>
        </p:nvSpPr>
        <p:spPr bwMode="hidden">
          <a:xfrm>
            <a:off x="5646738" y="487363"/>
            <a:ext cx="2928937" cy="2930525"/>
          </a:xfrm>
          <a:custGeom>
            <a:avLst/>
            <a:gdLst/>
            <a:ahLst/>
            <a:cxnLst>
              <a:cxn ang="0">
                <a:pos x="1469" y="384"/>
              </a:cxn>
              <a:cxn ang="0">
                <a:pos x="1285" y="342"/>
              </a:cxn>
              <a:cxn ang="0">
                <a:pos x="1260" y="0"/>
              </a:cxn>
              <a:cxn ang="0">
                <a:pos x="1035" y="17"/>
              </a:cxn>
              <a:cxn ang="0">
                <a:pos x="1018" y="342"/>
              </a:cxn>
              <a:cxn ang="0">
                <a:pos x="868" y="393"/>
              </a:cxn>
              <a:cxn ang="0">
                <a:pos x="651" y="117"/>
              </a:cxn>
              <a:cxn ang="0">
                <a:pos x="501" y="201"/>
              </a:cxn>
              <a:cxn ang="0">
                <a:pos x="643" y="509"/>
              </a:cxn>
              <a:cxn ang="0">
                <a:pos x="543" y="610"/>
              </a:cxn>
              <a:cxn ang="0">
                <a:pos x="217" y="493"/>
              </a:cxn>
              <a:cxn ang="0">
                <a:pos x="142" y="618"/>
              </a:cxn>
              <a:cxn ang="0">
                <a:pos x="392" y="835"/>
              </a:cxn>
              <a:cxn ang="0">
                <a:pos x="351" y="1002"/>
              </a:cxn>
              <a:cxn ang="0">
                <a:pos x="8" y="1027"/>
              </a:cxn>
              <a:cxn ang="0">
                <a:pos x="0" y="1211"/>
              </a:cxn>
              <a:cxn ang="0">
                <a:pos x="351" y="1261"/>
              </a:cxn>
              <a:cxn ang="0">
                <a:pos x="384" y="1419"/>
              </a:cxn>
              <a:cxn ang="0">
                <a:pos x="125" y="1653"/>
              </a:cxn>
              <a:cxn ang="0">
                <a:pos x="217" y="1795"/>
              </a:cxn>
              <a:cxn ang="0">
                <a:pos x="509" y="1661"/>
              </a:cxn>
              <a:cxn ang="0">
                <a:pos x="618" y="1770"/>
              </a:cxn>
              <a:cxn ang="0">
                <a:pos x="467" y="2045"/>
              </a:cxn>
              <a:cxn ang="0">
                <a:pos x="609" y="2162"/>
              </a:cxn>
              <a:cxn ang="0">
                <a:pos x="868" y="1912"/>
              </a:cxn>
              <a:cxn ang="0">
                <a:pos x="1018" y="1962"/>
              </a:cxn>
              <a:cxn ang="0">
                <a:pos x="1052" y="2304"/>
              </a:cxn>
              <a:cxn ang="0">
                <a:pos x="1277" y="2313"/>
              </a:cxn>
              <a:cxn ang="0">
                <a:pos x="1302" y="1954"/>
              </a:cxn>
              <a:cxn ang="0">
                <a:pos x="1494" y="1904"/>
              </a:cxn>
              <a:cxn ang="0">
                <a:pos x="1720" y="2154"/>
              </a:cxn>
              <a:cxn ang="0">
                <a:pos x="1870" y="2062"/>
              </a:cxn>
              <a:cxn ang="0">
                <a:pos x="1720" y="1762"/>
              </a:cxn>
              <a:cxn ang="0">
                <a:pos x="1820" y="1636"/>
              </a:cxn>
              <a:cxn ang="0">
                <a:pos x="2120" y="1778"/>
              </a:cxn>
              <a:cxn ang="0">
                <a:pos x="2212" y="1620"/>
              </a:cxn>
              <a:cxn ang="0">
                <a:pos x="1937" y="1419"/>
              </a:cxn>
              <a:cxn ang="0">
                <a:pos x="1970" y="1244"/>
              </a:cxn>
              <a:cxn ang="0">
                <a:pos x="2312" y="1211"/>
              </a:cxn>
              <a:cxn ang="0">
                <a:pos x="2304" y="1035"/>
              </a:cxn>
              <a:cxn ang="0">
                <a:pos x="1962" y="985"/>
              </a:cxn>
              <a:cxn ang="0">
                <a:pos x="1928" y="852"/>
              </a:cxn>
              <a:cxn ang="0">
                <a:pos x="2204" y="660"/>
              </a:cxn>
              <a:cxn ang="0">
                <a:pos x="2112" y="501"/>
              </a:cxn>
              <a:cxn ang="0">
                <a:pos x="1803" y="626"/>
              </a:cxn>
              <a:cxn ang="0">
                <a:pos x="1703" y="526"/>
              </a:cxn>
              <a:cxn ang="0">
                <a:pos x="1861" y="234"/>
              </a:cxn>
              <a:cxn ang="0">
                <a:pos x="1711" y="142"/>
              </a:cxn>
              <a:cxn ang="0">
                <a:pos x="1469" y="384"/>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w="9525">
            <a:noFill/>
            <a:round/>
            <a:headEnd/>
            <a:tailEnd/>
          </a:ln>
          <a:effectLst/>
        </p:spPr>
        <p:txBody>
          <a:bodyPr wrap="none" anchor="ctr"/>
          <a:lstStyle/>
          <a:p>
            <a:pPr>
              <a:defRPr/>
            </a:pPr>
            <a:endParaRPr lang="en-US"/>
          </a:p>
        </p:txBody>
      </p:sp>
      <p:sp>
        <p:nvSpPr>
          <p:cNvPr id="11" name="Freeform 9"/>
          <p:cNvSpPr>
            <a:spLocks/>
          </p:cNvSpPr>
          <p:nvPr/>
        </p:nvSpPr>
        <p:spPr bwMode="hidden">
          <a:xfrm>
            <a:off x="7146925" y="2555875"/>
            <a:ext cx="2008188" cy="3997325"/>
          </a:xfrm>
          <a:custGeom>
            <a:avLst/>
            <a:gdLst/>
            <a:ahLst/>
            <a:cxnLst>
              <a:cxn ang="0">
                <a:pos x="1265" y="0"/>
              </a:cxn>
              <a:cxn ang="0">
                <a:pos x="1128" y="18"/>
              </a:cxn>
              <a:cxn ang="0">
                <a:pos x="1110" y="372"/>
              </a:cxn>
              <a:cxn ang="0">
                <a:pos x="946" y="428"/>
              </a:cxn>
              <a:cxn ang="0">
                <a:pos x="710" y="127"/>
              </a:cxn>
              <a:cxn ang="0">
                <a:pos x="546" y="219"/>
              </a:cxn>
              <a:cxn ang="0">
                <a:pos x="701" y="555"/>
              </a:cxn>
              <a:cxn ang="0">
                <a:pos x="592" y="665"/>
              </a:cxn>
              <a:cxn ang="0">
                <a:pos x="237" y="537"/>
              </a:cxn>
              <a:cxn ang="0">
                <a:pos x="155" y="674"/>
              </a:cxn>
              <a:cxn ang="0">
                <a:pos x="427" y="911"/>
              </a:cxn>
              <a:cxn ang="0">
                <a:pos x="383" y="1093"/>
              </a:cxn>
              <a:cxn ang="0">
                <a:pos x="9" y="1121"/>
              </a:cxn>
              <a:cxn ang="0">
                <a:pos x="0" y="1322"/>
              </a:cxn>
              <a:cxn ang="0">
                <a:pos x="383" y="1376"/>
              </a:cxn>
              <a:cxn ang="0">
                <a:pos x="419" y="1549"/>
              </a:cxn>
              <a:cxn ang="0">
                <a:pos x="136" y="1804"/>
              </a:cxn>
              <a:cxn ang="0">
                <a:pos x="237" y="1959"/>
              </a:cxn>
              <a:cxn ang="0">
                <a:pos x="555" y="1813"/>
              </a:cxn>
              <a:cxn ang="0">
                <a:pos x="674" y="1932"/>
              </a:cxn>
              <a:cxn ang="0">
                <a:pos x="509" y="2232"/>
              </a:cxn>
              <a:cxn ang="0">
                <a:pos x="664" y="2360"/>
              </a:cxn>
              <a:cxn ang="0">
                <a:pos x="946" y="2087"/>
              </a:cxn>
              <a:cxn ang="0">
                <a:pos x="1110" y="2142"/>
              </a:cxn>
              <a:cxn ang="0">
                <a:pos x="1147" y="2515"/>
              </a:cxn>
              <a:cxn ang="0">
                <a:pos x="1265" y="2518"/>
              </a:cxn>
              <a:cxn ang="0">
                <a:pos x="1265" y="0"/>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w="9525">
            <a:noFill/>
            <a:round/>
            <a:headEnd/>
            <a:tailEnd/>
          </a:ln>
          <a:effectLst/>
        </p:spPr>
        <p:txBody>
          <a:bodyPr wrap="none" anchor="ctr"/>
          <a:lstStyle/>
          <a:p>
            <a:pPr>
              <a:defRPr/>
            </a:pPr>
            <a:endParaRPr lang="en-US"/>
          </a:p>
        </p:txBody>
      </p:sp>
      <p:sp>
        <p:nvSpPr>
          <p:cNvPr id="12" name="Freeform 10"/>
          <p:cNvSpPr>
            <a:spLocks/>
          </p:cNvSpPr>
          <p:nvPr/>
        </p:nvSpPr>
        <p:spPr bwMode="hidden">
          <a:xfrm rot="16200000">
            <a:off x="3977481" y="-853281"/>
            <a:ext cx="1722438" cy="3429000"/>
          </a:xfrm>
          <a:custGeom>
            <a:avLst/>
            <a:gdLst/>
            <a:ahLst/>
            <a:cxnLst>
              <a:cxn ang="0">
                <a:pos x="1265" y="0"/>
              </a:cxn>
              <a:cxn ang="0">
                <a:pos x="1128" y="18"/>
              </a:cxn>
              <a:cxn ang="0">
                <a:pos x="1110" y="372"/>
              </a:cxn>
              <a:cxn ang="0">
                <a:pos x="946" y="428"/>
              </a:cxn>
              <a:cxn ang="0">
                <a:pos x="710" y="127"/>
              </a:cxn>
              <a:cxn ang="0">
                <a:pos x="546" y="219"/>
              </a:cxn>
              <a:cxn ang="0">
                <a:pos x="701" y="555"/>
              </a:cxn>
              <a:cxn ang="0">
                <a:pos x="592" y="665"/>
              </a:cxn>
              <a:cxn ang="0">
                <a:pos x="237" y="537"/>
              </a:cxn>
              <a:cxn ang="0">
                <a:pos x="155" y="674"/>
              </a:cxn>
              <a:cxn ang="0">
                <a:pos x="427" y="911"/>
              </a:cxn>
              <a:cxn ang="0">
                <a:pos x="383" y="1093"/>
              </a:cxn>
              <a:cxn ang="0">
                <a:pos x="9" y="1121"/>
              </a:cxn>
              <a:cxn ang="0">
                <a:pos x="0" y="1322"/>
              </a:cxn>
              <a:cxn ang="0">
                <a:pos x="383" y="1376"/>
              </a:cxn>
              <a:cxn ang="0">
                <a:pos x="419" y="1549"/>
              </a:cxn>
              <a:cxn ang="0">
                <a:pos x="136" y="1804"/>
              </a:cxn>
              <a:cxn ang="0">
                <a:pos x="237" y="1959"/>
              </a:cxn>
              <a:cxn ang="0">
                <a:pos x="555" y="1813"/>
              </a:cxn>
              <a:cxn ang="0">
                <a:pos x="674" y="1932"/>
              </a:cxn>
              <a:cxn ang="0">
                <a:pos x="509" y="2232"/>
              </a:cxn>
              <a:cxn ang="0">
                <a:pos x="664" y="2360"/>
              </a:cxn>
              <a:cxn ang="0">
                <a:pos x="946" y="2087"/>
              </a:cxn>
              <a:cxn ang="0">
                <a:pos x="1110" y="2142"/>
              </a:cxn>
              <a:cxn ang="0">
                <a:pos x="1147" y="2515"/>
              </a:cxn>
              <a:cxn ang="0">
                <a:pos x="1265" y="2518"/>
              </a:cxn>
              <a:cxn ang="0">
                <a:pos x="1265" y="0"/>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w="9525">
            <a:noFill/>
            <a:round/>
            <a:headEnd/>
            <a:tailEnd/>
          </a:ln>
          <a:effectLst/>
        </p:spPr>
        <p:txBody>
          <a:bodyPr wrap="none" anchor="ctr"/>
          <a:lstStyle/>
          <a:p>
            <a:pPr>
              <a:defRPr/>
            </a:pPr>
            <a:endParaRPr lang="en-US"/>
          </a:p>
        </p:txBody>
      </p:sp>
      <p:pic>
        <p:nvPicPr>
          <p:cNvPr id="13" name="Picture 11" descr="C:\My Documents\bits\Facbanna.png"/>
          <p:cNvPicPr>
            <a:picLocks noChangeAspect="1" noChangeArrowheads="1"/>
          </p:cNvPicPr>
          <p:nvPr/>
        </p:nvPicPr>
        <p:blipFill>
          <a:blip r:embed="rId3" cstate="print"/>
          <a:srcRect/>
          <a:stretch>
            <a:fillRect/>
          </a:stretch>
        </p:blipFill>
        <p:spPr bwMode="invGray">
          <a:xfrm>
            <a:off x="3175" y="-3175"/>
            <a:ext cx="803275" cy="6858000"/>
          </a:xfrm>
          <a:prstGeom prst="rect">
            <a:avLst/>
          </a:prstGeom>
          <a:noFill/>
          <a:ln w="9525">
            <a:noFill/>
            <a:miter lim="800000"/>
            <a:headEnd/>
            <a:tailEnd/>
          </a:ln>
        </p:spPr>
      </p:pic>
      <p:graphicFrame>
        <p:nvGraphicFramePr>
          <p:cNvPr id="14" name="Object 17"/>
          <p:cNvGraphicFramePr>
            <a:graphicFrameLocks noChangeAspect="1"/>
          </p:cNvGraphicFramePr>
          <p:nvPr/>
        </p:nvGraphicFramePr>
        <p:xfrm>
          <a:off x="7772400" y="228600"/>
          <a:ext cx="990600" cy="649288"/>
        </p:xfrm>
        <a:graphic>
          <a:graphicData uri="http://schemas.openxmlformats.org/presentationml/2006/ole">
            <mc:AlternateContent xmlns:mc="http://schemas.openxmlformats.org/markup-compatibility/2006">
              <mc:Choice xmlns:v="urn:schemas-microsoft-com:vml" Requires="v">
                <p:oleObj spid="_x0000_s90124" name="Image Document" r:id="rId4" imgW="4924440" imgH="3228840" progId="">
                  <p:embed/>
                </p:oleObj>
              </mc:Choice>
              <mc:Fallback>
                <p:oleObj name="Image Document" r:id="rId4" imgW="4924440" imgH="3228840" progId="">
                  <p:embed/>
                  <p:pic>
                    <p:nvPicPr>
                      <p:cNvPr id="14" name="Object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228600"/>
                        <a:ext cx="990600"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6" name="Picture 19"/>
          <p:cNvPicPr>
            <a:picLocks noChangeAspect="1" noChangeArrowheads="1"/>
          </p:cNvPicPr>
          <p:nvPr userDrawn="1"/>
        </p:nvPicPr>
        <p:blipFill>
          <a:blip r:embed="rId6" cstate="print"/>
          <a:srcRect/>
          <a:stretch>
            <a:fillRect/>
          </a:stretch>
        </p:blipFill>
        <p:spPr bwMode="auto">
          <a:xfrm>
            <a:off x="0" y="5486400"/>
            <a:ext cx="877888" cy="1090613"/>
          </a:xfrm>
          <a:prstGeom prst="rect">
            <a:avLst/>
          </a:prstGeom>
          <a:noFill/>
          <a:ln w="9525">
            <a:noFill/>
            <a:miter lim="800000"/>
            <a:headEnd/>
            <a:tailEnd/>
          </a:ln>
        </p:spPr>
      </p:pic>
      <p:sp>
        <p:nvSpPr>
          <p:cNvPr id="17" name="Text Box 20"/>
          <p:cNvSpPr txBox="1">
            <a:spLocks noChangeArrowheads="1"/>
          </p:cNvSpPr>
          <p:nvPr userDrawn="1"/>
        </p:nvSpPr>
        <p:spPr bwMode="auto">
          <a:xfrm>
            <a:off x="228600" y="228600"/>
            <a:ext cx="1676400" cy="585788"/>
          </a:xfrm>
          <a:prstGeom prst="rect">
            <a:avLst/>
          </a:prstGeom>
          <a:noFill/>
          <a:ln w="9525">
            <a:noFill/>
            <a:miter lim="800000"/>
            <a:headEnd/>
            <a:tailEnd/>
          </a:ln>
          <a:effectLst/>
        </p:spPr>
        <p:txBody>
          <a:bodyPr lIns="0" tIns="0" rIns="0" bIns="0">
            <a:spAutoFit/>
          </a:bodyPr>
          <a:lstStyle/>
          <a:p>
            <a:pPr algn="ctr">
              <a:lnSpc>
                <a:spcPct val="80000"/>
              </a:lnSpc>
              <a:defRPr/>
            </a:pPr>
            <a:r>
              <a:rPr lang="en-US" sz="1600" b="1">
                <a:solidFill>
                  <a:schemeClr val="accent2"/>
                </a:solidFill>
                <a:latin typeface="Times New Roman" pitchFamily="18" charset="0"/>
              </a:rPr>
              <a:t>RESEARCH AND</a:t>
            </a:r>
          </a:p>
          <a:p>
            <a:pPr algn="ctr">
              <a:lnSpc>
                <a:spcPct val="80000"/>
              </a:lnSpc>
              <a:defRPr/>
            </a:pPr>
            <a:r>
              <a:rPr lang="en-US" sz="1600" b="1">
                <a:solidFill>
                  <a:schemeClr val="accent2"/>
                </a:solidFill>
                <a:latin typeface="Times New Roman" pitchFamily="18" charset="0"/>
              </a:rPr>
              <a:t>TECHNOLOGY</a:t>
            </a:r>
          </a:p>
          <a:p>
            <a:pPr algn="ctr">
              <a:lnSpc>
                <a:spcPct val="80000"/>
              </a:lnSpc>
              <a:defRPr/>
            </a:pPr>
            <a:r>
              <a:rPr lang="en-US" sz="1600" b="1">
                <a:solidFill>
                  <a:schemeClr val="accent2"/>
                </a:solidFill>
                <a:latin typeface="Times New Roman" pitchFamily="18" charset="0"/>
              </a:rPr>
              <a:t>BUREAU</a:t>
            </a:r>
          </a:p>
        </p:txBody>
      </p:sp>
      <p:sp>
        <p:nvSpPr>
          <p:cNvPr id="162828" name="Rectangle 12"/>
          <p:cNvSpPr>
            <a:spLocks noGrp="1" noChangeArrowheads="1"/>
          </p:cNvSpPr>
          <p:nvPr>
            <p:ph type="ctrTitle"/>
          </p:nvPr>
        </p:nvSpPr>
        <p:spPr>
          <a:xfrm>
            <a:off x="1143000" y="2286000"/>
            <a:ext cx="7772400" cy="1143000"/>
          </a:xfrm>
        </p:spPr>
        <p:txBody>
          <a:bodyPr/>
          <a:lstStyle>
            <a:lvl1pPr>
              <a:defRPr/>
            </a:lvl1pPr>
          </a:lstStyle>
          <a:p>
            <a:r>
              <a:rPr lang="en-US"/>
              <a:t>Click to edit Master title style</a:t>
            </a:r>
          </a:p>
        </p:txBody>
      </p:sp>
      <p:sp>
        <p:nvSpPr>
          <p:cNvPr id="162829" name="Rectangle 13"/>
          <p:cNvSpPr>
            <a:spLocks noGrp="1" noChangeArrowheads="1"/>
          </p:cNvSpPr>
          <p:nvPr>
            <p:ph type="subTitle" idx="1"/>
          </p:nvPr>
        </p:nvSpPr>
        <p:spPr>
          <a:xfrm>
            <a:off x="2133600" y="4114800"/>
            <a:ext cx="6400800" cy="1752600"/>
          </a:xfrm>
        </p:spPr>
        <p:txBody>
          <a:bodyPr/>
          <a:lstStyle>
            <a:lvl1pPr marL="0" indent="0">
              <a:buFont typeface="Wingdings" pitchFamily="2" charset="2"/>
              <a:buNone/>
              <a:defRPr/>
            </a:lvl1pPr>
          </a:lstStyle>
          <a:p>
            <a:r>
              <a:rPr lang="en-US"/>
              <a:t>Click to edit Master subtitle style</a:t>
            </a:r>
          </a:p>
        </p:txBody>
      </p:sp>
      <p:sp>
        <p:nvSpPr>
          <p:cNvPr id="19" name="Rectangle 14"/>
          <p:cNvSpPr>
            <a:spLocks noGrp="1" noChangeArrowheads="1"/>
          </p:cNvSpPr>
          <p:nvPr>
            <p:ph type="dt" sz="half" idx="10"/>
          </p:nvPr>
        </p:nvSpPr>
        <p:spPr>
          <a:xfrm>
            <a:off x="1143000" y="6248400"/>
            <a:ext cx="1905000" cy="457200"/>
          </a:xfrm>
          <a:prstGeom prst="rect">
            <a:avLst/>
          </a:prstGeom>
        </p:spPr>
        <p:txBody>
          <a:bodyPr/>
          <a:lstStyle>
            <a:lvl1pPr>
              <a:defRPr/>
            </a:lvl1pPr>
          </a:lstStyle>
          <a:p>
            <a:pPr>
              <a:defRPr/>
            </a:pPr>
            <a:endParaRPr lang="en-US"/>
          </a:p>
        </p:txBody>
      </p:sp>
      <p:sp>
        <p:nvSpPr>
          <p:cNvPr id="20" name="Rectangle 15"/>
          <p:cNvSpPr>
            <a:spLocks noGrp="1" noChangeArrowheads="1"/>
          </p:cNvSpPr>
          <p:nvPr>
            <p:ph type="ftr" sz="quarter" idx="11"/>
          </p:nvPr>
        </p:nvSpPr>
        <p:spPr>
          <a:xfrm>
            <a:off x="3581400" y="6248400"/>
            <a:ext cx="2895600" cy="457200"/>
          </a:xfrm>
          <a:prstGeom prst="rect">
            <a:avLst/>
          </a:prstGeom>
        </p:spPr>
        <p:txBody>
          <a:bodyPr/>
          <a:lstStyle>
            <a:lvl1pPr>
              <a:defRPr/>
            </a:lvl1pPr>
          </a:lstStyle>
          <a:p>
            <a:pPr>
              <a:defRPr/>
            </a:pPr>
            <a:endParaRPr lang="en-US"/>
          </a:p>
        </p:txBody>
      </p:sp>
      <p:sp>
        <p:nvSpPr>
          <p:cNvPr id="21" name="Rectangle 16"/>
          <p:cNvSpPr>
            <a:spLocks noGrp="1" noChangeArrowheads="1"/>
          </p:cNvSpPr>
          <p:nvPr>
            <p:ph type="sldNum" sz="quarter" idx="12"/>
          </p:nvPr>
        </p:nvSpPr>
        <p:spPr>
          <a:xfrm>
            <a:off x="7010400" y="6248400"/>
            <a:ext cx="1905000" cy="457200"/>
          </a:xfrm>
        </p:spPr>
        <p:txBody>
          <a:bodyPr/>
          <a:lstStyle>
            <a:lvl1pPr>
              <a:defRPr/>
            </a:lvl1pPr>
          </a:lstStyle>
          <a:p>
            <a:pPr>
              <a:defRPr/>
            </a:pPr>
            <a:fld id="{07F4EE17-47CD-4B2E-9F09-5DA22F11B29B}" type="slidenum">
              <a:rPr lang="en-US"/>
              <a:pPr>
                <a:defRPr/>
              </a:pPr>
              <a:t>‹#›</a:t>
            </a:fld>
            <a:endParaRPr lang="en-US"/>
          </a:p>
        </p:txBody>
      </p:sp>
    </p:spTree>
    <p:extLst>
      <p:ext uri="{BB962C8B-B14F-4D97-AF65-F5344CB8AC3E}">
        <p14:creationId xmlns:p14="http://schemas.microsoft.com/office/powerpoint/2010/main" val="28681385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5"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2246AFCA-41DB-4E57-B37E-ACAE4249FF61}" type="slidenum">
              <a:rPr lang="en-US"/>
              <a:pPr>
                <a:defRPr/>
              </a:pPr>
              <a:t>‹#›</a:t>
            </a:fld>
            <a:endParaRPr lang="en-US"/>
          </a:p>
        </p:txBody>
      </p:sp>
    </p:spTree>
    <p:extLst>
      <p:ext uri="{BB962C8B-B14F-4D97-AF65-F5344CB8AC3E}">
        <p14:creationId xmlns:p14="http://schemas.microsoft.com/office/powerpoint/2010/main" val="18550736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1066800" y="6324600"/>
            <a:ext cx="1905000" cy="457200"/>
          </a:xfrm>
          <a:prstGeom prst="rect">
            <a:avLst/>
          </a:prstGeom>
        </p:spPr>
        <p:txBody>
          <a:bodyPr/>
          <a:lstStyle/>
          <a:p>
            <a:pPr>
              <a:defRPr/>
            </a:pPr>
            <a:endParaRPr lang="en-US"/>
          </a:p>
        </p:txBody>
      </p:sp>
      <p:sp>
        <p:nvSpPr>
          <p:cNvPr id="4" name="Footer Placeholder 3"/>
          <p:cNvSpPr>
            <a:spLocks noGrp="1"/>
          </p:cNvSpPr>
          <p:nvPr>
            <p:ph type="ftr" sz="quarter" idx="11"/>
          </p:nvPr>
        </p:nvSpPr>
        <p:spPr>
          <a:xfrm>
            <a:off x="3505200" y="6324600"/>
            <a:ext cx="2895600" cy="457200"/>
          </a:xfrm>
          <a:prstGeom prst="rect">
            <a:avLst/>
          </a:prstGeom>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337ACF76-5934-4E7E-B3D3-36D3C5555E0E}" type="slidenum">
              <a:rPr lang="en-US" smtClean="0"/>
              <a:pPr>
                <a:defRPr/>
              </a:pPr>
              <a:t>‹#›</a:t>
            </a:fld>
            <a:endParaRPr lang="en-US"/>
          </a:p>
        </p:txBody>
      </p:sp>
    </p:spTree>
    <p:extLst>
      <p:ext uri="{BB962C8B-B14F-4D97-AF65-F5344CB8AC3E}">
        <p14:creationId xmlns:p14="http://schemas.microsoft.com/office/powerpoint/2010/main" val="17233924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5"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C4873DFD-6C0C-4388-BFF4-21A9CD413AE2}" type="slidenum">
              <a:rPr lang="en-US"/>
              <a:pPr>
                <a:defRPr/>
              </a:pPr>
              <a:t>‹#›</a:t>
            </a:fld>
            <a:endParaRPr lang="en-US"/>
          </a:p>
        </p:txBody>
      </p:sp>
    </p:spTree>
    <p:extLst>
      <p:ext uri="{BB962C8B-B14F-4D97-AF65-F5344CB8AC3E}">
        <p14:creationId xmlns:p14="http://schemas.microsoft.com/office/powerpoint/2010/main" val="9761089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6"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EB3D511A-71C8-493E-A99F-FA5D88A281CA}" type="slidenum">
              <a:rPr lang="en-US"/>
              <a:pPr>
                <a:defRPr/>
              </a:pPr>
              <a:t>‹#›</a:t>
            </a:fld>
            <a:endParaRPr lang="en-US"/>
          </a:p>
        </p:txBody>
      </p:sp>
    </p:spTree>
    <p:extLst>
      <p:ext uri="{BB962C8B-B14F-4D97-AF65-F5344CB8AC3E}">
        <p14:creationId xmlns:p14="http://schemas.microsoft.com/office/powerpoint/2010/main" val="28979457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8"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B1712761-0099-4EBF-9C7B-ECEC41268A90}" type="slidenum">
              <a:rPr lang="en-US"/>
              <a:pPr>
                <a:defRPr/>
              </a:pPr>
              <a:t>‹#›</a:t>
            </a:fld>
            <a:endParaRPr lang="en-US"/>
          </a:p>
        </p:txBody>
      </p:sp>
    </p:spTree>
    <p:extLst>
      <p:ext uri="{BB962C8B-B14F-4D97-AF65-F5344CB8AC3E}">
        <p14:creationId xmlns:p14="http://schemas.microsoft.com/office/powerpoint/2010/main" val="33768264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4"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A7D998BF-D4FA-41CB-A526-70F68DD78F52}" type="slidenum">
              <a:rPr lang="en-US"/>
              <a:pPr>
                <a:defRPr/>
              </a:pPr>
              <a:t>‹#›</a:t>
            </a:fld>
            <a:endParaRPr lang="en-US"/>
          </a:p>
        </p:txBody>
      </p:sp>
    </p:spTree>
    <p:extLst>
      <p:ext uri="{BB962C8B-B14F-4D97-AF65-F5344CB8AC3E}">
        <p14:creationId xmlns:p14="http://schemas.microsoft.com/office/powerpoint/2010/main" val="1208936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5"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C4873DFD-6C0C-4388-BFF4-21A9CD413AE2}"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3"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2E319768-2C00-4271-8869-4698378C6FF2}" type="slidenum">
              <a:rPr lang="en-US"/>
              <a:pPr>
                <a:defRPr/>
              </a:pPr>
              <a:t>‹#›</a:t>
            </a:fld>
            <a:endParaRPr lang="en-US"/>
          </a:p>
        </p:txBody>
      </p:sp>
    </p:spTree>
    <p:extLst>
      <p:ext uri="{BB962C8B-B14F-4D97-AF65-F5344CB8AC3E}">
        <p14:creationId xmlns:p14="http://schemas.microsoft.com/office/powerpoint/2010/main" val="20834275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6"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D18DF560-BE73-4287-8AA4-57B02629792F}" type="slidenum">
              <a:rPr lang="en-US"/>
              <a:pPr>
                <a:defRPr/>
              </a:pPr>
              <a:t>‹#›</a:t>
            </a:fld>
            <a:endParaRPr lang="en-US"/>
          </a:p>
        </p:txBody>
      </p:sp>
    </p:spTree>
    <p:extLst>
      <p:ext uri="{BB962C8B-B14F-4D97-AF65-F5344CB8AC3E}">
        <p14:creationId xmlns:p14="http://schemas.microsoft.com/office/powerpoint/2010/main" val="42441733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6"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15196B20-F646-4B67-8CDA-5F1A00F42C23}" type="slidenum">
              <a:rPr lang="en-US"/>
              <a:pPr>
                <a:defRPr/>
              </a:pPr>
              <a:t>‹#›</a:t>
            </a:fld>
            <a:endParaRPr lang="en-US"/>
          </a:p>
        </p:txBody>
      </p:sp>
    </p:spTree>
    <p:extLst>
      <p:ext uri="{BB962C8B-B14F-4D97-AF65-F5344CB8AC3E}">
        <p14:creationId xmlns:p14="http://schemas.microsoft.com/office/powerpoint/2010/main" val="24895878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5"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5C0A0437-21CB-4C7C-9AF2-5B90D0B5457B}" type="slidenum">
              <a:rPr lang="en-US"/>
              <a:pPr>
                <a:defRPr/>
              </a:pPr>
              <a:t>‹#›</a:t>
            </a:fld>
            <a:endParaRPr lang="en-US"/>
          </a:p>
        </p:txBody>
      </p:sp>
    </p:spTree>
    <p:extLst>
      <p:ext uri="{BB962C8B-B14F-4D97-AF65-F5344CB8AC3E}">
        <p14:creationId xmlns:p14="http://schemas.microsoft.com/office/powerpoint/2010/main" val="30016839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048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048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5"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E553FCEC-BC1D-4B16-B199-9B9DD6C350F2}" type="slidenum">
              <a:rPr lang="en-US"/>
              <a:pPr>
                <a:defRPr/>
              </a:pPr>
              <a:t>‹#›</a:t>
            </a:fld>
            <a:endParaRPr lang="en-US"/>
          </a:p>
        </p:txBody>
      </p:sp>
    </p:spTree>
    <p:extLst>
      <p:ext uri="{BB962C8B-B14F-4D97-AF65-F5344CB8AC3E}">
        <p14:creationId xmlns:p14="http://schemas.microsoft.com/office/powerpoint/2010/main" val="21115277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772400" cy="1143000"/>
          </a:xfrm>
        </p:spPr>
        <p:txBody>
          <a:bodyPr/>
          <a:lstStyle/>
          <a:p>
            <a:r>
              <a:rPr lang="en-US"/>
              <a:t>Click to edit Master title style</a:t>
            </a:r>
          </a:p>
        </p:txBody>
      </p:sp>
      <p:sp>
        <p:nvSpPr>
          <p:cNvPr id="3" name="Content Placeholder 2"/>
          <p:cNvSpPr>
            <a:spLocks noGrp="1"/>
          </p:cNvSpPr>
          <p:nvPr>
            <p:ph sz="half" idx="1"/>
          </p:nvPr>
        </p:nvSpPr>
        <p:spPr>
          <a:xfrm>
            <a:off x="1066800" y="16764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00" y="16764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6"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1395CB24-F3D7-4C11-BB8B-8C6A5288896A}" type="slidenum">
              <a:rPr lang="en-US"/>
              <a:pPr>
                <a:defRPr/>
              </a:pPr>
              <a:t>‹#›</a:t>
            </a:fld>
            <a:endParaRPr lang="en-US"/>
          </a:p>
        </p:txBody>
      </p:sp>
    </p:spTree>
    <p:extLst>
      <p:ext uri="{BB962C8B-B14F-4D97-AF65-F5344CB8AC3E}">
        <p14:creationId xmlns:p14="http://schemas.microsoft.com/office/powerpoint/2010/main" val="29586536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1066800" y="1676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066800" y="3810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5029200" y="16764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7"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8" name="Rectangle 15"/>
          <p:cNvSpPr>
            <a:spLocks noGrp="1" noChangeArrowheads="1"/>
          </p:cNvSpPr>
          <p:nvPr>
            <p:ph type="sldNum" sz="quarter" idx="12"/>
          </p:nvPr>
        </p:nvSpPr>
        <p:spPr>
          <a:ln/>
        </p:spPr>
        <p:txBody>
          <a:bodyPr/>
          <a:lstStyle>
            <a:lvl1pPr>
              <a:defRPr/>
            </a:lvl1pPr>
          </a:lstStyle>
          <a:p>
            <a:pPr>
              <a:defRPr/>
            </a:pPr>
            <a:fld id="{E6483FDE-B4DB-478C-AE44-CE0CC93E6E1D}" type="slidenum">
              <a:rPr lang="en-US"/>
              <a:pPr>
                <a:defRPr/>
              </a:pPr>
              <a:t>‹#›</a:t>
            </a:fld>
            <a:endParaRPr lang="en-US"/>
          </a:p>
        </p:txBody>
      </p:sp>
    </p:spTree>
    <p:extLst>
      <p:ext uri="{BB962C8B-B14F-4D97-AF65-F5344CB8AC3E}">
        <p14:creationId xmlns:p14="http://schemas.microsoft.com/office/powerpoint/2010/main" val="37167129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66800" y="3048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4"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947F2BD2-8F97-411A-8E60-B5ECF7ABCE43}" type="slidenum">
              <a:rPr lang="en-US"/>
              <a:pPr>
                <a:defRPr/>
              </a:pPr>
              <a:t>‹#›</a:t>
            </a:fld>
            <a:endParaRPr lang="en-US"/>
          </a:p>
        </p:txBody>
      </p:sp>
    </p:spTree>
    <p:extLst>
      <p:ext uri="{BB962C8B-B14F-4D97-AF65-F5344CB8AC3E}">
        <p14:creationId xmlns:p14="http://schemas.microsoft.com/office/powerpoint/2010/main" val="42780492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6800" y="16764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16764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6"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54DB3D55-3DA2-4E48-B6EE-A0E57F13B152}" type="slidenum">
              <a:rPr lang="en-US"/>
              <a:pPr>
                <a:defRPr/>
              </a:pPr>
              <a:t>‹#›</a:t>
            </a:fld>
            <a:endParaRPr lang="en-US"/>
          </a:p>
        </p:txBody>
      </p:sp>
    </p:spTree>
    <p:extLst>
      <p:ext uri="{BB962C8B-B14F-4D97-AF65-F5344CB8AC3E}">
        <p14:creationId xmlns:p14="http://schemas.microsoft.com/office/powerpoint/2010/main" val="71801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772400" cy="1143000"/>
          </a:xfrm>
        </p:spPr>
        <p:txBody>
          <a:bodyPr/>
          <a:lstStyle/>
          <a:p>
            <a:r>
              <a:rPr lang="en-US"/>
              <a:t>Click to edit Master title style</a:t>
            </a:r>
          </a:p>
        </p:txBody>
      </p:sp>
      <p:sp>
        <p:nvSpPr>
          <p:cNvPr id="3" name="Content Placeholder 2"/>
          <p:cNvSpPr>
            <a:spLocks noGrp="1"/>
          </p:cNvSpPr>
          <p:nvPr>
            <p:ph sz="half" idx="1"/>
          </p:nvPr>
        </p:nvSpPr>
        <p:spPr>
          <a:xfrm>
            <a:off x="1066800" y="16764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66800" y="38100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6"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1ADECB66-0A87-4C35-8FE4-664349C71D90}" type="slidenum">
              <a:rPr lang="en-US"/>
              <a:pPr>
                <a:defRPr/>
              </a:pPr>
              <a:t>‹#›</a:t>
            </a:fld>
            <a:endParaRPr lang="en-US"/>
          </a:p>
        </p:txBody>
      </p:sp>
    </p:spTree>
    <p:extLst>
      <p:ext uri="{BB962C8B-B14F-4D97-AF65-F5344CB8AC3E}">
        <p14:creationId xmlns:p14="http://schemas.microsoft.com/office/powerpoint/2010/main" val="1650674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6"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EB3D511A-71C8-493E-A99F-FA5D88A281CA}"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1066800" y="1676400"/>
            <a:ext cx="3810000" cy="4114800"/>
          </a:xfrm>
        </p:spPr>
        <p:txBody>
          <a:bodyPr/>
          <a:lstStyle/>
          <a:p>
            <a:pPr lvl="0"/>
            <a:endParaRPr lang="en-US" noProof="0"/>
          </a:p>
        </p:txBody>
      </p:sp>
      <p:sp>
        <p:nvSpPr>
          <p:cNvPr id="4" name="Text Placeholder 3"/>
          <p:cNvSpPr>
            <a:spLocks noGrp="1"/>
          </p:cNvSpPr>
          <p:nvPr>
            <p:ph type="body" sz="half" idx="2"/>
          </p:nvPr>
        </p:nvSpPr>
        <p:spPr>
          <a:xfrm>
            <a:off x="5029200" y="16764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6"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E9871BD4-3A8A-4A44-98DB-07C682850309}" type="slidenum">
              <a:rPr lang="en-US"/>
              <a:pPr>
                <a:defRPr/>
              </a:pPr>
              <a:t>‹#›</a:t>
            </a:fld>
            <a:endParaRPr lang="en-US"/>
          </a:p>
        </p:txBody>
      </p:sp>
    </p:spTree>
    <p:extLst>
      <p:ext uri="{BB962C8B-B14F-4D97-AF65-F5344CB8AC3E}">
        <p14:creationId xmlns:p14="http://schemas.microsoft.com/office/powerpoint/2010/main" val="3347093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6800" y="16764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029200" y="1676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029200" y="3810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7"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8" name="Rectangle 15"/>
          <p:cNvSpPr>
            <a:spLocks noGrp="1" noChangeArrowheads="1"/>
          </p:cNvSpPr>
          <p:nvPr>
            <p:ph type="sldNum" sz="quarter" idx="12"/>
          </p:nvPr>
        </p:nvSpPr>
        <p:spPr>
          <a:ln/>
        </p:spPr>
        <p:txBody>
          <a:bodyPr/>
          <a:lstStyle>
            <a:lvl1pPr>
              <a:defRPr/>
            </a:lvl1pPr>
          </a:lstStyle>
          <a:p>
            <a:pPr>
              <a:defRPr/>
            </a:pPr>
            <a:fld id="{9B8D0332-DB74-41B4-9F07-9E5F57F4B8F9}" type="slidenum">
              <a:rPr lang="en-US"/>
              <a:pPr>
                <a:defRPr/>
              </a:pPr>
              <a:t>‹#›</a:t>
            </a:fld>
            <a:endParaRPr lang="en-US"/>
          </a:p>
        </p:txBody>
      </p:sp>
    </p:spTree>
    <p:extLst>
      <p:ext uri="{BB962C8B-B14F-4D97-AF65-F5344CB8AC3E}">
        <p14:creationId xmlns:p14="http://schemas.microsoft.com/office/powerpoint/2010/main" val="1982323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8"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B1712761-0099-4EBF-9C7B-ECEC41268A9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4"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A7D998BF-D4FA-41CB-A526-70F68DD78F5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3"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2E319768-2C00-4271-8869-4698378C6FF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6"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D18DF560-BE73-4287-8AA4-57B02629792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4.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image" Target="../media/image1.png"/><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theme" Target="../theme/theme3.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image" Target="../media/image4.png"/><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image" Target="../media/image3.png"/><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61794" name="Freeform 2"/>
          <p:cNvSpPr>
            <a:spLocks/>
          </p:cNvSpPr>
          <p:nvPr/>
        </p:nvSpPr>
        <p:spPr bwMode="hidden">
          <a:xfrm>
            <a:off x="-11113" y="1836738"/>
            <a:ext cx="2268538" cy="2709862"/>
          </a:xfrm>
          <a:custGeom>
            <a:avLst/>
            <a:gdLst/>
            <a:ahLst/>
            <a:cxnLst>
              <a:cxn ang="0">
                <a:pos x="808" y="283"/>
              </a:cxn>
              <a:cxn ang="0">
                <a:pos x="673" y="252"/>
              </a:cxn>
              <a:cxn ang="0">
                <a:pos x="654" y="0"/>
              </a:cxn>
              <a:cxn ang="0">
                <a:pos x="488" y="13"/>
              </a:cxn>
              <a:cxn ang="0">
                <a:pos x="476" y="252"/>
              </a:cxn>
              <a:cxn ang="0">
                <a:pos x="365" y="290"/>
              </a:cxn>
              <a:cxn ang="0">
                <a:pos x="206" y="86"/>
              </a:cxn>
              <a:cxn ang="0">
                <a:pos x="95" y="148"/>
              </a:cxn>
              <a:cxn ang="0">
                <a:pos x="200" y="376"/>
              </a:cxn>
              <a:cxn ang="0">
                <a:pos x="126" y="450"/>
              </a:cxn>
              <a:cxn ang="0">
                <a:pos x="0" y="423"/>
              </a:cxn>
              <a:cxn ang="0">
                <a:pos x="0" y="1273"/>
              </a:cxn>
              <a:cxn ang="0">
                <a:pos x="101" y="1226"/>
              </a:cxn>
              <a:cxn ang="0">
                <a:pos x="181" y="1306"/>
              </a:cxn>
              <a:cxn ang="0">
                <a:pos x="70" y="1509"/>
              </a:cxn>
              <a:cxn ang="0">
                <a:pos x="175" y="1596"/>
              </a:cxn>
              <a:cxn ang="0">
                <a:pos x="365" y="1411"/>
              </a:cxn>
              <a:cxn ang="0">
                <a:pos x="476" y="1448"/>
              </a:cxn>
              <a:cxn ang="0">
                <a:pos x="501" y="1700"/>
              </a:cxn>
              <a:cxn ang="0">
                <a:pos x="667" y="1707"/>
              </a:cxn>
              <a:cxn ang="0">
                <a:pos x="685" y="1442"/>
              </a:cxn>
              <a:cxn ang="0">
                <a:pos x="826" y="1405"/>
              </a:cxn>
              <a:cxn ang="0">
                <a:pos x="993" y="1590"/>
              </a:cxn>
              <a:cxn ang="0">
                <a:pos x="1103" y="1522"/>
              </a:cxn>
              <a:cxn ang="0">
                <a:pos x="993" y="1300"/>
              </a:cxn>
              <a:cxn ang="0">
                <a:pos x="1067" y="1207"/>
              </a:cxn>
              <a:cxn ang="0">
                <a:pos x="1288" y="1312"/>
              </a:cxn>
              <a:cxn ang="0">
                <a:pos x="1355" y="1196"/>
              </a:cxn>
              <a:cxn ang="0">
                <a:pos x="1153" y="1047"/>
              </a:cxn>
              <a:cxn ang="0">
                <a:pos x="1177" y="918"/>
              </a:cxn>
              <a:cxn ang="0">
                <a:pos x="1429" y="894"/>
              </a:cxn>
              <a:cxn ang="0">
                <a:pos x="1423" y="764"/>
              </a:cxn>
              <a:cxn ang="0">
                <a:pos x="1171" y="727"/>
              </a:cxn>
              <a:cxn ang="0">
                <a:pos x="1146" y="629"/>
              </a:cxn>
              <a:cxn ang="0">
                <a:pos x="1349" y="487"/>
              </a:cxn>
              <a:cxn ang="0">
                <a:pos x="1282" y="370"/>
              </a:cxn>
              <a:cxn ang="0">
                <a:pos x="1054" y="462"/>
              </a:cxn>
              <a:cxn ang="0">
                <a:pos x="980" y="388"/>
              </a:cxn>
              <a:cxn ang="0">
                <a:pos x="1097" y="173"/>
              </a:cxn>
              <a:cxn ang="0">
                <a:pos x="986" y="105"/>
              </a:cxn>
              <a:cxn ang="0">
                <a:pos x="808" y="283"/>
              </a:cxn>
            </a:cxnLst>
            <a:rect l="0" t="0" r="r" b="b"/>
            <a:pathLst>
              <a:path w="1429" h="1707">
                <a:moveTo>
                  <a:pt x="808" y="283"/>
                </a:moveTo>
                <a:lnTo>
                  <a:pt x="673" y="252"/>
                </a:lnTo>
                <a:lnTo>
                  <a:pt x="654" y="0"/>
                </a:lnTo>
                <a:lnTo>
                  <a:pt x="488" y="13"/>
                </a:lnTo>
                <a:lnTo>
                  <a:pt x="476" y="252"/>
                </a:lnTo>
                <a:lnTo>
                  <a:pt x="365" y="290"/>
                </a:lnTo>
                <a:lnTo>
                  <a:pt x="206" y="86"/>
                </a:lnTo>
                <a:lnTo>
                  <a:pt x="95" y="148"/>
                </a:lnTo>
                <a:lnTo>
                  <a:pt x="200" y="376"/>
                </a:lnTo>
                <a:lnTo>
                  <a:pt x="126" y="450"/>
                </a:lnTo>
                <a:lnTo>
                  <a:pt x="0" y="423"/>
                </a:lnTo>
                <a:lnTo>
                  <a:pt x="0" y="1273"/>
                </a:lnTo>
                <a:lnTo>
                  <a:pt x="101" y="1226"/>
                </a:lnTo>
                <a:lnTo>
                  <a:pt x="181" y="1306"/>
                </a:lnTo>
                <a:lnTo>
                  <a:pt x="70" y="1509"/>
                </a:lnTo>
                <a:lnTo>
                  <a:pt x="175" y="1596"/>
                </a:lnTo>
                <a:lnTo>
                  <a:pt x="365" y="1411"/>
                </a:lnTo>
                <a:lnTo>
                  <a:pt x="476" y="1448"/>
                </a:lnTo>
                <a:lnTo>
                  <a:pt x="501" y="1700"/>
                </a:lnTo>
                <a:lnTo>
                  <a:pt x="667" y="1707"/>
                </a:lnTo>
                <a:lnTo>
                  <a:pt x="685" y="1442"/>
                </a:lnTo>
                <a:lnTo>
                  <a:pt x="826" y="1405"/>
                </a:lnTo>
                <a:lnTo>
                  <a:pt x="993" y="1590"/>
                </a:lnTo>
                <a:lnTo>
                  <a:pt x="1103" y="1522"/>
                </a:lnTo>
                <a:lnTo>
                  <a:pt x="993" y="1300"/>
                </a:lnTo>
                <a:lnTo>
                  <a:pt x="1067" y="1207"/>
                </a:lnTo>
                <a:lnTo>
                  <a:pt x="1288" y="1312"/>
                </a:lnTo>
                <a:lnTo>
                  <a:pt x="1355" y="1196"/>
                </a:lnTo>
                <a:lnTo>
                  <a:pt x="1153" y="1047"/>
                </a:lnTo>
                <a:lnTo>
                  <a:pt x="1177" y="918"/>
                </a:lnTo>
                <a:lnTo>
                  <a:pt x="1429" y="894"/>
                </a:lnTo>
                <a:lnTo>
                  <a:pt x="1423" y="764"/>
                </a:lnTo>
                <a:lnTo>
                  <a:pt x="1171" y="727"/>
                </a:lnTo>
                <a:lnTo>
                  <a:pt x="1146" y="629"/>
                </a:lnTo>
                <a:lnTo>
                  <a:pt x="1349" y="487"/>
                </a:lnTo>
                <a:lnTo>
                  <a:pt x="1282" y="370"/>
                </a:lnTo>
                <a:lnTo>
                  <a:pt x="1054" y="462"/>
                </a:lnTo>
                <a:lnTo>
                  <a:pt x="980" y="388"/>
                </a:lnTo>
                <a:lnTo>
                  <a:pt x="1097" y="173"/>
                </a:lnTo>
                <a:lnTo>
                  <a:pt x="986" y="105"/>
                </a:lnTo>
                <a:lnTo>
                  <a:pt x="808" y="283"/>
                </a:lnTo>
                <a:close/>
              </a:path>
            </a:pathLst>
          </a:custGeom>
          <a:gradFill rotWithShape="0">
            <a:gsLst>
              <a:gs pos="0">
                <a:schemeClr val="accent2"/>
              </a:gs>
              <a:gs pos="100000">
                <a:schemeClr val="bg1"/>
              </a:gs>
            </a:gsLst>
            <a:lin ang="0" scaled="1"/>
          </a:gradFill>
          <a:ln w="9525">
            <a:noFill/>
            <a:round/>
            <a:headEnd/>
            <a:tailEnd/>
          </a:ln>
          <a:effectLst/>
        </p:spPr>
        <p:txBody>
          <a:bodyPr wrap="none" anchor="ctr"/>
          <a:lstStyle/>
          <a:p>
            <a:pPr>
              <a:defRPr/>
            </a:pPr>
            <a:endParaRPr lang="en-US"/>
          </a:p>
        </p:txBody>
      </p:sp>
      <p:sp>
        <p:nvSpPr>
          <p:cNvPr id="161795" name="Freeform 3"/>
          <p:cNvSpPr>
            <a:spLocks/>
          </p:cNvSpPr>
          <p:nvPr/>
        </p:nvSpPr>
        <p:spPr bwMode="hidden">
          <a:xfrm>
            <a:off x="107950" y="15875"/>
            <a:ext cx="838200" cy="787400"/>
          </a:xfrm>
          <a:custGeom>
            <a:avLst/>
            <a:gdLst/>
            <a:ahLst/>
            <a:cxnLst>
              <a:cxn ang="0">
                <a:pos x="335" y="56"/>
              </a:cxn>
              <a:cxn ang="0">
                <a:pos x="293" y="46"/>
              </a:cxn>
              <a:cxn ang="0">
                <a:pos x="288" y="0"/>
              </a:cxn>
              <a:cxn ang="0">
                <a:pos x="238" y="0"/>
              </a:cxn>
              <a:cxn ang="0">
                <a:pos x="232" y="46"/>
              </a:cxn>
              <a:cxn ang="0">
                <a:pos x="198" y="58"/>
              </a:cxn>
              <a:cxn ang="0">
                <a:pos x="146" y="0"/>
              </a:cxn>
              <a:cxn ang="0">
                <a:pos x="114" y="14"/>
              </a:cxn>
              <a:cxn ang="0">
                <a:pos x="147" y="84"/>
              </a:cxn>
              <a:cxn ang="0">
                <a:pos x="124" y="107"/>
              </a:cxn>
              <a:cxn ang="0">
                <a:pos x="50" y="81"/>
              </a:cxn>
              <a:cxn ang="0">
                <a:pos x="32" y="109"/>
              </a:cxn>
              <a:cxn ang="0">
                <a:pos x="90" y="159"/>
              </a:cxn>
              <a:cxn ang="0">
                <a:pos x="80" y="197"/>
              </a:cxn>
              <a:cxn ang="0">
                <a:pos x="2" y="202"/>
              </a:cxn>
              <a:cxn ang="0">
                <a:pos x="0" y="244"/>
              </a:cxn>
              <a:cxn ang="0">
                <a:pos x="80" y="256"/>
              </a:cxn>
              <a:cxn ang="0">
                <a:pos x="88" y="292"/>
              </a:cxn>
              <a:cxn ang="0">
                <a:pos x="29" y="345"/>
              </a:cxn>
              <a:cxn ang="0">
                <a:pos x="50" y="378"/>
              </a:cxn>
              <a:cxn ang="0">
                <a:pos x="116" y="347"/>
              </a:cxn>
              <a:cxn ang="0">
                <a:pos x="141" y="372"/>
              </a:cxn>
              <a:cxn ang="0">
                <a:pos x="107" y="435"/>
              </a:cxn>
              <a:cxn ang="0">
                <a:pos x="139" y="462"/>
              </a:cxn>
              <a:cxn ang="0">
                <a:pos x="198" y="404"/>
              </a:cxn>
              <a:cxn ang="0">
                <a:pos x="232" y="416"/>
              </a:cxn>
              <a:cxn ang="0">
                <a:pos x="240" y="494"/>
              </a:cxn>
              <a:cxn ang="0">
                <a:pos x="292" y="496"/>
              </a:cxn>
              <a:cxn ang="0">
                <a:pos x="297" y="414"/>
              </a:cxn>
              <a:cxn ang="0">
                <a:pos x="341" y="403"/>
              </a:cxn>
              <a:cxn ang="0">
                <a:pos x="393" y="460"/>
              </a:cxn>
              <a:cxn ang="0">
                <a:pos x="427" y="439"/>
              </a:cxn>
              <a:cxn ang="0">
                <a:pos x="393" y="370"/>
              </a:cxn>
              <a:cxn ang="0">
                <a:pos x="416" y="341"/>
              </a:cxn>
              <a:cxn ang="0">
                <a:pos x="484" y="374"/>
              </a:cxn>
              <a:cxn ang="0">
                <a:pos x="505" y="338"/>
              </a:cxn>
              <a:cxn ang="0">
                <a:pos x="442" y="292"/>
              </a:cxn>
              <a:cxn ang="0">
                <a:pos x="450" y="252"/>
              </a:cxn>
              <a:cxn ang="0">
                <a:pos x="528" y="244"/>
              </a:cxn>
              <a:cxn ang="0">
                <a:pos x="526" y="204"/>
              </a:cxn>
              <a:cxn ang="0">
                <a:pos x="448" y="193"/>
              </a:cxn>
              <a:cxn ang="0">
                <a:pos x="440" y="162"/>
              </a:cxn>
              <a:cxn ang="0">
                <a:pos x="503" y="119"/>
              </a:cxn>
              <a:cxn ang="0">
                <a:pos x="482" y="82"/>
              </a:cxn>
              <a:cxn ang="0">
                <a:pos x="412" y="111"/>
              </a:cxn>
              <a:cxn ang="0">
                <a:pos x="389" y="88"/>
              </a:cxn>
              <a:cxn ang="0">
                <a:pos x="425" y="21"/>
              </a:cxn>
              <a:cxn ang="0">
                <a:pos x="391" y="0"/>
              </a:cxn>
              <a:cxn ang="0">
                <a:pos x="335" y="56"/>
              </a:cxn>
            </a:cxnLst>
            <a:rect l="0" t="0" r="r" b="b"/>
            <a:pathLst>
              <a:path w="528" h="496">
                <a:moveTo>
                  <a:pt x="335" y="56"/>
                </a:moveTo>
                <a:lnTo>
                  <a:pt x="293" y="46"/>
                </a:lnTo>
                <a:lnTo>
                  <a:pt x="288" y="0"/>
                </a:lnTo>
                <a:lnTo>
                  <a:pt x="238" y="0"/>
                </a:lnTo>
                <a:lnTo>
                  <a:pt x="232" y="46"/>
                </a:lnTo>
                <a:lnTo>
                  <a:pt x="198" y="58"/>
                </a:lnTo>
                <a:lnTo>
                  <a:pt x="146" y="0"/>
                </a:lnTo>
                <a:lnTo>
                  <a:pt x="114" y="14"/>
                </a:lnTo>
                <a:lnTo>
                  <a:pt x="147" y="84"/>
                </a:lnTo>
                <a:lnTo>
                  <a:pt x="124" y="107"/>
                </a:lnTo>
                <a:lnTo>
                  <a:pt x="50" y="81"/>
                </a:lnTo>
                <a:lnTo>
                  <a:pt x="32" y="109"/>
                </a:lnTo>
                <a:lnTo>
                  <a:pt x="90" y="159"/>
                </a:lnTo>
                <a:lnTo>
                  <a:pt x="80" y="197"/>
                </a:lnTo>
                <a:lnTo>
                  <a:pt x="2" y="202"/>
                </a:lnTo>
                <a:lnTo>
                  <a:pt x="0" y="244"/>
                </a:lnTo>
                <a:lnTo>
                  <a:pt x="80" y="256"/>
                </a:lnTo>
                <a:lnTo>
                  <a:pt x="88" y="292"/>
                </a:lnTo>
                <a:lnTo>
                  <a:pt x="29" y="345"/>
                </a:lnTo>
                <a:lnTo>
                  <a:pt x="50" y="378"/>
                </a:lnTo>
                <a:lnTo>
                  <a:pt x="116" y="347"/>
                </a:lnTo>
                <a:lnTo>
                  <a:pt x="141" y="372"/>
                </a:lnTo>
                <a:lnTo>
                  <a:pt x="107" y="435"/>
                </a:lnTo>
                <a:lnTo>
                  <a:pt x="139" y="462"/>
                </a:lnTo>
                <a:lnTo>
                  <a:pt x="198" y="404"/>
                </a:lnTo>
                <a:lnTo>
                  <a:pt x="232" y="416"/>
                </a:lnTo>
                <a:lnTo>
                  <a:pt x="240" y="494"/>
                </a:lnTo>
                <a:lnTo>
                  <a:pt x="292" y="496"/>
                </a:lnTo>
                <a:lnTo>
                  <a:pt x="297" y="414"/>
                </a:lnTo>
                <a:lnTo>
                  <a:pt x="341" y="403"/>
                </a:lnTo>
                <a:lnTo>
                  <a:pt x="393" y="460"/>
                </a:lnTo>
                <a:lnTo>
                  <a:pt x="427" y="439"/>
                </a:lnTo>
                <a:lnTo>
                  <a:pt x="393" y="370"/>
                </a:lnTo>
                <a:lnTo>
                  <a:pt x="416" y="341"/>
                </a:lnTo>
                <a:lnTo>
                  <a:pt x="484" y="374"/>
                </a:lnTo>
                <a:lnTo>
                  <a:pt x="505" y="338"/>
                </a:lnTo>
                <a:lnTo>
                  <a:pt x="442" y="292"/>
                </a:lnTo>
                <a:lnTo>
                  <a:pt x="450" y="252"/>
                </a:lnTo>
                <a:lnTo>
                  <a:pt x="528" y="244"/>
                </a:lnTo>
                <a:lnTo>
                  <a:pt x="526" y="204"/>
                </a:lnTo>
                <a:lnTo>
                  <a:pt x="448" y="193"/>
                </a:lnTo>
                <a:lnTo>
                  <a:pt x="440" y="162"/>
                </a:lnTo>
                <a:lnTo>
                  <a:pt x="503" y="119"/>
                </a:lnTo>
                <a:lnTo>
                  <a:pt x="482" y="82"/>
                </a:lnTo>
                <a:lnTo>
                  <a:pt x="412" y="111"/>
                </a:lnTo>
                <a:lnTo>
                  <a:pt x="389" y="88"/>
                </a:lnTo>
                <a:lnTo>
                  <a:pt x="425" y="21"/>
                </a:lnTo>
                <a:lnTo>
                  <a:pt x="391" y="0"/>
                </a:lnTo>
                <a:lnTo>
                  <a:pt x="335" y="56"/>
                </a:lnTo>
                <a:close/>
              </a:path>
            </a:pathLst>
          </a:custGeom>
          <a:gradFill rotWithShape="0">
            <a:gsLst>
              <a:gs pos="0">
                <a:schemeClr val="accent1"/>
              </a:gs>
              <a:gs pos="100000">
                <a:schemeClr val="bg1"/>
              </a:gs>
            </a:gsLst>
            <a:lin ang="2700000" scaled="1"/>
          </a:gradFill>
          <a:ln w="9525">
            <a:noFill/>
            <a:round/>
            <a:headEnd/>
            <a:tailEnd/>
          </a:ln>
          <a:effectLst/>
        </p:spPr>
        <p:txBody>
          <a:bodyPr wrap="none" anchor="ctr"/>
          <a:lstStyle/>
          <a:p>
            <a:pPr>
              <a:defRPr/>
            </a:pPr>
            <a:endParaRPr lang="en-US"/>
          </a:p>
        </p:txBody>
      </p:sp>
      <p:sp>
        <p:nvSpPr>
          <p:cNvPr id="161796" name="Freeform 4"/>
          <p:cNvSpPr>
            <a:spLocks/>
          </p:cNvSpPr>
          <p:nvPr/>
        </p:nvSpPr>
        <p:spPr bwMode="hidden">
          <a:xfrm>
            <a:off x="1192213" y="354013"/>
            <a:ext cx="2266950" cy="2270125"/>
          </a:xfrm>
          <a:custGeom>
            <a:avLst/>
            <a:gdLst/>
            <a:ahLst/>
            <a:cxnLst>
              <a:cxn ang="0">
                <a:pos x="1469" y="384"/>
              </a:cxn>
              <a:cxn ang="0">
                <a:pos x="1285" y="342"/>
              </a:cxn>
              <a:cxn ang="0">
                <a:pos x="1260" y="0"/>
              </a:cxn>
              <a:cxn ang="0">
                <a:pos x="1035" y="17"/>
              </a:cxn>
              <a:cxn ang="0">
                <a:pos x="1018" y="342"/>
              </a:cxn>
              <a:cxn ang="0">
                <a:pos x="868" y="393"/>
              </a:cxn>
              <a:cxn ang="0">
                <a:pos x="651" y="117"/>
              </a:cxn>
              <a:cxn ang="0">
                <a:pos x="501" y="201"/>
              </a:cxn>
              <a:cxn ang="0">
                <a:pos x="643" y="509"/>
              </a:cxn>
              <a:cxn ang="0">
                <a:pos x="543" y="610"/>
              </a:cxn>
              <a:cxn ang="0">
                <a:pos x="217" y="493"/>
              </a:cxn>
              <a:cxn ang="0">
                <a:pos x="142" y="618"/>
              </a:cxn>
              <a:cxn ang="0">
                <a:pos x="392" y="835"/>
              </a:cxn>
              <a:cxn ang="0">
                <a:pos x="351" y="1002"/>
              </a:cxn>
              <a:cxn ang="0">
                <a:pos x="8" y="1027"/>
              </a:cxn>
              <a:cxn ang="0">
                <a:pos x="0" y="1211"/>
              </a:cxn>
              <a:cxn ang="0">
                <a:pos x="351" y="1261"/>
              </a:cxn>
              <a:cxn ang="0">
                <a:pos x="384" y="1419"/>
              </a:cxn>
              <a:cxn ang="0">
                <a:pos x="125" y="1653"/>
              </a:cxn>
              <a:cxn ang="0">
                <a:pos x="217" y="1795"/>
              </a:cxn>
              <a:cxn ang="0">
                <a:pos x="509" y="1661"/>
              </a:cxn>
              <a:cxn ang="0">
                <a:pos x="618" y="1770"/>
              </a:cxn>
              <a:cxn ang="0">
                <a:pos x="467" y="2045"/>
              </a:cxn>
              <a:cxn ang="0">
                <a:pos x="609" y="2162"/>
              </a:cxn>
              <a:cxn ang="0">
                <a:pos x="868" y="1912"/>
              </a:cxn>
              <a:cxn ang="0">
                <a:pos x="1018" y="1962"/>
              </a:cxn>
              <a:cxn ang="0">
                <a:pos x="1052" y="2304"/>
              </a:cxn>
              <a:cxn ang="0">
                <a:pos x="1277" y="2313"/>
              </a:cxn>
              <a:cxn ang="0">
                <a:pos x="1302" y="1954"/>
              </a:cxn>
              <a:cxn ang="0">
                <a:pos x="1494" y="1904"/>
              </a:cxn>
              <a:cxn ang="0">
                <a:pos x="1720" y="2154"/>
              </a:cxn>
              <a:cxn ang="0">
                <a:pos x="1870" y="2062"/>
              </a:cxn>
              <a:cxn ang="0">
                <a:pos x="1720" y="1762"/>
              </a:cxn>
              <a:cxn ang="0">
                <a:pos x="1820" y="1636"/>
              </a:cxn>
              <a:cxn ang="0">
                <a:pos x="2120" y="1778"/>
              </a:cxn>
              <a:cxn ang="0">
                <a:pos x="2212" y="1620"/>
              </a:cxn>
              <a:cxn ang="0">
                <a:pos x="1937" y="1419"/>
              </a:cxn>
              <a:cxn ang="0">
                <a:pos x="1970" y="1244"/>
              </a:cxn>
              <a:cxn ang="0">
                <a:pos x="2312" y="1211"/>
              </a:cxn>
              <a:cxn ang="0">
                <a:pos x="2304" y="1035"/>
              </a:cxn>
              <a:cxn ang="0">
                <a:pos x="1962" y="985"/>
              </a:cxn>
              <a:cxn ang="0">
                <a:pos x="1928" y="852"/>
              </a:cxn>
              <a:cxn ang="0">
                <a:pos x="2204" y="660"/>
              </a:cxn>
              <a:cxn ang="0">
                <a:pos x="2112" y="501"/>
              </a:cxn>
              <a:cxn ang="0">
                <a:pos x="1803" y="626"/>
              </a:cxn>
              <a:cxn ang="0">
                <a:pos x="1703" y="526"/>
              </a:cxn>
              <a:cxn ang="0">
                <a:pos x="1861" y="234"/>
              </a:cxn>
              <a:cxn ang="0">
                <a:pos x="1711" y="142"/>
              </a:cxn>
              <a:cxn ang="0">
                <a:pos x="1469" y="384"/>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18900000" scaled="1"/>
          </a:gradFill>
          <a:ln w="9525">
            <a:noFill/>
            <a:round/>
            <a:headEnd/>
            <a:tailEnd/>
          </a:ln>
          <a:effectLst/>
        </p:spPr>
        <p:txBody>
          <a:bodyPr wrap="none" anchor="ctr"/>
          <a:lstStyle/>
          <a:p>
            <a:pPr>
              <a:defRPr/>
            </a:pPr>
            <a:endParaRPr lang="en-US"/>
          </a:p>
        </p:txBody>
      </p:sp>
      <p:sp>
        <p:nvSpPr>
          <p:cNvPr id="161797" name="Freeform 5"/>
          <p:cNvSpPr>
            <a:spLocks/>
          </p:cNvSpPr>
          <p:nvPr/>
        </p:nvSpPr>
        <p:spPr bwMode="hidden">
          <a:xfrm>
            <a:off x="2532063" y="1270000"/>
            <a:ext cx="3670300" cy="3671888"/>
          </a:xfrm>
          <a:custGeom>
            <a:avLst/>
            <a:gdLst/>
            <a:ahLst/>
            <a:cxnLst>
              <a:cxn ang="0">
                <a:pos x="1469" y="384"/>
              </a:cxn>
              <a:cxn ang="0">
                <a:pos x="1285" y="342"/>
              </a:cxn>
              <a:cxn ang="0">
                <a:pos x="1260" y="0"/>
              </a:cxn>
              <a:cxn ang="0">
                <a:pos x="1035" y="17"/>
              </a:cxn>
              <a:cxn ang="0">
                <a:pos x="1018" y="342"/>
              </a:cxn>
              <a:cxn ang="0">
                <a:pos x="868" y="393"/>
              </a:cxn>
              <a:cxn ang="0">
                <a:pos x="651" y="117"/>
              </a:cxn>
              <a:cxn ang="0">
                <a:pos x="501" y="201"/>
              </a:cxn>
              <a:cxn ang="0">
                <a:pos x="643" y="509"/>
              </a:cxn>
              <a:cxn ang="0">
                <a:pos x="543" y="610"/>
              </a:cxn>
              <a:cxn ang="0">
                <a:pos x="217" y="493"/>
              </a:cxn>
              <a:cxn ang="0">
                <a:pos x="142" y="618"/>
              </a:cxn>
              <a:cxn ang="0">
                <a:pos x="392" y="835"/>
              </a:cxn>
              <a:cxn ang="0">
                <a:pos x="351" y="1002"/>
              </a:cxn>
              <a:cxn ang="0">
                <a:pos x="8" y="1027"/>
              </a:cxn>
              <a:cxn ang="0">
                <a:pos x="0" y="1211"/>
              </a:cxn>
              <a:cxn ang="0">
                <a:pos x="351" y="1261"/>
              </a:cxn>
              <a:cxn ang="0">
                <a:pos x="384" y="1419"/>
              </a:cxn>
              <a:cxn ang="0">
                <a:pos x="125" y="1653"/>
              </a:cxn>
              <a:cxn ang="0">
                <a:pos x="217" y="1795"/>
              </a:cxn>
              <a:cxn ang="0">
                <a:pos x="509" y="1661"/>
              </a:cxn>
              <a:cxn ang="0">
                <a:pos x="618" y="1770"/>
              </a:cxn>
              <a:cxn ang="0">
                <a:pos x="467" y="2045"/>
              </a:cxn>
              <a:cxn ang="0">
                <a:pos x="609" y="2162"/>
              </a:cxn>
              <a:cxn ang="0">
                <a:pos x="868" y="1912"/>
              </a:cxn>
              <a:cxn ang="0">
                <a:pos x="1018" y="1962"/>
              </a:cxn>
              <a:cxn ang="0">
                <a:pos x="1052" y="2304"/>
              </a:cxn>
              <a:cxn ang="0">
                <a:pos x="1277" y="2313"/>
              </a:cxn>
              <a:cxn ang="0">
                <a:pos x="1302" y="1954"/>
              </a:cxn>
              <a:cxn ang="0">
                <a:pos x="1494" y="1904"/>
              </a:cxn>
              <a:cxn ang="0">
                <a:pos x="1720" y="2154"/>
              </a:cxn>
              <a:cxn ang="0">
                <a:pos x="1870" y="2062"/>
              </a:cxn>
              <a:cxn ang="0">
                <a:pos x="1720" y="1762"/>
              </a:cxn>
              <a:cxn ang="0">
                <a:pos x="1820" y="1636"/>
              </a:cxn>
              <a:cxn ang="0">
                <a:pos x="2120" y="1778"/>
              </a:cxn>
              <a:cxn ang="0">
                <a:pos x="2212" y="1620"/>
              </a:cxn>
              <a:cxn ang="0">
                <a:pos x="1937" y="1419"/>
              </a:cxn>
              <a:cxn ang="0">
                <a:pos x="1970" y="1244"/>
              </a:cxn>
              <a:cxn ang="0">
                <a:pos x="2312" y="1211"/>
              </a:cxn>
              <a:cxn ang="0">
                <a:pos x="2304" y="1035"/>
              </a:cxn>
              <a:cxn ang="0">
                <a:pos x="1962" y="985"/>
              </a:cxn>
              <a:cxn ang="0">
                <a:pos x="1928" y="852"/>
              </a:cxn>
              <a:cxn ang="0">
                <a:pos x="2204" y="660"/>
              </a:cxn>
              <a:cxn ang="0">
                <a:pos x="2112" y="501"/>
              </a:cxn>
              <a:cxn ang="0">
                <a:pos x="1803" y="626"/>
              </a:cxn>
              <a:cxn ang="0">
                <a:pos x="1703" y="526"/>
              </a:cxn>
              <a:cxn ang="0">
                <a:pos x="1861" y="234"/>
              </a:cxn>
              <a:cxn ang="0">
                <a:pos x="1711" y="142"/>
              </a:cxn>
              <a:cxn ang="0">
                <a:pos x="1469" y="384"/>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w="9525">
            <a:noFill/>
            <a:round/>
            <a:headEnd/>
            <a:tailEnd/>
          </a:ln>
          <a:effectLst/>
        </p:spPr>
        <p:txBody>
          <a:bodyPr wrap="none" anchor="ctr"/>
          <a:lstStyle/>
          <a:p>
            <a:pPr>
              <a:defRPr/>
            </a:pPr>
            <a:endParaRPr lang="en-US"/>
          </a:p>
        </p:txBody>
      </p:sp>
      <p:sp>
        <p:nvSpPr>
          <p:cNvPr id="161798" name="Freeform 6"/>
          <p:cNvSpPr>
            <a:spLocks/>
          </p:cNvSpPr>
          <p:nvPr/>
        </p:nvSpPr>
        <p:spPr bwMode="hidden">
          <a:xfrm>
            <a:off x="3175" y="4797425"/>
            <a:ext cx="3417888" cy="2097088"/>
          </a:xfrm>
          <a:custGeom>
            <a:avLst/>
            <a:gdLst/>
            <a:ahLst/>
            <a:cxnLst>
              <a:cxn ang="0">
                <a:pos x="1368" y="358"/>
              </a:cxn>
              <a:cxn ang="0">
                <a:pos x="1197" y="318"/>
              </a:cxn>
              <a:cxn ang="0">
                <a:pos x="1173" y="0"/>
              </a:cxn>
              <a:cxn ang="0">
                <a:pos x="964" y="16"/>
              </a:cxn>
              <a:cxn ang="0">
                <a:pos x="948" y="318"/>
              </a:cxn>
              <a:cxn ang="0">
                <a:pos x="808" y="366"/>
              </a:cxn>
              <a:cxn ang="0">
                <a:pos x="606" y="109"/>
              </a:cxn>
              <a:cxn ang="0">
                <a:pos x="467" y="187"/>
              </a:cxn>
              <a:cxn ang="0">
                <a:pos x="599" y="474"/>
              </a:cxn>
              <a:cxn ang="0">
                <a:pos x="506" y="568"/>
              </a:cxn>
              <a:cxn ang="0">
                <a:pos x="202" y="459"/>
              </a:cxn>
              <a:cxn ang="0">
                <a:pos x="132" y="576"/>
              </a:cxn>
              <a:cxn ang="0">
                <a:pos x="365" y="778"/>
              </a:cxn>
              <a:cxn ang="0">
                <a:pos x="327" y="933"/>
              </a:cxn>
              <a:cxn ang="0">
                <a:pos x="7" y="956"/>
              </a:cxn>
              <a:cxn ang="0">
                <a:pos x="0" y="1128"/>
              </a:cxn>
              <a:cxn ang="0">
                <a:pos x="327" y="1174"/>
              </a:cxn>
              <a:cxn ang="0">
                <a:pos x="358" y="1321"/>
              </a:cxn>
              <a:cxn ang="0">
                <a:pos x="1804" y="1321"/>
              </a:cxn>
              <a:cxn ang="0">
                <a:pos x="1835" y="1158"/>
              </a:cxn>
              <a:cxn ang="0">
                <a:pos x="2153" y="1128"/>
              </a:cxn>
              <a:cxn ang="0">
                <a:pos x="2146" y="964"/>
              </a:cxn>
              <a:cxn ang="0">
                <a:pos x="1827" y="917"/>
              </a:cxn>
              <a:cxn ang="0">
                <a:pos x="1795" y="793"/>
              </a:cxn>
              <a:cxn ang="0">
                <a:pos x="2052" y="615"/>
              </a:cxn>
              <a:cxn ang="0">
                <a:pos x="1967" y="467"/>
              </a:cxn>
              <a:cxn ang="0">
                <a:pos x="1679" y="583"/>
              </a:cxn>
              <a:cxn ang="0">
                <a:pos x="1586" y="490"/>
              </a:cxn>
              <a:cxn ang="0">
                <a:pos x="1733" y="218"/>
              </a:cxn>
              <a:cxn ang="0">
                <a:pos x="1593" y="132"/>
              </a:cxn>
              <a:cxn ang="0">
                <a:pos x="1368" y="358"/>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000"/>
            </a:schemeClr>
          </a:solidFill>
          <a:ln w="9525">
            <a:noFill/>
            <a:round/>
            <a:headEnd/>
            <a:tailEnd/>
          </a:ln>
          <a:effectLst/>
        </p:spPr>
        <p:txBody>
          <a:bodyPr wrap="none" anchor="ctr"/>
          <a:lstStyle/>
          <a:p>
            <a:pPr>
              <a:defRPr/>
            </a:pPr>
            <a:endParaRPr lang="en-US"/>
          </a:p>
        </p:txBody>
      </p:sp>
      <p:sp>
        <p:nvSpPr>
          <p:cNvPr id="161800" name="Freeform 8"/>
          <p:cNvSpPr>
            <a:spLocks/>
          </p:cNvSpPr>
          <p:nvPr/>
        </p:nvSpPr>
        <p:spPr bwMode="hidden">
          <a:xfrm>
            <a:off x="5646738" y="487363"/>
            <a:ext cx="2928937" cy="2930525"/>
          </a:xfrm>
          <a:custGeom>
            <a:avLst/>
            <a:gdLst/>
            <a:ahLst/>
            <a:cxnLst>
              <a:cxn ang="0">
                <a:pos x="1469" y="384"/>
              </a:cxn>
              <a:cxn ang="0">
                <a:pos x="1285" y="342"/>
              </a:cxn>
              <a:cxn ang="0">
                <a:pos x="1260" y="0"/>
              </a:cxn>
              <a:cxn ang="0">
                <a:pos x="1035" y="17"/>
              </a:cxn>
              <a:cxn ang="0">
                <a:pos x="1018" y="342"/>
              </a:cxn>
              <a:cxn ang="0">
                <a:pos x="868" y="393"/>
              </a:cxn>
              <a:cxn ang="0">
                <a:pos x="651" y="117"/>
              </a:cxn>
              <a:cxn ang="0">
                <a:pos x="501" y="201"/>
              </a:cxn>
              <a:cxn ang="0">
                <a:pos x="643" y="509"/>
              </a:cxn>
              <a:cxn ang="0">
                <a:pos x="543" y="610"/>
              </a:cxn>
              <a:cxn ang="0">
                <a:pos x="217" y="493"/>
              </a:cxn>
              <a:cxn ang="0">
                <a:pos x="142" y="618"/>
              </a:cxn>
              <a:cxn ang="0">
                <a:pos x="392" y="835"/>
              </a:cxn>
              <a:cxn ang="0">
                <a:pos x="351" y="1002"/>
              </a:cxn>
              <a:cxn ang="0">
                <a:pos x="8" y="1027"/>
              </a:cxn>
              <a:cxn ang="0">
                <a:pos x="0" y="1211"/>
              </a:cxn>
              <a:cxn ang="0">
                <a:pos x="351" y="1261"/>
              </a:cxn>
              <a:cxn ang="0">
                <a:pos x="384" y="1419"/>
              </a:cxn>
              <a:cxn ang="0">
                <a:pos x="125" y="1653"/>
              </a:cxn>
              <a:cxn ang="0">
                <a:pos x="217" y="1795"/>
              </a:cxn>
              <a:cxn ang="0">
                <a:pos x="509" y="1661"/>
              </a:cxn>
              <a:cxn ang="0">
                <a:pos x="618" y="1770"/>
              </a:cxn>
              <a:cxn ang="0">
                <a:pos x="467" y="2045"/>
              </a:cxn>
              <a:cxn ang="0">
                <a:pos x="609" y="2162"/>
              </a:cxn>
              <a:cxn ang="0">
                <a:pos x="868" y="1912"/>
              </a:cxn>
              <a:cxn ang="0">
                <a:pos x="1018" y="1962"/>
              </a:cxn>
              <a:cxn ang="0">
                <a:pos x="1052" y="2304"/>
              </a:cxn>
              <a:cxn ang="0">
                <a:pos x="1277" y="2313"/>
              </a:cxn>
              <a:cxn ang="0">
                <a:pos x="1302" y="1954"/>
              </a:cxn>
              <a:cxn ang="0">
                <a:pos x="1494" y="1904"/>
              </a:cxn>
              <a:cxn ang="0">
                <a:pos x="1720" y="2154"/>
              </a:cxn>
              <a:cxn ang="0">
                <a:pos x="1870" y="2062"/>
              </a:cxn>
              <a:cxn ang="0">
                <a:pos x="1720" y="1762"/>
              </a:cxn>
              <a:cxn ang="0">
                <a:pos x="1820" y="1636"/>
              </a:cxn>
              <a:cxn ang="0">
                <a:pos x="2120" y="1778"/>
              </a:cxn>
              <a:cxn ang="0">
                <a:pos x="2212" y="1620"/>
              </a:cxn>
              <a:cxn ang="0">
                <a:pos x="1937" y="1419"/>
              </a:cxn>
              <a:cxn ang="0">
                <a:pos x="1970" y="1244"/>
              </a:cxn>
              <a:cxn ang="0">
                <a:pos x="2312" y="1211"/>
              </a:cxn>
              <a:cxn ang="0">
                <a:pos x="2304" y="1035"/>
              </a:cxn>
              <a:cxn ang="0">
                <a:pos x="1962" y="985"/>
              </a:cxn>
              <a:cxn ang="0">
                <a:pos x="1928" y="852"/>
              </a:cxn>
              <a:cxn ang="0">
                <a:pos x="2204" y="660"/>
              </a:cxn>
              <a:cxn ang="0">
                <a:pos x="2112" y="501"/>
              </a:cxn>
              <a:cxn ang="0">
                <a:pos x="1803" y="626"/>
              </a:cxn>
              <a:cxn ang="0">
                <a:pos x="1703" y="526"/>
              </a:cxn>
              <a:cxn ang="0">
                <a:pos x="1861" y="234"/>
              </a:cxn>
              <a:cxn ang="0">
                <a:pos x="1711" y="142"/>
              </a:cxn>
              <a:cxn ang="0">
                <a:pos x="1469" y="384"/>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w="9525">
            <a:noFill/>
            <a:round/>
            <a:headEnd/>
            <a:tailEnd/>
          </a:ln>
          <a:effectLst/>
        </p:spPr>
        <p:txBody>
          <a:bodyPr wrap="none" anchor="ctr"/>
          <a:lstStyle/>
          <a:p>
            <a:pPr>
              <a:defRPr/>
            </a:pPr>
            <a:endParaRPr lang="en-US"/>
          </a:p>
        </p:txBody>
      </p:sp>
      <p:sp>
        <p:nvSpPr>
          <p:cNvPr id="161801" name="Freeform 9"/>
          <p:cNvSpPr>
            <a:spLocks/>
          </p:cNvSpPr>
          <p:nvPr/>
        </p:nvSpPr>
        <p:spPr bwMode="hidden">
          <a:xfrm>
            <a:off x="7146925" y="2555875"/>
            <a:ext cx="2008188" cy="3997325"/>
          </a:xfrm>
          <a:custGeom>
            <a:avLst/>
            <a:gdLst/>
            <a:ahLst/>
            <a:cxnLst>
              <a:cxn ang="0">
                <a:pos x="1265" y="0"/>
              </a:cxn>
              <a:cxn ang="0">
                <a:pos x="1128" y="18"/>
              </a:cxn>
              <a:cxn ang="0">
                <a:pos x="1110" y="372"/>
              </a:cxn>
              <a:cxn ang="0">
                <a:pos x="946" y="428"/>
              </a:cxn>
              <a:cxn ang="0">
                <a:pos x="710" y="127"/>
              </a:cxn>
              <a:cxn ang="0">
                <a:pos x="546" y="219"/>
              </a:cxn>
              <a:cxn ang="0">
                <a:pos x="701" y="555"/>
              </a:cxn>
              <a:cxn ang="0">
                <a:pos x="592" y="665"/>
              </a:cxn>
              <a:cxn ang="0">
                <a:pos x="237" y="537"/>
              </a:cxn>
              <a:cxn ang="0">
                <a:pos x="155" y="674"/>
              </a:cxn>
              <a:cxn ang="0">
                <a:pos x="427" y="911"/>
              </a:cxn>
              <a:cxn ang="0">
                <a:pos x="383" y="1093"/>
              </a:cxn>
              <a:cxn ang="0">
                <a:pos x="9" y="1121"/>
              </a:cxn>
              <a:cxn ang="0">
                <a:pos x="0" y="1322"/>
              </a:cxn>
              <a:cxn ang="0">
                <a:pos x="383" y="1376"/>
              </a:cxn>
              <a:cxn ang="0">
                <a:pos x="419" y="1549"/>
              </a:cxn>
              <a:cxn ang="0">
                <a:pos x="136" y="1804"/>
              </a:cxn>
              <a:cxn ang="0">
                <a:pos x="237" y="1959"/>
              </a:cxn>
              <a:cxn ang="0">
                <a:pos x="555" y="1813"/>
              </a:cxn>
              <a:cxn ang="0">
                <a:pos x="674" y="1932"/>
              </a:cxn>
              <a:cxn ang="0">
                <a:pos x="509" y="2232"/>
              </a:cxn>
              <a:cxn ang="0">
                <a:pos x="664" y="2360"/>
              </a:cxn>
              <a:cxn ang="0">
                <a:pos x="946" y="2087"/>
              </a:cxn>
              <a:cxn ang="0">
                <a:pos x="1110" y="2142"/>
              </a:cxn>
              <a:cxn ang="0">
                <a:pos x="1147" y="2515"/>
              </a:cxn>
              <a:cxn ang="0">
                <a:pos x="1265" y="2518"/>
              </a:cxn>
              <a:cxn ang="0">
                <a:pos x="1265" y="0"/>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w="9525">
            <a:noFill/>
            <a:round/>
            <a:headEnd/>
            <a:tailEnd/>
          </a:ln>
          <a:effectLst/>
        </p:spPr>
        <p:txBody>
          <a:bodyPr wrap="none" anchor="ctr"/>
          <a:lstStyle/>
          <a:p>
            <a:pPr>
              <a:defRPr/>
            </a:pPr>
            <a:endParaRPr lang="en-US"/>
          </a:p>
        </p:txBody>
      </p:sp>
      <p:pic>
        <p:nvPicPr>
          <p:cNvPr id="1036" name="Picture 10" descr="C:\My Documents\bits\Facbanna.png"/>
          <p:cNvPicPr>
            <a:picLocks noChangeAspect="1" noChangeArrowheads="1"/>
          </p:cNvPicPr>
          <p:nvPr/>
        </p:nvPicPr>
        <p:blipFill>
          <a:blip r:embed="rId23" cstate="print"/>
          <a:srcRect/>
          <a:stretch>
            <a:fillRect/>
          </a:stretch>
        </p:blipFill>
        <p:spPr bwMode="invGray">
          <a:xfrm>
            <a:off x="3175" y="-3175"/>
            <a:ext cx="803275" cy="6858000"/>
          </a:xfrm>
          <a:prstGeom prst="rect">
            <a:avLst/>
          </a:prstGeom>
          <a:noFill/>
          <a:ln w="9525">
            <a:noFill/>
            <a:miter lim="800000"/>
            <a:headEnd/>
            <a:tailEnd/>
          </a:ln>
        </p:spPr>
      </p:pic>
      <p:sp>
        <p:nvSpPr>
          <p:cNvPr id="1037" name="Rectangle 11"/>
          <p:cNvSpPr>
            <a:spLocks noGrp="1" noChangeArrowheads="1"/>
          </p:cNvSpPr>
          <p:nvPr>
            <p:ph type="title"/>
          </p:nvPr>
        </p:nvSpPr>
        <p:spPr bwMode="auto">
          <a:xfrm>
            <a:off x="1066800" y="3048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38" name="Rectangle 12"/>
          <p:cNvSpPr>
            <a:spLocks noGrp="1" noChangeArrowheads="1"/>
          </p:cNvSpPr>
          <p:nvPr>
            <p:ph type="body" idx="1"/>
          </p:nvPr>
        </p:nvSpPr>
        <p:spPr bwMode="auto">
          <a:xfrm>
            <a:off x="1066800" y="16764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1807" name="Rectangle 15"/>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2"/>
                </a:solidFill>
                <a:latin typeface="+mn-lt"/>
              </a:defRPr>
            </a:lvl1pPr>
          </a:lstStyle>
          <a:p>
            <a:pPr>
              <a:defRPr/>
            </a:pPr>
            <a:fld id="{337ACF76-5934-4E7E-B3D3-36D3C5555E0E}" type="slidenum">
              <a:rPr lang="en-US"/>
              <a:pPr>
                <a:defRPr/>
              </a:pPr>
              <a:t>‹#›</a:t>
            </a:fld>
            <a:endParaRPr lang="en-US"/>
          </a:p>
        </p:txBody>
      </p:sp>
      <p:sp>
        <p:nvSpPr>
          <p:cNvPr id="161809" name="Text Box 17"/>
          <p:cNvSpPr txBox="1">
            <a:spLocks noChangeArrowheads="1"/>
          </p:cNvSpPr>
          <p:nvPr/>
        </p:nvSpPr>
        <p:spPr bwMode="auto">
          <a:xfrm>
            <a:off x="228600" y="228600"/>
            <a:ext cx="1447800" cy="457200"/>
          </a:xfrm>
          <a:prstGeom prst="rect">
            <a:avLst/>
          </a:prstGeom>
          <a:noFill/>
          <a:ln w="9525">
            <a:noFill/>
            <a:miter lim="800000"/>
            <a:headEnd/>
            <a:tailEnd/>
          </a:ln>
          <a:effectLst/>
        </p:spPr>
        <p:txBody>
          <a:bodyPr>
            <a:spAutoFit/>
          </a:bodyPr>
          <a:lstStyle/>
          <a:p>
            <a:pPr>
              <a:spcBef>
                <a:spcPct val="50000"/>
              </a:spcBef>
              <a:defRPr/>
            </a:pPr>
            <a:endParaRPr lang="en-US">
              <a:latin typeface="Times New Roman" pitchFamily="18" charset="0"/>
            </a:endParaRPr>
          </a:p>
        </p:txBody>
      </p:sp>
      <p:sp>
        <p:nvSpPr>
          <p:cNvPr id="161810" name="Text Box 18"/>
          <p:cNvSpPr txBox="1">
            <a:spLocks noChangeArrowheads="1"/>
          </p:cNvSpPr>
          <p:nvPr/>
        </p:nvSpPr>
        <p:spPr bwMode="auto">
          <a:xfrm>
            <a:off x="228600" y="228600"/>
            <a:ext cx="2438400" cy="44319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1800" b="1" dirty="0">
                <a:solidFill>
                  <a:srgbClr val="FFC000"/>
                </a:solidFill>
                <a:latin typeface="Times New Roman" pitchFamily="18" charset="0"/>
              </a:rPr>
              <a:t>OFFICE</a:t>
            </a:r>
            <a:r>
              <a:rPr lang="en-US" sz="1800" b="1" baseline="0" dirty="0">
                <a:solidFill>
                  <a:srgbClr val="FFC000"/>
                </a:solidFill>
                <a:latin typeface="Times New Roman" pitchFamily="18" charset="0"/>
              </a:rPr>
              <a:t> OF</a:t>
            </a:r>
          </a:p>
          <a:p>
            <a:pPr algn="l">
              <a:lnSpc>
                <a:spcPct val="80000"/>
              </a:lnSpc>
              <a:defRPr/>
            </a:pPr>
            <a:r>
              <a:rPr lang="en-US" sz="1800" b="1" baseline="0" dirty="0">
                <a:solidFill>
                  <a:srgbClr val="FFC000"/>
                </a:solidFill>
                <a:latin typeface="Times New Roman" pitchFamily="18" charset="0"/>
              </a:rPr>
              <a:t>TRAFFIC &amp; SAFETY</a:t>
            </a:r>
            <a:endParaRPr lang="en-US" sz="1800" b="1" dirty="0">
              <a:solidFill>
                <a:srgbClr val="FFC000"/>
              </a:solidFill>
              <a:latin typeface="Times New Roman" pitchFamily="18" charset="0"/>
            </a:endParaRPr>
          </a:p>
        </p:txBody>
      </p:sp>
      <p:grpSp>
        <p:nvGrpSpPr>
          <p:cNvPr id="1044" name="Group 19"/>
          <p:cNvGrpSpPr>
            <a:grpSpLocks/>
          </p:cNvGrpSpPr>
          <p:nvPr/>
        </p:nvGrpSpPr>
        <p:grpSpPr bwMode="auto">
          <a:xfrm>
            <a:off x="3916363" y="2813050"/>
            <a:ext cx="1231900" cy="1233488"/>
            <a:chOff x="0" y="-29"/>
            <a:chExt cx="776" cy="777"/>
          </a:xfrm>
        </p:grpSpPr>
        <p:sp>
          <p:nvSpPr>
            <p:cNvPr id="161812" name="Rectangle 20"/>
            <p:cNvSpPr>
              <a:spLocks noChangeArrowheads="1"/>
            </p:cNvSpPr>
            <p:nvPr userDrawn="1"/>
          </p:nvSpPr>
          <p:spPr bwMode="auto">
            <a:xfrm>
              <a:off x="0" y="-29"/>
              <a:ext cx="776" cy="288"/>
            </a:xfrm>
            <a:prstGeom prst="rect">
              <a:avLst/>
            </a:prstGeom>
            <a:noFill/>
            <a:ln w="12700">
              <a:noFill/>
              <a:miter lim="800000"/>
              <a:headEnd type="none" w="sm" len="sm"/>
              <a:tailEnd type="none" w="sm" len="sm"/>
            </a:ln>
            <a:effectLst/>
          </p:spPr>
          <p:txBody>
            <a:bodyPr>
              <a:spAutoFit/>
            </a:bodyPr>
            <a:lstStyle/>
            <a:p>
              <a:pPr>
                <a:defRPr/>
              </a:pPr>
              <a:endParaRPr lang="en-US">
                <a:latin typeface="Times New Roman" pitchFamily="18" charset="0"/>
              </a:endParaRPr>
            </a:p>
          </p:txBody>
        </p:sp>
        <p:sp>
          <p:nvSpPr>
            <p:cNvPr id="161813" name="Rectangle 21"/>
            <p:cNvSpPr>
              <a:spLocks noChangeArrowheads="1"/>
            </p:cNvSpPr>
            <p:nvPr userDrawn="1"/>
          </p:nvSpPr>
          <p:spPr bwMode="auto">
            <a:xfrm>
              <a:off x="0" y="0"/>
              <a:ext cx="776" cy="748"/>
            </a:xfrm>
            <a:prstGeom prst="rect">
              <a:avLst/>
            </a:prstGeom>
            <a:noFill/>
            <a:ln w="12700">
              <a:noFill/>
              <a:miter lim="800000"/>
              <a:headEnd type="none" w="sm" len="sm"/>
              <a:tailEnd type="none" w="sm" len="sm"/>
            </a:ln>
            <a:effectLst/>
          </p:spPr>
          <p:txBody>
            <a:bodyPr/>
            <a:lstStyle/>
            <a:p>
              <a:pPr algn="ctr">
                <a:defRPr/>
              </a:pPr>
              <a:r>
                <a:rPr lang="en-US">
                  <a:latin typeface="Times New Roman" pitchFamily="18" charset="0"/>
                </a:rPr>
                <a:t>              </a:t>
              </a:r>
            </a:p>
            <a:p>
              <a:pPr algn="ctr" eaLnBrk="0" hangingPunct="0">
                <a:defRPr/>
              </a:pPr>
              <a:endParaRPr lang="en-US">
                <a:latin typeface="Times New Roman" pitchFamily="18" charset="0"/>
              </a:endParaRPr>
            </a:p>
          </p:txBody>
        </p:sp>
      </p:grpSp>
      <p:pic>
        <p:nvPicPr>
          <p:cNvPr id="1046" name="Picture 23" descr="http://www.addcoinc.com/gifs_jpegs/tcg/slideshow/t_2.jpg"/>
          <p:cNvPicPr>
            <a:picLocks noChangeAspect="1" noChangeArrowheads="1"/>
          </p:cNvPicPr>
          <p:nvPr/>
        </p:nvPicPr>
        <p:blipFill>
          <a:blip r:embed="rId24" cstate="print">
            <a:lum bright="22000" contrast="-36000"/>
          </a:blip>
          <a:srcRect/>
          <a:stretch>
            <a:fillRect/>
          </a:stretch>
        </p:blipFill>
        <p:spPr bwMode="auto">
          <a:xfrm>
            <a:off x="228600" y="5670550"/>
            <a:ext cx="838200" cy="796925"/>
          </a:xfrm>
          <a:prstGeom prst="rect">
            <a:avLst/>
          </a:prstGeom>
          <a:noFill/>
          <a:ln w="9525">
            <a:noFill/>
            <a:miter lim="800000"/>
            <a:headEnd/>
            <a:tailEnd/>
          </a:ln>
        </p:spPr>
      </p:pic>
      <p:pic>
        <p:nvPicPr>
          <p:cNvPr id="1029" name="Picture 5"/>
          <p:cNvPicPr>
            <a:picLocks noChangeAspect="1" noChangeArrowheads="1"/>
          </p:cNvPicPr>
          <p:nvPr/>
        </p:nvPicPr>
        <p:blipFill>
          <a:blip r:embed="rId25" cstate="print"/>
          <a:srcRect/>
          <a:stretch>
            <a:fillRect/>
          </a:stretch>
        </p:blipFill>
        <p:spPr bwMode="auto">
          <a:xfrm>
            <a:off x="7772400" y="152400"/>
            <a:ext cx="1066800" cy="853440"/>
          </a:xfrm>
          <a:prstGeom prst="rect">
            <a:avLst/>
          </a:prstGeom>
          <a:noFill/>
          <a:ln w="9525">
            <a:noFill/>
            <a:miter lim="800000"/>
            <a:headEnd/>
            <a:tailEnd/>
          </a:ln>
        </p:spPr>
      </p:pic>
      <p:pic>
        <p:nvPicPr>
          <p:cNvPr id="91141" name="Picture 5" descr="\\ntdfs\(W)DataStor\Highway\Maintenance\GIS\Presentations\Logos\Full Color Gradient\Iowa-DOT-logo_horizontal-with-tagline_color-gradient.pn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602239" y="6069013"/>
            <a:ext cx="2189336" cy="497576"/>
          </a:xfrm>
          <a:prstGeom prst="rect">
            <a:avLst/>
          </a:prstGeom>
          <a:noFill/>
          <a:extLst>
            <a:ext uri="{909E8E84-426E-40DD-AFC4-6F175D3DCCD1}">
              <a14:hiddenFill xmlns:a14="http://schemas.microsoft.com/office/drawing/2010/main">
                <a:solidFill>
                  <a:srgbClr val="FFFFFF"/>
                </a:solidFill>
              </a14:hiddenFill>
            </a:ext>
          </a:extLst>
        </p:spPr>
      </p:pic>
    </p:spTree>
  </p:cSld>
  <p:clrMap bg1="dk1" tx1="lt1" bg2="dk2" tx2="lt2" accent1="accent1" accent2="accent2" accent3="accent3" accent4="accent4" accent5="accent5" accent6="accent6" hlink="hlink" folHlink="folHlink"/>
  <p:sldLayoutIdLst>
    <p:sldLayoutId id="2147484116" r:id="rId1"/>
    <p:sldLayoutId id="2147484099" r:id="rId2"/>
    <p:sldLayoutId id="2147484117"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 id="2147484108" r:id="rId12"/>
    <p:sldLayoutId id="2147484109" r:id="rId13"/>
    <p:sldLayoutId id="2147484110" r:id="rId14"/>
    <p:sldLayoutId id="2147484111" r:id="rId15"/>
    <p:sldLayoutId id="2147484112" r:id="rId16"/>
    <p:sldLayoutId id="2147484113" r:id="rId17"/>
    <p:sldLayoutId id="2147484114" r:id="rId18"/>
    <p:sldLayoutId id="2147484115" r:id="rId19"/>
    <p:sldLayoutId id="2147484154" r:id="rId20"/>
    <p:sldLayoutId id="2147484155" r:id="rId21"/>
  </p:sldLayoutIdLst>
  <p:hf hdr="0" ft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defRPr>
      </a:lvl2pPr>
      <a:lvl3pPr algn="l" rtl="0" eaLnBrk="0" fontAlgn="base" hangingPunct="0">
        <a:spcBef>
          <a:spcPct val="0"/>
        </a:spcBef>
        <a:spcAft>
          <a:spcPct val="0"/>
        </a:spcAft>
        <a:defRPr sz="4400">
          <a:solidFill>
            <a:schemeClr val="tx2"/>
          </a:solidFill>
          <a:latin typeface="Arial" charset="0"/>
        </a:defRPr>
      </a:lvl3pPr>
      <a:lvl4pPr algn="l" rtl="0" eaLnBrk="0" fontAlgn="base" hangingPunct="0">
        <a:spcBef>
          <a:spcPct val="0"/>
        </a:spcBef>
        <a:spcAft>
          <a:spcPct val="0"/>
        </a:spcAft>
        <a:defRPr sz="4400">
          <a:solidFill>
            <a:schemeClr val="tx2"/>
          </a:solidFill>
          <a:latin typeface="Arial" charset="0"/>
        </a:defRPr>
      </a:lvl4pPr>
      <a:lvl5pPr algn="l" rtl="0" eaLnBrk="0" fontAlgn="base" hangingPunct="0">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FFFF00"/>
        </a:buClr>
        <a:buSzPct val="80000"/>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CC0000"/>
        </a:buClr>
        <a:buSzPct val="70000"/>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rgbClr val="009900"/>
        </a:buClr>
        <a:buSzPct val="60000"/>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hlink"/>
        </a:buClr>
        <a:buSzPct val="60000"/>
        <a:buFont typeface="Wingding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EBA02-CFFE-4FA9-AEEE-7BC54DD155EE}" type="datetimeFigureOut">
              <a:rPr lang="en-US" smtClean="0"/>
              <a:pPr/>
              <a:t>3/7/2022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3D9EA7-7D12-457A-9C7D-628BAFA4245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61794" name="Freeform 2"/>
          <p:cNvSpPr>
            <a:spLocks/>
          </p:cNvSpPr>
          <p:nvPr/>
        </p:nvSpPr>
        <p:spPr bwMode="hidden">
          <a:xfrm>
            <a:off x="-11113" y="1836738"/>
            <a:ext cx="2268538" cy="2709862"/>
          </a:xfrm>
          <a:custGeom>
            <a:avLst/>
            <a:gdLst/>
            <a:ahLst/>
            <a:cxnLst>
              <a:cxn ang="0">
                <a:pos x="808" y="283"/>
              </a:cxn>
              <a:cxn ang="0">
                <a:pos x="673" y="252"/>
              </a:cxn>
              <a:cxn ang="0">
                <a:pos x="654" y="0"/>
              </a:cxn>
              <a:cxn ang="0">
                <a:pos x="488" y="13"/>
              </a:cxn>
              <a:cxn ang="0">
                <a:pos x="476" y="252"/>
              </a:cxn>
              <a:cxn ang="0">
                <a:pos x="365" y="290"/>
              </a:cxn>
              <a:cxn ang="0">
                <a:pos x="206" y="86"/>
              </a:cxn>
              <a:cxn ang="0">
                <a:pos x="95" y="148"/>
              </a:cxn>
              <a:cxn ang="0">
                <a:pos x="200" y="376"/>
              </a:cxn>
              <a:cxn ang="0">
                <a:pos x="126" y="450"/>
              </a:cxn>
              <a:cxn ang="0">
                <a:pos x="0" y="423"/>
              </a:cxn>
              <a:cxn ang="0">
                <a:pos x="0" y="1273"/>
              </a:cxn>
              <a:cxn ang="0">
                <a:pos x="101" y="1226"/>
              </a:cxn>
              <a:cxn ang="0">
                <a:pos x="181" y="1306"/>
              </a:cxn>
              <a:cxn ang="0">
                <a:pos x="70" y="1509"/>
              </a:cxn>
              <a:cxn ang="0">
                <a:pos x="175" y="1596"/>
              </a:cxn>
              <a:cxn ang="0">
                <a:pos x="365" y="1411"/>
              </a:cxn>
              <a:cxn ang="0">
                <a:pos x="476" y="1448"/>
              </a:cxn>
              <a:cxn ang="0">
                <a:pos x="501" y="1700"/>
              </a:cxn>
              <a:cxn ang="0">
                <a:pos x="667" y="1707"/>
              </a:cxn>
              <a:cxn ang="0">
                <a:pos x="685" y="1442"/>
              </a:cxn>
              <a:cxn ang="0">
                <a:pos x="826" y="1405"/>
              </a:cxn>
              <a:cxn ang="0">
                <a:pos x="993" y="1590"/>
              </a:cxn>
              <a:cxn ang="0">
                <a:pos x="1103" y="1522"/>
              </a:cxn>
              <a:cxn ang="0">
                <a:pos x="993" y="1300"/>
              </a:cxn>
              <a:cxn ang="0">
                <a:pos x="1067" y="1207"/>
              </a:cxn>
              <a:cxn ang="0">
                <a:pos x="1288" y="1312"/>
              </a:cxn>
              <a:cxn ang="0">
                <a:pos x="1355" y="1196"/>
              </a:cxn>
              <a:cxn ang="0">
                <a:pos x="1153" y="1047"/>
              </a:cxn>
              <a:cxn ang="0">
                <a:pos x="1177" y="918"/>
              </a:cxn>
              <a:cxn ang="0">
                <a:pos x="1429" y="894"/>
              </a:cxn>
              <a:cxn ang="0">
                <a:pos x="1423" y="764"/>
              </a:cxn>
              <a:cxn ang="0">
                <a:pos x="1171" y="727"/>
              </a:cxn>
              <a:cxn ang="0">
                <a:pos x="1146" y="629"/>
              </a:cxn>
              <a:cxn ang="0">
                <a:pos x="1349" y="487"/>
              </a:cxn>
              <a:cxn ang="0">
                <a:pos x="1282" y="370"/>
              </a:cxn>
              <a:cxn ang="0">
                <a:pos x="1054" y="462"/>
              </a:cxn>
              <a:cxn ang="0">
                <a:pos x="980" y="388"/>
              </a:cxn>
              <a:cxn ang="0">
                <a:pos x="1097" y="173"/>
              </a:cxn>
              <a:cxn ang="0">
                <a:pos x="986" y="105"/>
              </a:cxn>
              <a:cxn ang="0">
                <a:pos x="808" y="283"/>
              </a:cxn>
            </a:cxnLst>
            <a:rect l="0" t="0" r="r" b="b"/>
            <a:pathLst>
              <a:path w="1429" h="1707">
                <a:moveTo>
                  <a:pt x="808" y="283"/>
                </a:moveTo>
                <a:lnTo>
                  <a:pt x="673" y="252"/>
                </a:lnTo>
                <a:lnTo>
                  <a:pt x="654" y="0"/>
                </a:lnTo>
                <a:lnTo>
                  <a:pt x="488" y="13"/>
                </a:lnTo>
                <a:lnTo>
                  <a:pt x="476" y="252"/>
                </a:lnTo>
                <a:lnTo>
                  <a:pt x="365" y="290"/>
                </a:lnTo>
                <a:lnTo>
                  <a:pt x="206" y="86"/>
                </a:lnTo>
                <a:lnTo>
                  <a:pt x="95" y="148"/>
                </a:lnTo>
                <a:lnTo>
                  <a:pt x="200" y="376"/>
                </a:lnTo>
                <a:lnTo>
                  <a:pt x="126" y="450"/>
                </a:lnTo>
                <a:lnTo>
                  <a:pt x="0" y="423"/>
                </a:lnTo>
                <a:lnTo>
                  <a:pt x="0" y="1273"/>
                </a:lnTo>
                <a:lnTo>
                  <a:pt x="101" y="1226"/>
                </a:lnTo>
                <a:lnTo>
                  <a:pt x="181" y="1306"/>
                </a:lnTo>
                <a:lnTo>
                  <a:pt x="70" y="1509"/>
                </a:lnTo>
                <a:lnTo>
                  <a:pt x="175" y="1596"/>
                </a:lnTo>
                <a:lnTo>
                  <a:pt x="365" y="1411"/>
                </a:lnTo>
                <a:lnTo>
                  <a:pt x="476" y="1448"/>
                </a:lnTo>
                <a:lnTo>
                  <a:pt x="501" y="1700"/>
                </a:lnTo>
                <a:lnTo>
                  <a:pt x="667" y="1707"/>
                </a:lnTo>
                <a:lnTo>
                  <a:pt x="685" y="1442"/>
                </a:lnTo>
                <a:lnTo>
                  <a:pt x="826" y="1405"/>
                </a:lnTo>
                <a:lnTo>
                  <a:pt x="993" y="1590"/>
                </a:lnTo>
                <a:lnTo>
                  <a:pt x="1103" y="1522"/>
                </a:lnTo>
                <a:lnTo>
                  <a:pt x="993" y="1300"/>
                </a:lnTo>
                <a:lnTo>
                  <a:pt x="1067" y="1207"/>
                </a:lnTo>
                <a:lnTo>
                  <a:pt x="1288" y="1312"/>
                </a:lnTo>
                <a:lnTo>
                  <a:pt x="1355" y="1196"/>
                </a:lnTo>
                <a:lnTo>
                  <a:pt x="1153" y="1047"/>
                </a:lnTo>
                <a:lnTo>
                  <a:pt x="1177" y="918"/>
                </a:lnTo>
                <a:lnTo>
                  <a:pt x="1429" y="894"/>
                </a:lnTo>
                <a:lnTo>
                  <a:pt x="1423" y="764"/>
                </a:lnTo>
                <a:lnTo>
                  <a:pt x="1171" y="727"/>
                </a:lnTo>
                <a:lnTo>
                  <a:pt x="1146" y="629"/>
                </a:lnTo>
                <a:lnTo>
                  <a:pt x="1349" y="487"/>
                </a:lnTo>
                <a:lnTo>
                  <a:pt x="1282" y="370"/>
                </a:lnTo>
                <a:lnTo>
                  <a:pt x="1054" y="462"/>
                </a:lnTo>
                <a:lnTo>
                  <a:pt x="980" y="388"/>
                </a:lnTo>
                <a:lnTo>
                  <a:pt x="1097" y="173"/>
                </a:lnTo>
                <a:lnTo>
                  <a:pt x="986" y="105"/>
                </a:lnTo>
                <a:lnTo>
                  <a:pt x="808" y="283"/>
                </a:lnTo>
                <a:close/>
              </a:path>
            </a:pathLst>
          </a:custGeom>
          <a:gradFill rotWithShape="0">
            <a:gsLst>
              <a:gs pos="0">
                <a:schemeClr val="accent2"/>
              </a:gs>
              <a:gs pos="100000">
                <a:schemeClr val="bg1"/>
              </a:gs>
            </a:gsLst>
            <a:lin ang="0" scaled="1"/>
          </a:gradFill>
          <a:ln w="9525">
            <a:noFill/>
            <a:round/>
            <a:headEnd/>
            <a:tailEnd/>
          </a:ln>
          <a:effectLst/>
        </p:spPr>
        <p:txBody>
          <a:bodyPr wrap="none" anchor="ctr"/>
          <a:lstStyle/>
          <a:p>
            <a:pPr>
              <a:defRPr/>
            </a:pPr>
            <a:endParaRPr lang="en-US"/>
          </a:p>
        </p:txBody>
      </p:sp>
      <p:sp>
        <p:nvSpPr>
          <p:cNvPr id="161795" name="Freeform 3"/>
          <p:cNvSpPr>
            <a:spLocks/>
          </p:cNvSpPr>
          <p:nvPr/>
        </p:nvSpPr>
        <p:spPr bwMode="hidden">
          <a:xfrm>
            <a:off x="107950" y="15875"/>
            <a:ext cx="838200" cy="787400"/>
          </a:xfrm>
          <a:custGeom>
            <a:avLst/>
            <a:gdLst/>
            <a:ahLst/>
            <a:cxnLst>
              <a:cxn ang="0">
                <a:pos x="335" y="56"/>
              </a:cxn>
              <a:cxn ang="0">
                <a:pos x="293" y="46"/>
              </a:cxn>
              <a:cxn ang="0">
                <a:pos x="288" y="0"/>
              </a:cxn>
              <a:cxn ang="0">
                <a:pos x="238" y="0"/>
              </a:cxn>
              <a:cxn ang="0">
                <a:pos x="232" y="46"/>
              </a:cxn>
              <a:cxn ang="0">
                <a:pos x="198" y="58"/>
              </a:cxn>
              <a:cxn ang="0">
                <a:pos x="146" y="0"/>
              </a:cxn>
              <a:cxn ang="0">
                <a:pos x="114" y="14"/>
              </a:cxn>
              <a:cxn ang="0">
                <a:pos x="147" y="84"/>
              </a:cxn>
              <a:cxn ang="0">
                <a:pos x="124" y="107"/>
              </a:cxn>
              <a:cxn ang="0">
                <a:pos x="50" y="81"/>
              </a:cxn>
              <a:cxn ang="0">
                <a:pos x="32" y="109"/>
              </a:cxn>
              <a:cxn ang="0">
                <a:pos x="90" y="159"/>
              </a:cxn>
              <a:cxn ang="0">
                <a:pos x="80" y="197"/>
              </a:cxn>
              <a:cxn ang="0">
                <a:pos x="2" y="202"/>
              </a:cxn>
              <a:cxn ang="0">
                <a:pos x="0" y="244"/>
              </a:cxn>
              <a:cxn ang="0">
                <a:pos x="80" y="256"/>
              </a:cxn>
              <a:cxn ang="0">
                <a:pos x="88" y="292"/>
              </a:cxn>
              <a:cxn ang="0">
                <a:pos x="29" y="345"/>
              </a:cxn>
              <a:cxn ang="0">
                <a:pos x="50" y="378"/>
              </a:cxn>
              <a:cxn ang="0">
                <a:pos x="116" y="347"/>
              </a:cxn>
              <a:cxn ang="0">
                <a:pos x="141" y="372"/>
              </a:cxn>
              <a:cxn ang="0">
                <a:pos x="107" y="435"/>
              </a:cxn>
              <a:cxn ang="0">
                <a:pos x="139" y="462"/>
              </a:cxn>
              <a:cxn ang="0">
                <a:pos x="198" y="404"/>
              </a:cxn>
              <a:cxn ang="0">
                <a:pos x="232" y="416"/>
              </a:cxn>
              <a:cxn ang="0">
                <a:pos x="240" y="494"/>
              </a:cxn>
              <a:cxn ang="0">
                <a:pos x="292" y="496"/>
              </a:cxn>
              <a:cxn ang="0">
                <a:pos x="297" y="414"/>
              </a:cxn>
              <a:cxn ang="0">
                <a:pos x="341" y="403"/>
              </a:cxn>
              <a:cxn ang="0">
                <a:pos x="393" y="460"/>
              </a:cxn>
              <a:cxn ang="0">
                <a:pos x="427" y="439"/>
              </a:cxn>
              <a:cxn ang="0">
                <a:pos x="393" y="370"/>
              </a:cxn>
              <a:cxn ang="0">
                <a:pos x="416" y="341"/>
              </a:cxn>
              <a:cxn ang="0">
                <a:pos x="484" y="374"/>
              </a:cxn>
              <a:cxn ang="0">
                <a:pos x="505" y="338"/>
              </a:cxn>
              <a:cxn ang="0">
                <a:pos x="442" y="292"/>
              </a:cxn>
              <a:cxn ang="0">
                <a:pos x="450" y="252"/>
              </a:cxn>
              <a:cxn ang="0">
                <a:pos x="528" y="244"/>
              </a:cxn>
              <a:cxn ang="0">
                <a:pos x="526" y="204"/>
              </a:cxn>
              <a:cxn ang="0">
                <a:pos x="448" y="193"/>
              </a:cxn>
              <a:cxn ang="0">
                <a:pos x="440" y="162"/>
              </a:cxn>
              <a:cxn ang="0">
                <a:pos x="503" y="119"/>
              </a:cxn>
              <a:cxn ang="0">
                <a:pos x="482" y="82"/>
              </a:cxn>
              <a:cxn ang="0">
                <a:pos x="412" y="111"/>
              </a:cxn>
              <a:cxn ang="0">
                <a:pos x="389" y="88"/>
              </a:cxn>
              <a:cxn ang="0">
                <a:pos x="425" y="21"/>
              </a:cxn>
              <a:cxn ang="0">
                <a:pos x="391" y="0"/>
              </a:cxn>
              <a:cxn ang="0">
                <a:pos x="335" y="56"/>
              </a:cxn>
            </a:cxnLst>
            <a:rect l="0" t="0" r="r" b="b"/>
            <a:pathLst>
              <a:path w="528" h="496">
                <a:moveTo>
                  <a:pt x="335" y="56"/>
                </a:moveTo>
                <a:lnTo>
                  <a:pt x="293" y="46"/>
                </a:lnTo>
                <a:lnTo>
                  <a:pt x="288" y="0"/>
                </a:lnTo>
                <a:lnTo>
                  <a:pt x="238" y="0"/>
                </a:lnTo>
                <a:lnTo>
                  <a:pt x="232" y="46"/>
                </a:lnTo>
                <a:lnTo>
                  <a:pt x="198" y="58"/>
                </a:lnTo>
                <a:lnTo>
                  <a:pt x="146" y="0"/>
                </a:lnTo>
                <a:lnTo>
                  <a:pt x="114" y="14"/>
                </a:lnTo>
                <a:lnTo>
                  <a:pt x="147" y="84"/>
                </a:lnTo>
                <a:lnTo>
                  <a:pt x="124" y="107"/>
                </a:lnTo>
                <a:lnTo>
                  <a:pt x="50" y="81"/>
                </a:lnTo>
                <a:lnTo>
                  <a:pt x="32" y="109"/>
                </a:lnTo>
                <a:lnTo>
                  <a:pt x="90" y="159"/>
                </a:lnTo>
                <a:lnTo>
                  <a:pt x="80" y="197"/>
                </a:lnTo>
                <a:lnTo>
                  <a:pt x="2" y="202"/>
                </a:lnTo>
                <a:lnTo>
                  <a:pt x="0" y="244"/>
                </a:lnTo>
                <a:lnTo>
                  <a:pt x="80" y="256"/>
                </a:lnTo>
                <a:lnTo>
                  <a:pt x="88" y="292"/>
                </a:lnTo>
                <a:lnTo>
                  <a:pt x="29" y="345"/>
                </a:lnTo>
                <a:lnTo>
                  <a:pt x="50" y="378"/>
                </a:lnTo>
                <a:lnTo>
                  <a:pt x="116" y="347"/>
                </a:lnTo>
                <a:lnTo>
                  <a:pt x="141" y="372"/>
                </a:lnTo>
                <a:lnTo>
                  <a:pt x="107" y="435"/>
                </a:lnTo>
                <a:lnTo>
                  <a:pt x="139" y="462"/>
                </a:lnTo>
                <a:lnTo>
                  <a:pt x="198" y="404"/>
                </a:lnTo>
                <a:lnTo>
                  <a:pt x="232" y="416"/>
                </a:lnTo>
                <a:lnTo>
                  <a:pt x="240" y="494"/>
                </a:lnTo>
                <a:lnTo>
                  <a:pt x="292" y="496"/>
                </a:lnTo>
                <a:lnTo>
                  <a:pt x="297" y="414"/>
                </a:lnTo>
                <a:lnTo>
                  <a:pt x="341" y="403"/>
                </a:lnTo>
                <a:lnTo>
                  <a:pt x="393" y="460"/>
                </a:lnTo>
                <a:lnTo>
                  <a:pt x="427" y="439"/>
                </a:lnTo>
                <a:lnTo>
                  <a:pt x="393" y="370"/>
                </a:lnTo>
                <a:lnTo>
                  <a:pt x="416" y="341"/>
                </a:lnTo>
                <a:lnTo>
                  <a:pt x="484" y="374"/>
                </a:lnTo>
                <a:lnTo>
                  <a:pt x="505" y="338"/>
                </a:lnTo>
                <a:lnTo>
                  <a:pt x="442" y="292"/>
                </a:lnTo>
                <a:lnTo>
                  <a:pt x="450" y="252"/>
                </a:lnTo>
                <a:lnTo>
                  <a:pt x="528" y="244"/>
                </a:lnTo>
                <a:lnTo>
                  <a:pt x="526" y="204"/>
                </a:lnTo>
                <a:lnTo>
                  <a:pt x="448" y="193"/>
                </a:lnTo>
                <a:lnTo>
                  <a:pt x="440" y="162"/>
                </a:lnTo>
                <a:lnTo>
                  <a:pt x="503" y="119"/>
                </a:lnTo>
                <a:lnTo>
                  <a:pt x="482" y="82"/>
                </a:lnTo>
                <a:lnTo>
                  <a:pt x="412" y="111"/>
                </a:lnTo>
                <a:lnTo>
                  <a:pt x="389" y="88"/>
                </a:lnTo>
                <a:lnTo>
                  <a:pt x="425" y="21"/>
                </a:lnTo>
                <a:lnTo>
                  <a:pt x="391" y="0"/>
                </a:lnTo>
                <a:lnTo>
                  <a:pt x="335" y="56"/>
                </a:lnTo>
                <a:close/>
              </a:path>
            </a:pathLst>
          </a:custGeom>
          <a:gradFill rotWithShape="0">
            <a:gsLst>
              <a:gs pos="0">
                <a:schemeClr val="accent1"/>
              </a:gs>
              <a:gs pos="100000">
                <a:schemeClr val="bg1"/>
              </a:gs>
            </a:gsLst>
            <a:lin ang="2700000" scaled="1"/>
          </a:gradFill>
          <a:ln w="9525">
            <a:noFill/>
            <a:round/>
            <a:headEnd/>
            <a:tailEnd/>
          </a:ln>
          <a:effectLst/>
        </p:spPr>
        <p:txBody>
          <a:bodyPr wrap="none" anchor="ctr"/>
          <a:lstStyle/>
          <a:p>
            <a:pPr>
              <a:defRPr/>
            </a:pPr>
            <a:endParaRPr lang="en-US"/>
          </a:p>
        </p:txBody>
      </p:sp>
      <p:sp>
        <p:nvSpPr>
          <p:cNvPr id="161796" name="Freeform 4"/>
          <p:cNvSpPr>
            <a:spLocks/>
          </p:cNvSpPr>
          <p:nvPr/>
        </p:nvSpPr>
        <p:spPr bwMode="hidden">
          <a:xfrm>
            <a:off x="1192213" y="354013"/>
            <a:ext cx="2266950" cy="2270125"/>
          </a:xfrm>
          <a:custGeom>
            <a:avLst/>
            <a:gdLst/>
            <a:ahLst/>
            <a:cxnLst>
              <a:cxn ang="0">
                <a:pos x="1469" y="384"/>
              </a:cxn>
              <a:cxn ang="0">
                <a:pos x="1285" y="342"/>
              </a:cxn>
              <a:cxn ang="0">
                <a:pos x="1260" y="0"/>
              </a:cxn>
              <a:cxn ang="0">
                <a:pos x="1035" y="17"/>
              </a:cxn>
              <a:cxn ang="0">
                <a:pos x="1018" y="342"/>
              </a:cxn>
              <a:cxn ang="0">
                <a:pos x="868" y="393"/>
              </a:cxn>
              <a:cxn ang="0">
                <a:pos x="651" y="117"/>
              </a:cxn>
              <a:cxn ang="0">
                <a:pos x="501" y="201"/>
              </a:cxn>
              <a:cxn ang="0">
                <a:pos x="643" y="509"/>
              </a:cxn>
              <a:cxn ang="0">
                <a:pos x="543" y="610"/>
              </a:cxn>
              <a:cxn ang="0">
                <a:pos x="217" y="493"/>
              </a:cxn>
              <a:cxn ang="0">
                <a:pos x="142" y="618"/>
              </a:cxn>
              <a:cxn ang="0">
                <a:pos x="392" y="835"/>
              </a:cxn>
              <a:cxn ang="0">
                <a:pos x="351" y="1002"/>
              </a:cxn>
              <a:cxn ang="0">
                <a:pos x="8" y="1027"/>
              </a:cxn>
              <a:cxn ang="0">
                <a:pos x="0" y="1211"/>
              </a:cxn>
              <a:cxn ang="0">
                <a:pos x="351" y="1261"/>
              </a:cxn>
              <a:cxn ang="0">
                <a:pos x="384" y="1419"/>
              </a:cxn>
              <a:cxn ang="0">
                <a:pos x="125" y="1653"/>
              </a:cxn>
              <a:cxn ang="0">
                <a:pos x="217" y="1795"/>
              </a:cxn>
              <a:cxn ang="0">
                <a:pos x="509" y="1661"/>
              </a:cxn>
              <a:cxn ang="0">
                <a:pos x="618" y="1770"/>
              </a:cxn>
              <a:cxn ang="0">
                <a:pos x="467" y="2045"/>
              </a:cxn>
              <a:cxn ang="0">
                <a:pos x="609" y="2162"/>
              </a:cxn>
              <a:cxn ang="0">
                <a:pos x="868" y="1912"/>
              </a:cxn>
              <a:cxn ang="0">
                <a:pos x="1018" y="1962"/>
              </a:cxn>
              <a:cxn ang="0">
                <a:pos x="1052" y="2304"/>
              </a:cxn>
              <a:cxn ang="0">
                <a:pos x="1277" y="2313"/>
              </a:cxn>
              <a:cxn ang="0">
                <a:pos x="1302" y="1954"/>
              </a:cxn>
              <a:cxn ang="0">
                <a:pos x="1494" y="1904"/>
              </a:cxn>
              <a:cxn ang="0">
                <a:pos x="1720" y="2154"/>
              </a:cxn>
              <a:cxn ang="0">
                <a:pos x="1870" y="2062"/>
              </a:cxn>
              <a:cxn ang="0">
                <a:pos x="1720" y="1762"/>
              </a:cxn>
              <a:cxn ang="0">
                <a:pos x="1820" y="1636"/>
              </a:cxn>
              <a:cxn ang="0">
                <a:pos x="2120" y="1778"/>
              </a:cxn>
              <a:cxn ang="0">
                <a:pos x="2212" y="1620"/>
              </a:cxn>
              <a:cxn ang="0">
                <a:pos x="1937" y="1419"/>
              </a:cxn>
              <a:cxn ang="0">
                <a:pos x="1970" y="1244"/>
              </a:cxn>
              <a:cxn ang="0">
                <a:pos x="2312" y="1211"/>
              </a:cxn>
              <a:cxn ang="0">
                <a:pos x="2304" y="1035"/>
              </a:cxn>
              <a:cxn ang="0">
                <a:pos x="1962" y="985"/>
              </a:cxn>
              <a:cxn ang="0">
                <a:pos x="1928" y="852"/>
              </a:cxn>
              <a:cxn ang="0">
                <a:pos x="2204" y="660"/>
              </a:cxn>
              <a:cxn ang="0">
                <a:pos x="2112" y="501"/>
              </a:cxn>
              <a:cxn ang="0">
                <a:pos x="1803" y="626"/>
              </a:cxn>
              <a:cxn ang="0">
                <a:pos x="1703" y="526"/>
              </a:cxn>
              <a:cxn ang="0">
                <a:pos x="1861" y="234"/>
              </a:cxn>
              <a:cxn ang="0">
                <a:pos x="1711" y="142"/>
              </a:cxn>
              <a:cxn ang="0">
                <a:pos x="1469" y="384"/>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18900000" scaled="1"/>
          </a:gradFill>
          <a:ln w="9525">
            <a:noFill/>
            <a:round/>
            <a:headEnd/>
            <a:tailEnd/>
          </a:ln>
          <a:effectLst/>
        </p:spPr>
        <p:txBody>
          <a:bodyPr wrap="none" anchor="ctr"/>
          <a:lstStyle/>
          <a:p>
            <a:pPr>
              <a:defRPr/>
            </a:pPr>
            <a:endParaRPr lang="en-US"/>
          </a:p>
        </p:txBody>
      </p:sp>
      <p:sp>
        <p:nvSpPr>
          <p:cNvPr id="161797" name="Freeform 5"/>
          <p:cNvSpPr>
            <a:spLocks/>
          </p:cNvSpPr>
          <p:nvPr/>
        </p:nvSpPr>
        <p:spPr bwMode="hidden">
          <a:xfrm>
            <a:off x="2532063" y="1270000"/>
            <a:ext cx="3670300" cy="3671888"/>
          </a:xfrm>
          <a:custGeom>
            <a:avLst/>
            <a:gdLst/>
            <a:ahLst/>
            <a:cxnLst>
              <a:cxn ang="0">
                <a:pos x="1469" y="384"/>
              </a:cxn>
              <a:cxn ang="0">
                <a:pos x="1285" y="342"/>
              </a:cxn>
              <a:cxn ang="0">
                <a:pos x="1260" y="0"/>
              </a:cxn>
              <a:cxn ang="0">
                <a:pos x="1035" y="17"/>
              </a:cxn>
              <a:cxn ang="0">
                <a:pos x="1018" y="342"/>
              </a:cxn>
              <a:cxn ang="0">
                <a:pos x="868" y="393"/>
              </a:cxn>
              <a:cxn ang="0">
                <a:pos x="651" y="117"/>
              </a:cxn>
              <a:cxn ang="0">
                <a:pos x="501" y="201"/>
              </a:cxn>
              <a:cxn ang="0">
                <a:pos x="643" y="509"/>
              </a:cxn>
              <a:cxn ang="0">
                <a:pos x="543" y="610"/>
              </a:cxn>
              <a:cxn ang="0">
                <a:pos x="217" y="493"/>
              </a:cxn>
              <a:cxn ang="0">
                <a:pos x="142" y="618"/>
              </a:cxn>
              <a:cxn ang="0">
                <a:pos x="392" y="835"/>
              </a:cxn>
              <a:cxn ang="0">
                <a:pos x="351" y="1002"/>
              </a:cxn>
              <a:cxn ang="0">
                <a:pos x="8" y="1027"/>
              </a:cxn>
              <a:cxn ang="0">
                <a:pos x="0" y="1211"/>
              </a:cxn>
              <a:cxn ang="0">
                <a:pos x="351" y="1261"/>
              </a:cxn>
              <a:cxn ang="0">
                <a:pos x="384" y="1419"/>
              </a:cxn>
              <a:cxn ang="0">
                <a:pos x="125" y="1653"/>
              </a:cxn>
              <a:cxn ang="0">
                <a:pos x="217" y="1795"/>
              </a:cxn>
              <a:cxn ang="0">
                <a:pos x="509" y="1661"/>
              </a:cxn>
              <a:cxn ang="0">
                <a:pos x="618" y="1770"/>
              </a:cxn>
              <a:cxn ang="0">
                <a:pos x="467" y="2045"/>
              </a:cxn>
              <a:cxn ang="0">
                <a:pos x="609" y="2162"/>
              </a:cxn>
              <a:cxn ang="0">
                <a:pos x="868" y="1912"/>
              </a:cxn>
              <a:cxn ang="0">
                <a:pos x="1018" y="1962"/>
              </a:cxn>
              <a:cxn ang="0">
                <a:pos x="1052" y="2304"/>
              </a:cxn>
              <a:cxn ang="0">
                <a:pos x="1277" y="2313"/>
              </a:cxn>
              <a:cxn ang="0">
                <a:pos x="1302" y="1954"/>
              </a:cxn>
              <a:cxn ang="0">
                <a:pos x="1494" y="1904"/>
              </a:cxn>
              <a:cxn ang="0">
                <a:pos x="1720" y="2154"/>
              </a:cxn>
              <a:cxn ang="0">
                <a:pos x="1870" y="2062"/>
              </a:cxn>
              <a:cxn ang="0">
                <a:pos x="1720" y="1762"/>
              </a:cxn>
              <a:cxn ang="0">
                <a:pos x="1820" y="1636"/>
              </a:cxn>
              <a:cxn ang="0">
                <a:pos x="2120" y="1778"/>
              </a:cxn>
              <a:cxn ang="0">
                <a:pos x="2212" y="1620"/>
              </a:cxn>
              <a:cxn ang="0">
                <a:pos x="1937" y="1419"/>
              </a:cxn>
              <a:cxn ang="0">
                <a:pos x="1970" y="1244"/>
              </a:cxn>
              <a:cxn ang="0">
                <a:pos x="2312" y="1211"/>
              </a:cxn>
              <a:cxn ang="0">
                <a:pos x="2304" y="1035"/>
              </a:cxn>
              <a:cxn ang="0">
                <a:pos x="1962" y="985"/>
              </a:cxn>
              <a:cxn ang="0">
                <a:pos x="1928" y="852"/>
              </a:cxn>
              <a:cxn ang="0">
                <a:pos x="2204" y="660"/>
              </a:cxn>
              <a:cxn ang="0">
                <a:pos x="2112" y="501"/>
              </a:cxn>
              <a:cxn ang="0">
                <a:pos x="1803" y="626"/>
              </a:cxn>
              <a:cxn ang="0">
                <a:pos x="1703" y="526"/>
              </a:cxn>
              <a:cxn ang="0">
                <a:pos x="1861" y="234"/>
              </a:cxn>
              <a:cxn ang="0">
                <a:pos x="1711" y="142"/>
              </a:cxn>
              <a:cxn ang="0">
                <a:pos x="1469" y="384"/>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w="9525">
            <a:noFill/>
            <a:round/>
            <a:headEnd/>
            <a:tailEnd/>
          </a:ln>
          <a:effectLst/>
        </p:spPr>
        <p:txBody>
          <a:bodyPr wrap="none" anchor="ctr"/>
          <a:lstStyle/>
          <a:p>
            <a:pPr>
              <a:defRPr/>
            </a:pPr>
            <a:endParaRPr lang="en-US"/>
          </a:p>
        </p:txBody>
      </p:sp>
      <p:sp>
        <p:nvSpPr>
          <p:cNvPr id="161798" name="Freeform 6"/>
          <p:cNvSpPr>
            <a:spLocks/>
          </p:cNvSpPr>
          <p:nvPr/>
        </p:nvSpPr>
        <p:spPr bwMode="hidden">
          <a:xfrm>
            <a:off x="3175" y="4797425"/>
            <a:ext cx="3417888" cy="2097088"/>
          </a:xfrm>
          <a:custGeom>
            <a:avLst/>
            <a:gdLst/>
            <a:ahLst/>
            <a:cxnLst>
              <a:cxn ang="0">
                <a:pos x="1368" y="358"/>
              </a:cxn>
              <a:cxn ang="0">
                <a:pos x="1197" y="318"/>
              </a:cxn>
              <a:cxn ang="0">
                <a:pos x="1173" y="0"/>
              </a:cxn>
              <a:cxn ang="0">
                <a:pos x="964" y="16"/>
              </a:cxn>
              <a:cxn ang="0">
                <a:pos x="948" y="318"/>
              </a:cxn>
              <a:cxn ang="0">
                <a:pos x="808" y="366"/>
              </a:cxn>
              <a:cxn ang="0">
                <a:pos x="606" y="109"/>
              </a:cxn>
              <a:cxn ang="0">
                <a:pos x="467" y="187"/>
              </a:cxn>
              <a:cxn ang="0">
                <a:pos x="599" y="474"/>
              </a:cxn>
              <a:cxn ang="0">
                <a:pos x="506" y="568"/>
              </a:cxn>
              <a:cxn ang="0">
                <a:pos x="202" y="459"/>
              </a:cxn>
              <a:cxn ang="0">
                <a:pos x="132" y="576"/>
              </a:cxn>
              <a:cxn ang="0">
                <a:pos x="365" y="778"/>
              </a:cxn>
              <a:cxn ang="0">
                <a:pos x="327" y="933"/>
              </a:cxn>
              <a:cxn ang="0">
                <a:pos x="7" y="956"/>
              </a:cxn>
              <a:cxn ang="0">
                <a:pos x="0" y="1128"/>
              </a:cxn>
              <a:cxn ang="0">
                <a:pos x="327" y="1174"/>
              </a:cxn>
              <a:cxn ang="0">
                <a:pos x="358" y="1321"/>
              </a:cxn>
              <a:cxn ang="0">
                <a:pos x="1804" y="1321"/>
              </a:cxn>
              <a:cxn ang="0">
                <a:pos x="1835" y="1158"/>
              </a:cxn>
              <a:cxn ang="0">
                <a:pos x="2153" y="1128"/>
              </a:cxn>
              <a:cxn ang="0">
                <a:pos x="2146" y="964"/>
              </a:cxn>
              <a:cxn ang="0">
                <a:pos x="1827" y="917"/>
              </a:cxn>
              <a:cxn ang="0">
                <a:pos x="1795" y="793"/>
              </a:cxn>
              <a:cxn ang="0">
                <a:pos x="2052" y="615"/>
              </a:cxn>
              <a:cxn ang="0">
                <a:pos x="1967" y="467"/>
              </a:cxn>
              <a:cxn ang="0">
                <a:pos x="1679" y="583"/>
              </a:cxn>
              <a:cxn ang="0">
                <a:pos x="1586" y="490"/>
              </a:cxn>
              <a:cxn ang="0">
                <a:pos x="1733" y="218"/>
              </a:cxn>
              <a:cxn ang="0">
                <a:pos x="1593" y="132"/>
              </a:cxn>
              <a:cxn ang="0">
                <a:pos x="1368" y="358"/>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000"/>
            </a:schemeClr>
          </a:solidFill>
          <a:ln w="9525">
            <a:noFill/>
            <a:round/>
            <a:headEnd/>
            <a:tailEnd/>
          </a:ln>
          <a:effectLst/>
        </p:spPr>
        <p:txBody>
          <a:bodyPr wrap="none" anchor="ctr"/>
          <a:lstStyle/>
          <a:p>
            <a:pPr>
              <a:defRPr/>
            </a:pPr>
            <a:endParaRPr lang="en-US"/>
          </a:p>
        </p:txBody>
      </p:sp>
      <p:sp>
        <p:nvSpPr>
          <p:cNvPr id="161800" name="Freeform 8"/>
          <p:cNvSpPr>
            <a:spLocks/>
          </p:cNvSpPr>
          <p:nvPr/>
        </p:nvSpPr>
        <p:spPr bwMode="hidden">
          <a:xfrm>
            <a:off x="5646738" y="487363"/>
            <a:ext cx="2928937" cy="2930525"/>
          </a:xfrm>
          <a:custGeom>
            <a:avLst/>
            <a:gdLst/>
            <a:ahLst/>
            <a:cxnLst>
              <a:cxn ang="0">
                <a:pos x="1469" y="384"/>
              </a:cxn>
              <a:cxn ang="0">
                <a:pos x="1285" y="342"/>
              </a:cxn>
              <a:cxn ang="0">
                <a:pos x="1260" y="0"/>
              </a:cxn>
              <a:cxn ang="0">
                <a:pos x="1035" y="17"/>
              </a:cxn>
              <a:cxn ang="0">
                <a:pos x="1018" y="342"/>
              </a:cxn>
              <a:cxn ang="0">
                <a:pos x="868" y="393"/>
              </a:cxn>
              <a:cxn ang="0">
                <a:pos x="651" y="117"/>
              </a:cxn>
              <a:cxn ang="0">
                <a:pos x="501" y="201"/>
              </a:cxn>
              <a:cxn ang="0">
                <a:pos x="643" y="509"/>
              </a:cxn>
              <a:cxn ang="0">
                <a:pos x="543" y="610"/>
              </a:cxn>
              <a:cxn ang="0">
                <a:pos x="217" y="493"/>
              </a:cxn>
              <a:cxn ang="0">
                <a:pos x="142" y="618"/>
              </a:cxn>
              <a:cxn ang="0">
                <a:pos x="392" y="835"/>
              </a:cxn>
              <a:cxn ang="0">
                <a:pos x="351" y="1002"/>
              </a:cxn>
              <a:cxn ang="0">
                <a:pos x="8" y="1027"/>
              </a:cxn>
              <a:cxn ang="0">
                <a:pos x="0" y="1211"/>
              </a:cxn>
              <a:cxn ang="0">
                <a:pos x="351" y="1261"/>
              </a:cxn>
              <a:cxn ang="0">
                <a:pos x="384" y="1419"/>
              </a:cxn>
              <a:cxn ang="0">
                <a:pos x="125" y="1653"/>
              </a:cxn>
              <a:cxn ang="0">
                <a:pos x="217" y="1795"/>
              </a:cxn>
              <a:cxn ang="0">
                <a:pos x="509" y="1661"/>
              </a:cxn>
              <a:cxn ang="0">
                <a:pos x="618" y="1770"/>
              </a:cxn>
              <a:cxn ang="0">
                <a:pos x="467" y="2045"/>
              </a:cxn>
              <a:cxn ang="0">
                <a:pos x="609" y="2162"/>
              </a:cxn>
              <a:cxn ang="0">
                <a:pos x="868" y="1912"/>
              </a:cxn>
              <a:cxn ang="0">
                <a:pos x="1018" y="1962"/>
              </a:cxn>
              <a:cxn ang="0">
                <a:pos x="1052" y="2304"/>
              </a:cxn>
              <a:cxn ang="0">
                <a:pos x="1277" y="2313"/>
              </a:cxn>
              <a:cxn ang="0">
                <a:pos x="1302" y="1954"/>
              </a:cxn>
              <a:cxn ang="0">
                <a:pos x="1494" y="1904"/>
              </a:cxn>
              <a:cxn ang="0">
                <a:pos x="1720" y="2154"/>
              </a:cxn>
              <a:cxn ang="0">
                <a:pos x="1870" y="2062"/>
              </a:cxn>
              <a:cxn ang="0">
                <a:pos x="1720" y="1762"/>
              </a:cxn>
              <a:cxn ang="0">
                <a:pos x="1820" y="1636"/>
              </a:cxn>
              <a:cxn ang="0">
                <a:pos x="2120" y="1778"/>
              </a:cxn>
              <a:cxn ang="0">
                <a:pos x="2212" y="1620"/>
              </a:cxn>
              <a:cxn ang="0">
                <a:pos x="1937" y="1419"/>
              </a:cxn>
              <a:cxn ang="0">
                <a:pos x="1970" y="1244"/>
              </a:cxn>
              <a:cxn ang="0">
                <a:pos x="2312" y="1211"/>
              </a:cxn>
              <a:cxn ang="0">
                <a:pos x="2304" y="1035"/>
              </a:cxn>
              <a:cxn ang="0">
                <a:pos x="1962" y="985"/>
              </a:cxn>
              <a:cxn ang="0">
                <a:pos x="1928" y="852"/>
              </a:cxn>
              <a:cxn ang="0">
                <a:pos x="2204" y="660"/>
              </a:cxn>
              <a:cxn ang="0">
                <a:pos x="2112" y="501"/>
              </a:cxn>
              <a:cxn ang="0">
                <a:pos x="1803" y="626"/>
              </a:cxn>
              <a:cxn ang="0">
                <a:pos x="1703" y="526"/>
              </a:cxn>
              <a:cxn ang="0">
                <a:pos x="1861" y="234"/>
              </a:cxn>
              <a:cxn ang="0">
                <a:pos x="1711" y="142"/>
              </a:cxn>
              <a:cxn ang="0">
                <a:pos x="1469" y="384"/>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w="9525">
            <a:noFill/>
            <a:round/>
            <a:headEnd/>
            <a:tailEnd/>
          </a:ln>
          <a:effectLst/>
        </p:spPr>
        <p:txBody>
          <a:bodyPr wrap="none" anchor="ctr"/>
          <a:lstStyle/>
          <a:p>
            <a:pPr>
              <a:defRPr/>
            </a:pPr>
            <a:endParaRPr lang="en-US"/>
          </a:p>
        </p:txBody>
      </p:sp>
      <p:sp>
        <p:nvSpPr>
          <p:cNvPr id="161801" name="Freeform 9"/>
          <p:cNvSpPr>
            <a:spLocks/>
          </p:cNvSpPr>
          <p:nvPr/>
        </p:nvSpPr>
        <p:spPr bwMode="hidden">
          <a:xfrm>
            <a:off x="7146925" y="2555875"/>
            <a:ext cx="2008188" cy="3997325"/>
          </a:xfrm>
          <a:custGeom>
            <a:avLst/>
            <a:gdLst/>
            <a:ahLst/>
            <a:cxnLst>
              <a:cxn ang="0">
                <a:pos x="1265" y="0"/>
              </a:cxn>
              <a:cxn ang="0">
                <a:pos x="1128" y="18"/>
              </a:cxn>
              <a:cxn ang="0">
                <a:pos x="1110" y="372"/>
              </a:cxn>
              <a:cxn ang="0">
                <a:pos x="946" y="428"/>
              </a:cxn>
              <a:cxn ang="0">
                <a:pos x="710" y="127"/>
              </a:cxn>
              <a:cxn ang="0">
                <a:pos x="546" y="219"/>
              </a:cxn>
              <a:cxn ang="0">
                <a:pos x="701" y="555"/>
              </a:cxn>
              <a:cxn ang="0">
                <a:pos x="592" y="665"/>
              </a:cxn>
              <a:cxn ang="0">
                <a:pos x="237" y="537"/>
              </a:cxn>
              <a:cxn ang="0">
                <a:pos x="155" y="674"/>
              </a:cxn>
              <a:cxn ang="0">
                <a:pos x="427" y="911"/>
              </a:cxn>
              <a:cxn ang="0">
                <a:pos x="383" y="1093"/>
              </a:cxn>
              <a:cxn ang="0">
                <a:pos x="9" y="1121"/>
              </a:cxn>
              <a:cxn ang="0">
                <a:pos x="0" y="1322"/>
              </a:cxn>
              <a:cxn ang="0">
                <a:pos x="383" y="1376"/>
              </a:cxn>
              <a:cxn ang="0">
                <a:pos x="419" y="1549"/>
              </a:cxn>
              <a:cxn ang="0">
                <a:pos x="136" y="1804"/>
              </a:cxn>
              <a:cxn ang="0">
                <a:pos x="237" y="1959"/>
              </a:cxn>
              <a:cxn ang="0">
                <a:pos x="555" y="1813"/>
              </a:cxn>
              <a:cxn ang="0">
                <a:pos x="674" y="1932"/>
              </a:cxn>
              <a:cxn ang="0">
                <a:pos x="509" y="2232"/>
              </a:cxn>
              <a:cxn ang="0">
                <a:pos x="664" y="2360"/>
              </a:cxn>
              <a:cxn ang="0">
                <a:pos x="946" y="2087"/>
              </a:cxn>
              <a:cxn ang="0">
                <a:pos x="1110" y="2142"/>
              </a:cxn>
              <a:cxn ang="0">
                <a:pos x="1147" y="2515"/>
              </a:cxn>
              <a:cxn ang="0">
                <a:pos x="1265" y="2518"/>
              </a:cxn>
              <a:cxn ang="0">
                <a:pos x="1265" y="0"/>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w="9525">
            <a:noFill/>
            <a:round/>
            <a:headEnd/>
            <a:tailEnd/>
          </a:ln>
          <a:effectLst/>
        </p:spPr>
        <p:txBody>
          <a:bodyPr wrap="none" anchor="ctr"/>
          <a:lstStyle/>
          <a:p>
            <a:pPr>
              <a:defRPr/>
            </a:pPr>
            <a:endParaRPr lang="en-US"/>
          </a:p>
        </p:txBody>
      </p:sp>
      <p:pic>
        <p:nvPicPr>
          <p:cNvPr id="1036" name="Picture 10" descr="C:\My Documents\bits\Facbanna.png"/>
          <p:cNvPicPr>
            <a:picLocks noChangeAspect="1" noChangeArrowheads="1"/>
          </p:cNvPicPr>
          <p:nvPr/>
        </p:nvPicPr>
        <p:blipFill>
          <a:blip r:embed="rId21" cstate="print"/>
          <a:srcRect/>
          <a:stretch>
            <a:fillRect/>
          </a:stretch>
        </p:blipFill>
        <p:spPr bwMode="invGray">
          <a:xfrm>
            <a:off x="3175" y="-3175"/>
            <a:ext cx="803275" cy="6858000"/>
          </a:xfrm>
          <a:prstGeom prst="rect">
            <a:avLst/>
          </a:prstGeom>
          <a:noFill/>
          <a:ln w="9525">
            <a:noFill/>
            <a:miter lim="800000"/>
            <a:headEnd/>
            <a:tailEnd/>
          </a:ln>
        </p:spPr>
      </p:pic>
      <p:sp>
        <p:nvSpPr>
          <p:cNvPr id="1037" name="Rectangle 11"/>
          <p:cNvSpPr>
            <a:spLocks noGrp="1" noChangeArrowheads="1"/>
          </p:cNvSpPr>
          <p:nvPr>
            <p:ph type="title"/>
          </p:nvPr>
        </p:nvSpPr>
        <p:spPr bwMode="auto">
          <a:xfrm>
            <a:off x="1066800" y="3048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38" name="Rectangle 12"/>
          <p:cNvSpPr>
            <a:spLocks noGrp="1" noChangeArrowheads="1"/>
          </p:cNvSpPr>
          <p:nvPr>
            <p:ph type="body" idx="1"/>
          </p:nvPr>
        </p:nvSpPr>
        <p:spPr bwMode="auto">
          <a:xfrm>
            <a:off x="1066800" y="16764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1807" name="Rectangle 15"/>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2"/>
                </a:solidFill>
                <a:latin typeface="+mn-lt"/>
              </a:defRPr>
            </a:lvl1pPr>
          </a:lstStyle>
          <a:p>
            <a:pPr>
              <a:defRPr/>
            </a:pPr>
            <a:fld id="{337ACF76-5934-4E7E-B3D3-36D3C5555E0E}" type="slidenum">
              <a:rPr lang="en-US"/>
              <a:pPr>
                <a:defRPr/>
              </a:pPr>
              <a:t>‹#›</a:t>
            </a:fld>
            <a:endParaRPr lang="en-US"/>
          </a:p>
        </p:txBody>
      </p:sp>
      <p:sp>
        <p:nvSpPr>
          <p:cNvPr id="161809" name="Text Box 17"/>
          <p:cNvSpPr txBox="1">
            <a:spLocks noChangeArrowheads="1"/>
          </p:cNvSpPr>
          <p:nvPr/>
        </p:nvSpPr>
        <p:spPr bwMode="auto">
          <a:xfrm>
            <a:off x="228600" y="228600"/>
            <a:ext cx="1447800" cy="457200"/>
          </a:xfrm>
          <a:prstGeom prst="rect">
            <a:avLst/>
          </a:prstGeom>
          <a:noFill/>
          <a:ln w="9525">
            <a:noFill/>
            <a:miter lim="800000"/>
            <a:headEnd/>
            <a:tailEnd/>
          </a:ln>
          <a:effectLst/>
        </p:spPr>
        <p:txBody>
          <a:bodyPr>
            <a:spAutoFit/>
          </a:bodyPr>
          <a:lstStyle/>
          <a:p>
            <a:pPr>
              <a:spcBef>
                <a:spcPct val="50000"/>
              </a:spcBef>
              <a:defRPr/>
            </a:pPr>
            <a:endParaRPr lang="en-US">
              <a:latin typeface="Times New Roman" pitchFamily="18" charset="0"/>
            </a:endParaRPr>
          </a:p>
        </p:txBody>
      </p:sp>
      <p:sp>
        <p:nvSpPr>
          <p:cNvPr id="161810" name="Text Box 18"/>
          <p:cNvSpPr txBox="1">
            <a:spLocks noChangeArrowheads="1"/>
          </p:cNvSpPr>
          <p:nvPr/>
        </p:nvSpPr>
        <p:spPr bwMode="auto">
          <a:xfrm>
            <a:off x="228600" y="228600"/>
            <a:ext cx="2438400" cy="44319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1800" b="1" dirty="0">
                <a:solidFill>
                  <a:srgbClr val="FFC000"/>
                </a:solidFill>
                <a:latin typeface="Times New Roman" pitchFamily="18" charset="0"/>
              </a:rPr>
              <a:t>OFFICE</a:t>
            </a:r>
            <a:r>
              <a:rPr lang="en-US" sz="1800" b="1" baseline="0" dirty="0">
                <a:solidFill>
                  <a:srgbClr val="FFC000"/>
                </a:solidFill>
                <a:latin typeface="Times New Roman" pitchFamily="18" charset="0"/>
              </a:rPr>
              <a:t> OF</a:t>
            </a:r>
          </a:p>
          <a:p>
            <a:pPr algn="l">
              <a:lnSpc>
                <a:spcPct val="80000"/>
              </a:lnSpc>
              <a:defRPr/>
            </a:pPr>
            <a:r>
              <a:rPr lang="en-US" sz="1800" b="1" baseline="0" dirty="0">
                <a:solidFill>
                  <a:srgbClr val="FFC000"/>
                </a:solidFill>
                <a:latin typeface="Times New Roman" pitchFamily="18" charset="0"/>
              </a:rPr>
              <a:t>TRAFFIC &amp; SAFETY</a:t>
            </a:r>
            <a:endParaRPr lang="en-US" sz="1800" b="1" dirty="0">
              <a:solidFill>
                <a:srgbClr val="FFC000"/>
              </a:solidFill>
              <a:latin typeface="Times New Roman" pitchFamily="18" charset="0"/>
            </a:endParaRPr>
          </a:p>
        </p:txBody>
      </p:sp>
      <p:grpSp>
        <p:nvGrpSpPr>
          <p:cNvPr id="1044" name="Group 19"/>
          <p:cNvGrpSpPr>
            <a:grpSpLocks/>
          </p:cNvGrpSpPr>
          <p:nvPr/>
        </p:nvGrpSpPr>
        <p:grpSpPr bwMode="auto">
          <a:xfrm>
            <a:off x="3916363" y="2813050"/>
            <a:ext cx="1231900" cy="1233488"/>
            <a:chOff x="0" y="-29"/>
            <a:chExt cx="776" cy="777"/>
          </a:xfrm>
        </p:grpSpPr>
        <p:sp>
          <p:nvSpPr>
            <p:cNvPr id="161812" name="Rectangle 20"/>
            <p:cNvSpPr>
              <a:spLocks noChangeArrowheads="1"/>
            </p:cNvSpPr>
            <p:nvPr userDrawn="1"/>
          </p:nvSpPr>
          <p:spPr bwMode="auto">
            <a:xfrm>
              <a:off x="0" y="-29"/>
              <a:ext cx="776" cy="288"/>
            </a:xfrm>
            <a:prstGeom prst="rect">
              <a:avLst/>
            </a:prstGeom>
            <a:noFill/>
            <a:ln w="12700">
              <a:noFill/>
              <a:miter lim="800000"/>
              <a:headEnd type="none" w="sm" len="sm"/>
              <a:tailEnd type="none" w="sm" len="sm"/>
            </a:ln>
            <a:effectLst/>
          </p:spPr>
          <p:txBody>
            <a:bodyPr>
              <a:spAutoFit/>
            </a:bodyPr>
            <a:lstStyle/>
            <a:p>
              <a:pPr>
                <a:defRPr/>
              </a:pPr>
              <a:endParaRPr lang="en-US">
                <a:latin typeface="Times New Roman" pitchFamily="18" charset="0"/>
              </a:endParaRPr>
            </a:p>
          </p:txBody>
        </p:sp>
        <p:sp>
          <p:nvSpPr>
            <p:cNvPr id="161813" name="Rectangle 21"/>
            <p:cNvSpPr>
              <a:spLocks noChangeArrowheads="1"/>
            </p:cNvSpPr>
            <p:nvPr userDrawn="1"/>
          </p:nvSpPr>
          <p:spPr bwMode="auto">
            <a:xfrm>
              <a:off x="0" y="0"/>
              <a:ext cx="776" cy="748"/>
            </a:xfrm>
            <a:prstGeom prst="rect">
              <a:avLst/>
            </a:prstGeom>
            <a:noFill/>
            <a:ln w="12700">
              <a:noFill/>
              <a:miter lim="800000"/>
              <a:headEnd type="none" w="sm" len="sm"/>
              <a:tailEnd type="none" w="sm" len="sm"/>
            </a:ln>
            <a:effectLst/>
          </p:spPr>
          <p:txBody>
            <a:bodyPr/>
            <a:lstStyle/>
            <a:p>
              <a:pPr algn="ctr">
                <a:defRPr/>
              </a:pPr>
              <a:r>
                <a:rPr lang="en-US">
                  <a:latin typeface="Times New Roman" pitchFamily="18" charset="0"/>
                </a:rPr>
                <a:t>              </a:t>
              </a:r>
            </a:p>
            <a:p>
              <a:pPr algn="ctr" eaLnBrk="0" hangingPunct="0">
                <a:defRPr/>
              </a:pPr>
              <a:endParaRPr lang="en-US">
                <a:latin typeface="Times New Roman" pitchFamily="18" charset="0"/>
              </a:endParaRPr>
            </a:p>
          </p:txBody>
        </p:sp>
      </p:grpSp>
      <p:pic>
        <p:nvPicPr>
          <p:cNvPr id="1046" name="Picture 23" descr="http://www.addcoinc.com/gifs_jpegs/tcg/slideshow/t_2.jpg"/>
          <p:cNvPicPr>
            <a:picLocks noChangeAspect="1" noChangeArrowheads="1"/>
          </p:cNvPicPr>
          <p:nvPr/>
        </p:nvPicPr>
        <p:blipFill>
          <a:blip r:embed="rId22" cstate="print">
            <a:lum bright="22000" contrast="-36000"/>
          </a:blip>
          <a:srcRect/>
          <a:stretch>
            <a:fillRect/>
          </a:stretch>
        </p:blipFill>
        <p:spPr bwMode="auto">
          <a:xfrm>
            <a:off x="228600" y="5670550"/>
            <a:ext cx="838200" cy="796925"/>
          </a:xfrm>
          <a:prstGeom prst="rect">
            <a:avLst/>
          </a:prstGeom>
          <a:noFill/>
          <a:ln w="9525">
            <a:noFill/>
            <a:miter lim="800000"/>
            <a:headEnd/>
            <a:tailEnd/>
          </a:ln>
        </p:spPr>
      </p:pic>
      <p:pic>
        <p:nvPicPr>
          <p:cNvPr id="1029" name="Picture 5"/>
          <p:cNvPicPr>
            <a:picLocks noChangeAspect="1" noChangeArrowheads="1"/>
          </p:cNvPicPr>
          <p:nvPr/>
        </p:nvPicPr>
        <p:blipFill>
          <a:blip r:embed="rId23" cstate="print"/>
          <a:srcRect/>
          <a:stretch>
            <a:fillRect/>
          </a:stretch>
        </p:blipFill>
        <p:spPr bwMode="auto">
          <a:xfrm>
            <a:off x="7772400" y="152400"/>
            <a:ext cx="1066800" cy="853440"/>
          </a:xfrm>
          <a:prstGeom prst="rect">
            <a:avLst/>
          </a:prstGeom>
          <a:noFill/>
          <a:ln w="9525">
            <a:noFill/>
            <a:miter lim="800000"/>
            <a:headEnd/>
            <a:tailEnd/>
          </a:ln>
        </p:spPr>
      </p:pic>
      <p:pic>
        <p:nvPicPr>
          <p:cNvPr id="91141" name="Picture 5" descr="\\ntdfs\(W)DataStor\Highway\Maintenance\GIS\Presentations\Logos\Full Color Gradient\Iowa-DOT-logo_horizontal-with-tagline_color-gradient.pn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602239" y="6069013"/>
            <a:ext cx="2189336" cy="497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98119"/>
      </p:ext>
    </p:extLst>
  </p:cSld>
  <p:clrMap bg1="dk1" tx1="lt1" bg2="dk2" tx2="lt2" accent1="accent1" accent2="accent2" accent3="accent3" accent4="accent4" accent5="accent5" accent6="accent6" hlink="hlink" folHlink="folHlink"/>
  <p:sldLayoutIdLst>
    <p:sldLayoutId id="2147484131" r:id="rId1"/>
    <p:sldLayoutId id="2147484132" r:id="rId2"/>
    <p:sldLayoutId id="2147484133" r:id="rId3"/>
    <p:sldLayoutId id="2147484134" r:id="rId4"/>
    <p:sldLayoutId id="2147484135" r:id="rId5"/>
    <p:sldLayoutId id="2147484136" r:id="rId6"/>
    <p:sldLayoutId id="2147484137" r:id="rId7"/>
    <p:sldLayoutId id="2147484138" r:id="rId8"/>
    <p:sldLayoutId id="2147484139" r:id="rId9"/>
    <p:sldLayoutId id="2147484140" r:id="rId10"/>
    <p:sldLayoutId id="2147484141" r:id="rId11"/>
    <p:sldLayoutId id="2147484142" r:id="rId12"/>
    <p:sldLayoutId id="2147484143" r:id="rId13"/>
    <p:sldLayoutId id="2147484144" r:id="rId14"/>
    <p:sldLayoutId id="2147484145" r:id="rId15"/>
    <p:sldLayoutId id="2147484146" r:id="rId16"/>
    <p:sldLayoutId id="2147484147" r:id="rId17"/>
    <p:sldLayoutId id="2147484148" r:id="rId18"/>
    <p:sldLayoutId id="2147484149" r:id="rId19"/>
  </p:sldLayoutIdLst>
  <p:hf hdr="0" ft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defRPr>
      </a:lvl2pPr>
      <a:lvl3pPr algn="l" rtl="0" eaLnBrk="0" fontAlgn="base" hangingPunct="0">
        <a:spcBef>
          <a:spcPct val="0"/>
        </a:spcBef>
        <a:spcAft>
          <a:spcPct val="0"/>
        </a:spcAft>
        <a:defRPr sz="4400">
          <a:solidFill>
            <a:schemeClr val="tx2"/>
          </a:solidFill>
          <a:latin typeface="Arial" charset="0"/>
        </a:defRPr>
      </a:lvl3pPr>
      <a:lvl4pPr algn="l" rtl="0" eaLnBrk="0" fontAlgn="base" hangingPunct="0">
        <a:spcBef>
          <a:spcPct val="0"/>
        </a:spcBef>
        <a:spcAft>
          <a:spcPct val="0"/>
        </a:spcAft>
        <a:defRPr sz="4400">
          <a:solidFill>
            <a:schemeClr val="tx2"/>
          </a:solidFill>
          <a:latin typeface="Arial" charset="0"/>
        </a:defRPr>
      </a:lvl4pPr>
      <a:lvl5pPr algn="l" rtl="0" eaLnBrk="0" fontAlgn="base" hangingPunct="0">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FFFF00"/>
        </a:buClr>
        <a:buSzPct val="80000"/>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CC0000"/>
        </a:buClr>
        <a:buSzPct val="70000"/>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rgbClr val="009900"/>
        </a:buClr>
        <a:buSzPct val="60000"/>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hlink"/>
        </a:buClr>
        <a:buSzPct val="60000"/>
        <a:buFont typeface="Wingding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4" Type="http://schemas.openxmlformats.org/officeDocument/2006/relationships/image" Target="../media/image38.jpg"/></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8.xml"/><Relationship Id="rId6" Type="http://schemas.openxmlformats.org/officeDocument/2006/relationships/image" Target="../media/image44.png"/><Relationship Id="rId11" Type="http://schemas.openxmlformats.org/officeDocument/2006/relationships/image" Target="../media/image49.emf"/><Relationship Id="rId5" Type="http://schemas.openxmlformats.org/officeDocument/2006/relationships/image" Target="../media/image43.jpe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1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s>
</file>

<file path=ppt/slides/_rels/slide33.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pngimg.com/download/3523" TargetMode="External"/><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hyperlink" Target="https://creativecommons.org/licenses/by-nc/3.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4.xml"/><Relationship Id="rId5" Type="http://schemas.openxmlformats.org/officeDocument/2006/relationships/hyperlink" Target="https://journals.sagepub.com/doi/pdf/10.1177/0361198118783152" TargetMode="Externa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p:txBody>
          <a:bodyPr/>
          <a:lstStyle/>
          <a:p>
            <a:pPr>
              <a:defRPr/>
            </a:pPr>
            <a:fld id="{CAD457CF-EFD0-44DD-A97E-428309F876CC}" type="slidenum">
              <a:rPr lang="en-US" smtClean="0"/>
              <a:pPr>
                <a:defRPr/>
              </a:pPr>
              <a:t>1</a:t>
            </a:fld>
            <a:endParaRPr lang="en-US"/>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3312" y="1219200"/>
            <a:ext cx="6309222" cy="1498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a:extLst>
              <a:ext uri="{FF2B5EF4-FFF2-40B4-BE49-F238E27FC236}">
                <a16:creationId xmlns:a16="http://schemas.microsoft.com/office/drawing/2014/main" id="{53D8B222-B205-4EC2-8F06-03B916F8212B}"/>
              </a:ext>
            </a:extLst>
          </p:cNvPr>
          <p:cNvPicPr>
            <a:picLocks noChangeAspect="1"/>
          </p:cNvPicPr>
          <p:nvPr/>
        </p:nvPicPr>
        <p:blipFill>
          <a:blip r:embed="rId3"/>
          <a:stretch>
            <a:fillRect/>
          </a:stretch>
        </p:blipFill>
        <p:spPr>
          <a:xfrm>
            <a:off x="1371600" y="3241016"/>
            <a:ext cx="6290934" cy="151177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EF191-F6ED-4E0B-A3B4-51FF2A90D1A2}"/>
              </a:ext>
            </a:extLst>
          </p:cNvPr>
          <p:cNvSpPr>
            <a:spLocks noGrp="1"/>
          </p:cNvSpPr>
          <p:nvPr>
            <p:ph type="title"/>
          </p:nvPr>
        </p:nvSpPr>
        <p:spPr>
          <a:xfrm>
            <a:off x="1295400" y="205868"/>
            <a:ext cx="8229600" cy="1143000"/>
          </a:xfrm>
        </p:spPr>
        <p:txBody>
          <a:bodyPr/>
          <a:lstStyle/>
          <a:p>
            <a:r>
              <a:rPr lang="en-US" dirty="0"/>
              <a:t>At-Grade Intersection</a:t>
            </a:r>
          </a:p>
        </p:txBody>
      </p:sp>
      <p:sp>
        <p:nvSpPr>
          <p:cNvPr id="3" name="Text Placeholder 2">
            <a:extLst>
              <a:ext uri="{FF2B5EF4-FFF2-40B4-BE49-F238E27FC236}">
                <a16:creationId xmlns:a16="http://schemas.microsoft.com/office/drawing/2014/main" id="{B2698F1F-4610-4E78-B510-268123E3A0E7}"/>
              </a:ext>
            </a:extLst>
          </p:cNvPr>
          <p:cNvSpPr>
            <a:spLocks noGrp="1"/>
          </p:cNvSpPr>
          <p:nvPr>
            <p:ph type="body" idx="1"/>
          </p:nvPr>
        </p:nvSpPr>
        <p:spPr/>
        <p:txBody>
          <a:bodyPr/>
          <a:lstStyle/>
          <a:p>
            <a:endParaRPr lang="en-US"/>
          </a:p>
        </p:txBody>
      </p:sp>
      <p:sp>
        <p:nvSpPr>
          <p:cNvPr id="5" name="Text Placeholder 4">
            <a:extLst>
              <a:ext uri="{FF2B5EF4-FFF2-40B4-BE49-F238E27FC236}">
                <a16:creationId xmlns:a16="http://schemas.microsoft.com/office/drawing/2014/main" id="{837616FD-6AAA-4DBD-AA3C-3D7B6F14CA91}"/>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D8346B5C-F82E-4A8E-95FB-4ACC77FCD540}"/>
              </a:ext>
            </a:extLst>
          </p:cNvPr>
          <p:cNvSpPr>
            <a:spLocks noGrp="1"/>
          </p:cNvSpPr>
          <p:nvPr>
            <p:ph sz="quarter" idx="4"/>
          </p:nvPr>
        </p:nvSpPr>
        <p:spPr/>
        <p:txBody>
          <a:bodyPr/>
          <a:lstStyle/>
          <a:p>
            <a:endParaRPr lang="en-US" dirty="0"/>
          </a:p>
        </p:txBody>
      </p:sp>
      <p:sp>
        <p:nvSpPr>
          <p:cNvPr id="7" name="Slide Number Placeholder 6">
            <a:extLst>
              <a:ext uri="{FF2B5EF4-FFF2-40B4-BE49-F238E27FC236}">
                <a16:creationId xmlns:a16="http://schemas.microsoft.com/office/drawing/2014/main" id="{9A8A85F9-138C-4D21-AEFC-B4981826A740}"/>
              </a:ext>
            </a:extLst>
          </p:cNvPr>
          <p:cNvSpPr>
            <a:spLocks noGrp="1"/>
          </p:cNvSpPr>
          <p:nvPr>
            <p:ph type="sldNum" sz="quarter" idx="12"/>
          </p:nvPr>
        </p:nvSpPr>
        <p:spPr/>
        <p:txBody>
          <a:bodyPr/>
          <a:lstStyle/>
          <a:p>
            <a:pPr>
              <a:defRPr/>
            </a:pPr>
            <a:fld id="{B1712761-0099-4EBF-9C7B-ECEC41268A90}" type="slidenum">
              <a:rPr lang="en-US" smtClean="0"/>
              <a:pPr>
                <a:defRPr/>
              </a:pPr>
              <a:t>10</a:t>
            </a:fld>
            <a:endParaRPr lang="en-US"/>
          </a:p>
        </p:txBody>
      </p:sp>
      <p:pic>
        <p:nvPicPr>
          <p:cNvPr id="8" name="Picture 7">
            <a:extLst>
              <a:ext uri="{FF2B5EF4-FFF2-40B4-BE49-F238E27FC236}">
                <a16:creationId xmlns:a16="http://schemas.microsoft.com/office/drawing/2014/main" id="{64E94DB2-5097-41AF-82DA-AB21467D2F66}"/>
              </a:ext>
            </a:extLst>
          </p:cNvPr>
          <p:cNvPicPr>
            <a:picLocks noChangeAspect="1"/>
          </p:cNvPicPr>
          <p:nvPr/>
        </p:nvPicPr>
        <p:blipFill>
          <a:blip r:embed="rId2"/>
          <a:stretch>
            <a:fillRect/>
          </a:stretch>
        </p:blipFill>
        <p:spPr>
          <a:xfrm>
            <a:off x="-34243" y="1767167"/>
            <a:ext cx="9207504" cy="5090833"/>
          </a:xfrm>
          <a:prstGeom prst="rect">
            <a:avLst/>
          </a:prstGeom>
        </p:spPr>
      </p:pic>
      <p:sp>
        <p:nvSpPr>
          <p:cNvPr id="12" name="Content Placeholder 11">
            <a:extLst>
              <a:ext uri="{FF2B5EF4-FFF2-40B4-BE49-F238E27FC236}">
                <a16:creationId xmlns:a16="http://schemas.microsoft.com/office/drawing/2014/main" id="{ACD48E62-673C-4D6B-A334-0415B56AB492}"/>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1220022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C5961-99F9-443F-8449-4901BA37ED5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E828079-337C-4854-930C-1DAC3DB72367}"/>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2634C3FC-1A45-4F47-8233-9CCD93ACC4EA}"/>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AB8212BF-7BEE-498A-8893-9AEB0A889D4C}"/>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EDCB204F-C460-4734-8B0B-5FE03F33A2C0}"/>
              </a:ext>
            </a:extLst>
          </p:cNvPr>
          <p:cNvSpPr>
            <a:spLocks noGrp="1"/>
          </p:cNvSpPr>
          <p:nvPr>
            <p:ph sz="quarter" idx="4"/>
          </p:nvPr>
        </p:nvSpPr>
        <p:spPr/>
        <p:txBody>
          <a:bodyPr/>
          <a:lstStyle/>
          <a:p>
            <a:endParaRPr lang="en-US"/>
          </a:p>
        </p:txBody>
      </p:sp>
      <p:sp>
        <p:nvSpPr>
          <p:cNvPr id="7" name="Slide Number Placeholder 6">
            <a:extLst>
              <a:ext uri="{FF2B5EF4-FFF2-40B4-BE49-F238E27FC236}">
                <a16:creationId xmlns:a16="http://schemas.microsoft.com/office/drawing/2014/main" id="{3C5ADAA2-EC74-4526-BDF1-7267DA475A2E}"/>
              </a:ext>
            </a:extLst>
          </p:cNvPr>
          <p:cNvSpPr>
            <a:spLocks noGrp="1"/>
          </p:cNvSpPr>
          <p:nvPr>
            <p:ph type="sldNum" sz="quarter" idx="12"/>
          </p:nvPr>
        </p:nvSpPr>
        <p:spPr/>
        <p:txBody>
          <a:bodyPr/>
          <a:lstStyle/>
          <a:p>
            <a:pPr>
              <a:defRPr/>
            </a:pPr>
            <a:fld id="{B1712761-0099-4EBF-9C7B-ECEC41268A90}" type="slidenum">
              <a:rPr lang="en-US" smtClean="0"/>
              <a:pPr>
                <a:defRPr/>
              </a:pPr>
              <a:t>11</a:t>
            </a:fld>
            <a:endParaRPr lang="en-US"/>
          </a:p>
        </p:txBody>
      </p:sp>
      <p:pic>
        <p:nvPicPr>
          <p:cNvPr id="95234" name="Picture 2">
            <a:extLst>
              <a:ext uri="{FF2B5EF4-FFF2-40B4-BE49-F238E27FC236}">
                <a16:creationId xmlns:a16="http://schemas.microsoft.com/office/drawing/2014/main" id="{4C336129-0090-4727-A2B7-F9649D38A8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2"/>
            <a:ext cx="92202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9813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31C43-E16F-4AC6-9D0D-93CD4F64F93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01122D9-2CB9-4A50-8A47-2BDDE0C384A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F83FD67A-1BE1-4984-A60B-E2E4AC70B64D}"/>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F3AD33B4-A807-46D4-BF37-E3D30FB61373}"/>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626D3B3A-7797-4723-98F7-5E09D0E72115}"/>
              </a:ext>
            </a:extLst>
          </p:cNvPr>
          <p:cNvSpPr>
            <a:spLocks noGrp="1"/>
          </p:cNvSpPr>
          <p:nvPr>
            <p:ph sz="quarter" idx="4"/>
          </p:nvPr>
        </p:nvSpPr>
        <p:spPr/>
        <p:txBody>
          <a:bodyPr/>
          <a:lstStyle/>
          <a:p>
            <a:endParaRPr lang="en-US"/>
          </a:p>
        </p:txBody>
      </p:sp>
      <p:sp>
        <p:nvSpPr>
          <p:cNvPr id="7" name="Slide Number Placeholder 6">
            <a:extLst>
              <a:ext uri="{FF2B5EF4-FFF2-40B4-BE49-F238E27FC236}">
                <a16:creationId xmlns:a16="http://schemas.microsoft.com/office/drawing/2014/main" id="{BFF8B84A-1F04-41A7-A4E9-6799D29C52B1}"/>
              </a:ext>
            </a:extLst>
          </p:cNvPr>
          <p:cNvSpPr>
            <a:spLocks noGrp="1"/>
          </p:cNvSpPr>
          <p:nvPr>
            <p:ph type="sldNum" sz="quarter" idx="12"/>
          </p:nvPr>
        </p:nvSpPr>
        <p:spPr/>
        <p:txBody>
          <a:bodyPr/>
          <a:lstStyle/>
          <a:p>
            <a:pPr>
              <a:defRPr/>
            </a:pPr>
            <a:fld id="{B1712761-0099-4EBF-9C7B-ECEC41268A90}" type="slidenum">
              <a:rPr lang="en-US" smtClean="0"/>
              <a:pPr>
                <a:defRPr/>
              </a:pPr>
              <a:t>12</a:t>
            </a:fld>
            <a:endParaRPr lang="en-US"/>
          </a:p>
        </p:txBody>
      </p:sp>
      <p:pic>
        <p:nvPicPr>
          <p:cNvPr id="9" name="Picture 8">
            <a:extLst>
              <a:ext uri="{FF2B5EF4-FFF2-40B4-BE49-F238E27FC236}">
                <a16:creationId xmlns:a16="http://schemas.microsoft.com/office/drawing/2014/main" id="{8C86A3E4-DDAA-481E-BFF8-6FA54AD42035}"/>
              </a:ext>
            </a:extLst>
          </p:cNvPr>
          <p:cNvPicPr>
            <a:picLocks noChangeAspect="1"/>
          </p:cNvPicPr>
          <p:nvPr/>
        </p:nvPicPr>
        <p:blipFill rotWithShape="1">
          <a:blip r:embed="rId2"/>
          <a:srcRect l="15540"/>
          <a:stretch/>
        </p:blipFill>
        <p:spPr>
          <a:xfrm>
            <a:off x="0" y="-31221"/>
            <a:ext cx="9116975" cy="3609147"/>
          </a:xfrm>
          <a:prstGeom prst="rect">
            <a:avLst/>
          </a:prstGeom>
        </p:spPr>
      </p:pic>
      <p:pic>
        <p:nvPicPr>
          <p:cNvPr id="11" name="Picture 10">
            <a:extLst>
              <a:ext uri="{FF2B5EF4-FFF2-40B4-BE49-F238E27FC236}">
                <a16:creationId xmlns:a16="http://schemas.microsoft.com/office/drawing/2014/main" id="{35A17182-7FFE-4189-AC52-F5377FB396A1}"/>
              </a:ext>
            </a:extLst>
          </p:cNvPr>
          <p:cNvPicPr>
            <a:picLocks noChangeAspect="1"/>
          </p:cNvPicPr>
          <p:nvPr/>
        </p:nvPicPr>
        <p:blipFill>
          <a:blip r:embed="rId3"/>
          <a:stretch>
            <a:fillRect/>
          </a:stretch>
        </p:blipFill>
        <p:spPr>
          <a:xfrm>
            <a:off x="0" y="3542678"/>
            <a:ext cx="9116975" cy="3305569"/>
          </a:xfrm>
          <a:prstGeom prst="rect">
            <a:avLst/>
          </a:prstGeom>
        </p:spPr>
      </p:pic>
      <p:sp>
        <p:nvSpPr>
          <p:cNvPr id="12" name="TextBox 11">
            <a:extLst>
              <a:ext uri="{FF2B5EF4-FFF2-40B4-BE49-F238E27FC236}">
                <a16:creationId xmlns:a16="http://schemas.microsoft.com/office/drawing/2014/main" id="{DFFAA976-7C33-45A1-9BB8-53DD11D23D28}"/>
              </a:ext>
            </a:extLst>
          </p:cNvPr>
          <p:cNvSpPr txBox="1"/>
          <p:nvPr/>
        </p:nvSpPr>
        <p:spPr>
          <a:xfrm>
            <a:off x="27025" y="-27124"/>
            <a:ext cx="1219200" cy="461665"/>
          </a:xfrm>
          <a:prstGeom prst="rect">
            <a:avLst/>
          </a:prstGeom>
          <a:noFill/>
        </p:spPr>
        <p:txBody>
          <a:bodyPr wrap="square" rtlCol="0">
            <a:spAutoFit/>
          </a:bodyPr>
          <a:lstStyle/>
          <a:p>
            <a:r>
              <a:rPr lang="en-US" dirty="0">
                <a:solidFill>
                  <a:srgbClr val="000000"/>
                </a:solidFill>
                <a:latin typeface="+mj-lt"/>
              </a:rPr>
              <a:t>Before</a:t>
            </a:r>
          </a:p>
        </p:txBody>
      </p:sp>
      <p:sp>
        <p:nvSpPr>
          <p:cNvPr id="13" name="TextBox 12">
            <a:extLst>
              <a:ext uri="{FF2B5EF4-FFF2-40B4-BE49-F238E27FC236}">
                <a16:creationId xmlns:a16="http://schemas.microsoft.com/office/drawing/2014/main" id="{12ADA7B0-D49B-4658-9DF8-5C7FF2AACD5F}"/>
              </a:ext>
            </a:extLst>
          </p:cNvPr>
          <p:cNvSpPr txBox="1"/>
          <p:nvPr/>
        </p:nvSpPr>
        <p:spPr>
          <a:xfrm>
            <a:off x="-76200" y="3551201"/>
            <a:ext cx="1219200" cy="461665"/>
          </a:xfrm>
          <a:prstGeom prst="rect">
            <a:avLst/>
          </a:prstGeom>
          <a:noFill/>
        </p:spPr>
        <p:txBody>
          <a:bodyPr wrap="square" rtlCol="0">
            <a:spAutoFit/>
          </a:bodyPr>
          <a:lstStyle/>
          <a:p>
            <a:r>
              <a:rPr lang="en-US" dirty="0">
                <a:solidFill>
                  <a:srgbClr val="000000"/>
                </a:solidFill>
                <a:latin typeface="+mj-lt"/>
              </a:rPr>
              <a:t>After</a:t>
            </a:r>
          </a:p>
        </p:txBody>
      </p:sp>
    </p:spTree>
    <p:extLst>
      <p:ext uri="{BB962C8B-B14F-4D97-AF65-F5344CB8AC3E}">
        <p14:creationId xmlns:p14="http://schemas.microsoft.com/office/powerpoint/2010/main" val="3326592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EF191-F6ED-4E0B-A3B4-51FF2A90D1A2}"/>
              </a:ext>
            </a:extLst>
          </p:cNvPr>
          <p:cNvSpPr>
            <a:spLocks noGrp="1"/>
          </p:cNvSpPr>
          <p:nvPr>
            <p:ph type="title"/>
          </p:nvPr>
        </p:nvSpPr>
        <p:spPr>
          <a:xfrm>
            <a:off x="152400" y="685800"/>
            <a:ext cx="2667000" cy="1981200"/>
          </a:xfrm>
        </p:spPr>
        <p:txBody>
          <a:bodyPr/>
          <a:lstStyle/>
          <a:p>
            <a:r>
              <a:rPr lang="en-US" dirty="0"/>
              <a:t>Folded Diamond</a:t>
            </a:r>
            <a:br>
              <a:rPr lang="en-US" dirty="0"/>
            </a:br>
            <a:r>
              <a:rPr lang="en-US" sz="3600" dirty="0"/>
              <a:t>Interchange</a:t>
            </a:r>
            <a:endParaRPr lang="en-US" dirty="0"/>
          </a:p>
        </p:txBody>
      </p:sp>
      <p:sp>
        <p:nvSpPr>
          <p:cNvPr id="5" name="Text Placeholder 4">
            <a:extLst>
              <a:ext uri="{FF2B5EF4-FFF2-40B4-BE49-F238E27FC236}">
                <a16:creationId xmlns:a16="http://schemas.microsoft.com/office/drawing/2014/main" id="{837616FD-6AAA-4DBD-AA3C-3D7B6F14CA91}"/>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D8346B5C-F82E-4A8E-95FB-4ACC77FCD540}"/>
              </a:ext>
            </a:extLst>
          </p:cNvPr>
          <p:cNvSpPr>
            <a:spLocks noGrp="1"/>
          </p:cNvSpPr>
          <p:nvPr>
            <p:ph sz="quarter" idx="4"/>
          </p:nvPr>
        </p:nvSpPr>
        <p:spPr/>
        <p:txBody>
          <a:bodyPr/>
          <a:lstStyle/>
          <a:p>
            <a:endParaRPr lang="en-US" dirty="0"/>
          </a:p>
        </p:txBody>
      </p:sp>
      <p:sp>
        <p:nvSpPr>
          <p:cNvPr id="7" name="Slide Number Placeholder 6">
            <a:extLst>
              <a:ext uri="{FF2B5EF4-FFF2-40B4-BE49-F238E27FC236}">
                <a16:creationId xmlns:a16="http://schemas.microsoft.com/office/drawing/2014/main" id="{9A8A85F9-138C-4D21-AEFC-B4981826A740}"/>
              </a:ext>
            </a:extLst>
          </p:cNvPr>
          <p:cNvSpPr>
            <a:spLocks noGrp="1"/>
          </p:cNvSpPr>
          <p:nvPr>
            <p:ph type="sldNum" sz="quarter" idx="12"/>
          </p:nvPr>
        </p:nvSpPr>
        <p:spPr/>
        <p:txBody>
          <a:bodyPr/>
          <a:lstStyle/>
          <a:p>
            <a:pPr>
              <a:defRPr/>
            </a:pPr>
            <a:fld id="{B1712761-0099-4EBF-9C7B-ECEC41268A90}" type="slidenum">
              <a:rPr lang="en-US" smtClean="0"/>
              <a:pPr>
                <a:defRPr/>
              </a:pPr>
              <a:t>13</a:t>
            </a:fld>
            <a:endParaRPr lang="en-US"/>
          </a:p>
        </p:txBody>
      </p:sp>
      <p:pic>
        <p:nvPicPr>
          <p:cNvPr id="13" name="Picture 12">
            <a:extLst>
              <a:ext uri="{FF2B5EF4-FFF2-40B4-BE49-F238E27FC236}">
                <a16:creationId xmlns:a16="http://schemas.microsoft.com/office/drawing/2014/main" id="{870A6EE6-5893-4F67-8958-3DA3C064B893}"/>
              </a:ext>
            </a:extLst>
          </p:cNvPr>
          <p:cNvPicPr>
            <a:picLocks noChangeAspect="1"/>
          </p:cNvPicPr>
          <p:nvPr/>
        </p:nvPicPr>
        <p:blipFill rotWithShape="1">
          <a:blip r:embed="rId2"/>
          <a:srcRect l="21945"/>
          <a:stretch/>
        </p:blipFill>
        <p:spPr>
          <a:xfrm>
            <a:off x="2667000" y="0"/>
            <a:ext cx="6483096" cy="9108813"/>
          </a:xfrm>
          <a:prstGeom prst="rect">
            <a:avLst/>
          </a:prstGeom>
        </p:spPr>
      </p:pic>
    </p:spTree>
    <p:extLst>
      <p:ext uri="{BB962C8B-B14F-4D97-AF65-F5344CB8AC3E}">
        <p14:creationId xmlns:p14="http://schemas.microsoft.com/office/powerpoint/2010/main" val="2981380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A5A2D-62D6-4C9C-905C-E2803D1F640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C4F687F-188F-4B28-ADC8-95A96B92458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0FE12015-2C4E-4294-AD32-C0B4DEA05B9E}"/>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DD4AB284-0110-497C-A152-28C32F7F34CC}"/>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A3F8B693-7A16-4650-9BF8-4221B894A842}"/>
              </a:ext>
            </a:extLst>
          </p:cNvPr>
          <p:cNvSpPr>
            <a:spLocks noGrp="1"/>
          </p:cNvSpPr>
          <p:nvPr>
            <p:ph sz="quarter" idx="4"/>
          </p:nvPr>
        </p:nvSpPr>
        <p:spPr/>
        <p:txBody>
          <a:bodyPr/>
          <a:lstStyle/>
          <a:p>
            <a:endParaRPr lang="en-US"/>
          </a:p>
        </p:txBody>
      </p:sp>
      <p:sp>
        <p:nvSpPr>
          <p:cNvPr id="7" name="Slide Number Placeholder 6">
            <a:extLst>
              <a:ext uri="{FF2B5EF4-FFF2-40B4-BE49-F238E27FC236}">
                <a16:creationId xmlns:a16="http://schemas.microsoft.com/office/drawing/2014/main" id="{A8E3C4F2-2193-4172-BD8C-BDC0BA79825A}"/>
              </a:ext>
            </a:extLst>
          </p:cNvPr>
          <p:cNvSpPr>
            <a:spLocks noGrp="1"/>
          </p:cNvSpPr>
          <p:nvPr>
            <p:ph type="sldNum" sz="quarter" idx="12"/>
          </p:nvPr>
        </p:nvSpPr>
        <p:spPr/>
        <p:txBody>
          <a:bodyPr/>
          <a:lstStyle/>
          <a:p>
            <a:pPr>
              <a:defRPr/>
            </a:pPr>
            <a:fld id="{B1712761-0099-4EBF-9C7B-ECEC41268A90}" type="slidenum">
              <a:rPr lang="en-US" smtClean="0"/>
              <a:pPr>
                <a:defRPr/>
              </a:pPr>
              <a:t>14</a:t>
            </a:fld>
            <a:endParaRPr lang="en-US"/>
          </a:p>
        </p:txBody>
      </p:sp>
      <p:pic>
        <p:nvPicPr>
          <p:cNvPr id="97282" name="Picture 2">
            <a:extLst>
              <a:ext uri="{FF2B5EF4-FFF2-40B4-BE49-F238E27FC236}">
                <a16:creationId xmlns:a16="http://schemas.microsoft.com/office/drawing/2014/main" id="{2B6D7DC5-F014-4413-88FD-BF2CA69DD9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2971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A9367-EF10-413F-B718-0ABD684518AE}"/>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9523A56-318A-4F84-BAE3-2B4C9638B663}"/>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8949237-018E-441B-8BE3-82947700516B}"/>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CDF01664-D3B9-410C-84C1-BC669397BA74}"/>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4818F56C-F4F3-433C-98E5-67A94A62D42B}"/>
              </a:ext>
            </a:extLst>
          </p:cNvPr>
          <p:cNvSpPr>
            <a:spLocks noGrp="1"/>
          </p:cNvSpPr>
          <p:nvPr>
            <p:ph sz="quarter" idx="4"/>
          </p:nvPr>
        </p:nvSpPr>
        <p:spPr/>
        <p:txBody>
          <a:bodyPr/>
          <a:lstStyle/>
          <a:p>
            <a:endParaRPr lang="en-US"/>
          </a:p>
        </p:txBody>
      </p:sp>
      <p:sp>
        <p:nvSpPr>
          <p:cNvPr id="7" name="Slide Number Placeholder 6">
            <a:extLst>
              <a:ext uri="{FF2B5EF4-FFF2-40B4-BE49-F238E27FC236}">
                <a16:creationId xmlns:a16="http://schemas.microsoft.com/office/drawing/2014/main" id="{C4FFABB5-3CFD-4170-B6D9-BEBA20EBBF2B}"/>
              </a:ext>
            </a:extLst>
          </p:cNvPr>
          <p:cNvSpPr>
            <a:spLocks noGrp="1"/>
          </p:cNvSpPr>
          <p:nvPr>
            <p:ph type="sldNum" sz="quarter" idx="12"/>
          </p:nvPr>
        </p:nvSpPr>
        <p:spPr/>
        <p:txBody>
          <a:bodyPr/>
          <a:lstStyle/>
          <a:p>
            <a:pPr>
              <a:defRPr/>
            </a:pPr>
            <a:fld id="{B1712761-0099-4EBF-9C7B-ECEC41268A90}" type="slidenum">
              <a:rPr lang="en-US" smtClean="0"/>
              <a:pPr>
                <a:defRPr/>
              </a:pPr>
              <a:t>15</a:t>
            </a:fld>
            <a:endParaRPr lang="en-US"/>
          </a:p>
        </p:txBody>
      </p:sp>
      <p:pic>
        <p:nvPicPr>
          <p:cNvPr id="90114" name="Picture 2">
            <a:extLst>
              <a:ext uri="{FF2B5EF4-FFF2-40B4-BE49-F238E27FC236}">
                <a16:creationId xmlns:a16="http://schemas.microsoft.com/office/drawing/2014/main" id="{C3F0D64C-BE33-4180-BAAE-185B591692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27929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EF191-F6ED-4E0B-A3B4-51FF2A90D1A2}"/>
              </a:ext>
            </a:extLst>
          </p:cNvPr>
          <p:cNvSpPr>
            <a:spLocks noGrp="1"/>
          </p:cNvSpPr>
          <p:nvPr>
            <p:ph type="title"/>
          </p:nvPr>
        </p:nvSpPr>
        <p:spPr>
          <a:xfrm>
            <a:off x="152400" y="2057400"/>
            <a:ext cx="2514600" cy="1143000"/>
          </a:xfrm>
        </p:spPr>
        <p:txBody>
          <a:bodyPr/>
          <a:lstStyle/>
          <a:p>
            <a:r>
              <a:rPr lang="en-US" dirty="0"/>
              <a:t>Standard Diamond</a:t>
            </a:r>
            <a:br>
              <a:rPr lang="en-US" dirty="0"/>
            </a:br>
            <a:r>
              <a:rPr lang="en-US" sz="3200" dirty="0"/>
              <a:t>Interchange</a:t>
            </a:r>
            <a:endParaRPr lang="en-US" dirty="0"/>
          </a:p>
        </p:txBody>
      </p:sp>
      <p:sp>
        <p:nvSpPr>
          <p:cNvPr id="5" name="Text Placeholder 4">
            <a:extLst>
              <a:ext uri="{FF2B5EF4-FFF2-40B4-BE49-F238E27FC236}">
                <a16:creationId xmlns:a16="http://schemas.microsoft.com/office/drawing/2014/main" id="{837616FD-6AAA-4DBD-AA3C-3D7B6F14CA91}"/>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D8346B5C-F82E-4A8E-95FB-4ACC77FCD540}"/>
              </a:ext>
            </a:extLst>
          </p:cNvPr>
          <p:cNvSpPr>
            <a:spLocks noGrp="1"/>
          </p:cNvSpPr>
          <p:nvPr>
            <p:ph sz="quarter" idx="4"/>
          </p:nvPr>
        </p:nvSpPr>
        <p:spPr/>
        <p:txBody>
          <a:bodyPr/>
          <a:lstStyle/>
          <a:p>
            <a:endParaRPr lang="en-US" dirty="0"/>
          </a:p>
        </p:txBody>
      </p:sp>
      <p:sp>
        <p:nvSpPr>
          <p:cNvPr id="7" name="Slide Number Placeholder 6">
            <a:extLst>
              <a:ext uri="{FF2B5EF4-FFF2-40B4-BE49-F238E27FC236}">
                <a16:creationId xmlns:a16="http://schemas.microsoft.com/office/drawing/2014/main" id="{9A8A85F9-138C-4D21-AEFC-B4981826A740}"/>
              </a:ext>
            </a:extLst>
          </p:cNvPr>
          <p:cNvSpPr>
            <a:spLocks noGrp="1"/>
          </p:cNvSpPr>
          <p:nvPr>
            <p:ph type="sldNum" sz="quarter" idx="12"/>
          </p:nvPr>
        </p:nvSpPr>
        <p:spPr/>
        <p:txBody>
          <a:bodyPr/>
          <a:lstStyle/>
          <a:p>
            <a:pPr>
              <a:defRPr/>
            </a:pPr>
            <a:fld id="{B1712761-0099-4EBF-9C7B-ECEC41268A90}" type="slidenum">
              <a:rPr lang="en-US" smtClean="0"/>
              <a:pPr>
                <a:defRPr/>
              </a:pPr>
              <a:t>16</a:t>
            </a:fld>
            <a:endParaRPr lang="en-US"/>
          </a:p>
        </p:txBody>
      </p:sp>
      <p:pic>
        <p:nvPicPr>
          <p:cNvPr id="9" name="Picture 8">
            <a:extLst>
              <a:ext uri="{FF2B5EF4-FFF2-40B4-BE49-F238E27FC236}">
                <a16:creationId xmlns:a16="http://schemas.microsoft.com/office/drawing/2014/main" id="{A6AF69AB-5B55-4573-8087-AC7AD8EC66A0}"/>
              </a:ext>
            </a:extLst>
          </p:cNvPr>
          <p:cNvPicPr>
            <a:picLocks noChangeAspect="1"/>
          </p:cNvPicPr>
          <p:nvPr/>
        </p:nvPicPr>
        <p:blipFill rotWithShape="1">
          <a:blip r:embed="rId2"/>
          <a:srcRect b="42384"/>
          <a:stretch/>
        </p:blipFill>
        <p:spPr>
          <a:xfrm>
            <a:off x="2895601" y="1119"/>
            <a:ext cx="6267610" cy="6832569"/>
          </a:xfrm>
          <a:prstGeom prst="rect">
            <a:avLst/>
          </a:prstGeom>
        </p:spPr>
      </p:pic>
    </p:spTree>
    <p:extLst>
      <p:ext uri="{BB962C8B-B14F-4D97-AF65-F5344CB8AC3E}">
        <p14:creationId xmlns:p14="http://schemas.microsoft.com/office/powerpoint/2010/main" val="2122508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A77BD-3893-42D4-B52D-3B9492214E8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063AF080-E450-44FA-A712-2E923B16D7B4}"/>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CA2C32D5-25E5-45DA-B83C-F6F7BAFD3CD2}"/>
              </a:ext>
            </a:extLst>
          </p:cNvPr>
          <p:cNvSpPr>
            <a:spLocks noGrp="1"/>
          </p:cNvSpPr>
          <p:nvPr>
            <p:ph sz="half" idx="2"/>
          </p:nvPr>
        </p:nvSpPr>
        <p:spPr/>
        <p:txBody>
          <a:bodyPr/>
          <a:lstStyle/>
          <a:p>
            <a:endParaRPr lang="en-US" dirty="0"/>
          </a:p>
        </p:txBody>
      </p:sp>
      <p:sp>
        <p:nvSpPr>
          <p:cNvPr id="5" name="Text Placeholder 4">
            <a:extLst>
              <a:ext uri="{FF2B5EF4-FFF2-40B4-BE49-F238E27FC236}">
                <a16:creationId xmlns:a16="http://schemas.microsoft.com/office/drawing/2014/main" id="{6F93B591-4677-459F-8AE2-B77943DCD90D}"/>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AC4BBD8C-9A4B-423B-AA2B-B0CBC3F326F9}"/>
              </a:ext>
            </a:extLst>
          </p:cNvPr>
          <p:cNvSpPr>
            <a:spLocks noGrp="1"/>
          </p:cNvSpPr>
          <p:nvPr>
            <p:ph sz="quarter" idx="4"/>
          </p:nvPr>
        </p:nvSpPr>
        <p:spPr/>
        <p:txBody>
          <a:bodyPr/>
          <a:lstStyle/>
          <a:p>
            <a:endParaRPr lang="en-US"/>
          </a:p>
        </p:txBody>
      </p:sp>
      <p:sp>
        <p:nvSpPr>
          <p:cNvPr id="7" name="Slide Number Placeholder 6">
            <a:extLst>
              <a:ext uri="{FF2B5EF4-FFF2-40B4-BE49-F238E27FC236}">
                <a16:creationId xmlns:a16="http://schemas.microsoft.com/office/drawing/2014/main" id="{88FDD478-A36B-475F-AA41-7CE46C7FAD23}"/>
              </a:ext>
            </a:extLst>
          </p:cNvPr>
          <p:cNvSpPr>
            <a:spLocks noGrp="1"/>
          </p:cNvSpPr>
          <p:nvPr>
            <p:ph type="sldNum" sz="quarter" idx="12"/>
          </p:nvPr>
        </p:nvSpPr>
        <p:spPr/>
        <p:txBody>
          <a:bodyPr/>
          <a:lstStyle/>
          <a:p>
            <a:pPr>
              <a:defRPr/>
            </a:pPr>
            <a:fld id="{B1712761-0099-4EBF-9C7B-ECEC41268A90}" type="slidenum">
              <a:rPr lang="en-US" smtClean="0"/>
              <a:pPr>
                <a:defRPr/>
              </a:pPr>
              <a:t>17</a:t>
            </a:fld>
            <a:endParaRPr lang="en-US"/>
          </a:p>
        </p:txBody>
      </p:sp>
      <p:pic>
        <p:nvPicPr>
          <p:cNvPr id="11" name="Picture 10">
            <a:extLst>
              <a:ext uri="{FF2B5EF4-FFF2-40B4-BE49-F238E27FC236}">
                <a16:creationId xmlns:a16="http://schemas.microsoft.com/office/drawing/2014/main" id="{1541D833-55F1-40D0-9E9B-BFFCF9EBA4C2}"/>
              </a:ext>
            </a:extLst>
          </p:cNvPr>
          <p:cNvPicPr>
            <a:picLocks noChangeAspect="1"/>
          </p:cNvPicPr>
          <p:nvPr/>
        </p:nvPicPr>
        <p:blipFill>
          <a:blip r:embed="rId2"/>
          <a:stretch>
            <a:fillRect/>
          </a:stretch>
        </p:blipFill>
        <p:spPr>
          <a:xfrm>
            <a:off x="0" y="0"/>
            <a:ext cx="9144000" cy="3863662"/>
          </a:xfrm>
          <a:prstGeom prst="rect">
            <a:avLst/>
          </a:prstGeom>
        </p:spPr>
      </p:pic>
      <p:pic>
        <p:nvPicPr>
          <p:cNvPr id="17" name="Picture 16">
            <a:extLst>
              <a:ext uri="{FF2B5EF4-FFF2-40B4-BE49-F238E27FC236}">
                <a16:creationId xmlns:a16="http://schemas.microsoft.com/office/drawing/2014/main" id="{2D3922BF-DF48-4F97-874E-46A5F08670E7}"/>
              </a:ext>
            </a:extLst>
          </p:cNvPr>
          <p:cNvPicPr>
            <a:picLocks noChangeAspect="1"/>
          </p:cNvPicPr>
          <p:nvPr/>
        </p:nvPicPr>
        <p:blipFill>
          <a:blip r:embed="rId3"/>
          <a:stretch>
            <a:fillRect/>
          </a:stretch>
        </p:blipFill>
        <p:spPr>
          <a:xfrm>
            <a:off x="0" y="3429000"/>
            <a:ext cx="9144000" cy="4011258"/>
          </a:xfrm>
          <a:prstGeom prst="rect">
            <a:avLst/>
          </a:prstGeom>
        </p:spPr>
      </p:pic>
    </p:spTree>
    <p:extLst>
      <p:ext uri="{BB962C8B-B14F-4D97-AF65-F5344CB8AC3E}">
        <p14:creationId xmlns:p14="http://schemas.microsoft.com/office/powerpoint/2010/main" val="822769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3691E-F318-4813-8983-F66A3B0D54F4}"/>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9132F71C-21B8-4AA1-9D1A-9AB61C43027F}"/>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865F1F61-06AF-4489-AC55-64E996BE1D5E}"/>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39E9BFA4-7316-4AD8-BED6-E1474A99DF31}"/>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574BE211-BC03-4B2B-BF8B-90F84044BA85}"/>
              </a:ext>
            </a:extLst>
          </p:cNvPr>
          <p:cNvSpPr>
            <a:spLocks noGrp="1"/>
          </p:cNvSpPr>
          <p:nvPr>
            <p:ph sz="quarter" idx="4"/>
          </p:nvPr>
        </p:nvSpPr>
        <p:spPr/>
        <p:txBody>
          <a:bodyPr/>
          <a:lstStyle/>
          <a:p>
            <a:endParaRPr lang="en-US"/>
          </a:p>
        </p:txBody>
      </p:sp>
      <p:sp>
        <p:nvSpPr>
          <p:cNvPr id="7" name="Slide Number Placeholder 6">
            <a:extLst>
              <a:ext uri="{FF2B5EF4-FFF2-40B4-BE49-F238E27FC236}">
                <a16:creationId xmlns:a16="http://schemas.microsoft.com/office/drawing/2014/main" id="{BE96E114-C419-4A70-A030-B70DCC7E2586}"/>
              </a:ext>
            </a:extLst>
          </p:cNvPr>
          <p:cNvSpPr>
            <a:spLocks noGrp="1"/>
          </p:cNvSpPr>
          <p:nvPr>
            <p:ph type="sldNum" sz="quarter" idx="12"/>
          </p:nvPr>
        </p:nvSpPr>
        <p:spPr/>
        <p:txBody>
          <a:bodyPr/>
          <a:lstStyle/>
          <a:p>
            <a:pPr>
              <a:defRPr/>
            </a:pPr>
            <a:fld id="{B1712761-0099-4EBF-9C7B-ECEC41268A90}" type="slidenum">
              <a:rPr lang="en-US" smtClean="0"/>
              <a:pPr>
                <a:defRPr/>
              </a:pPr>
              <a:t>18</a:t>
            </a:fld>
            <a:endParaRPr lang="en-US"/>
          </a:p>
        </p:txBody>
      </p:sp>
      <p:pic>
        <p:nvPicPr>
          <p:cNvPr id="91138" name="id-C44F8637-864E-428F-B183-1B3A5710552B" descr="Image.jpeg">
            <a:extLst>
              <a:ext uri="{FF2B5EF4-FFF2-40B4-BE49-F238E27FC236}">
                <a16:creationId xmlns:a16="http://schemas.microsoft.com/office/drawing/2014/main" id="{67265E78-A290-4AF7-AC6B-7432E7860C0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30" y="1123"/>
            <a:ext cx="9137469" cy="685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7DD00A90-7F7D-463A-ABCF-EB7C803F6AFD}"/>
              </a:ext>
            </a:extLst>
          </p:cNvPr>
          <p:cNvSpPr txBox="1"/>
          <p:nvPr/>
        </p:nvSpPr>
        <p:spPr>
          <a:xfrm>
            <a:off x="304800" y="216082"/>
            <a:ext cx="3425825" cy="830997"/>
          </a:xfrm>
          <a:prstGeom prst="rect">
            <a:avLst/>
          </a:prstGeom>
          <a:noFill/>
        </p:spPr>
        <p:txBody>
          <a:bodyPr wrap="square" rtlCol="0">
            <a:spAutoFit/>
          </a:bodyPr>
          <a:lstStyle/>
          <a:p>
            <a:r>
              <a:rPr lang="en-US" sz="4800" dirty="0">
                <a:solidFill>
                  <a:schemeClr val="bg1"/>
                </a:solidFill>
                <a:latin typeface="+mj-lt"/>
              </a:rPr>
              <a:t>Zac’s Sign</a:t>
            </a:r>
          </a:p>
        </p:txBody>
      </p:sp>
    </p:spTree>
    <p:extLst>
      <p:ext uri="{BB962C8B-B14F-4D97-AF65-F5344CB8AC3E}">
        <p14:creationId xmlns:p14="http://schemas.microsoft.com/office/powerpoint/2010/main" val="4011930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7B6B42-A53F-4869-BD9F-51C45A45ACC7}"/>
              </a:ext>
            </a:extLst>
          </p:cNvPr>
          <p:cNvPicPr>
            <a:picLocks noChangeAspect="1"/>
          </p:cNvPicPr>
          <p:nvPr/>
        </p:nvPicPr>
        <p:blipFill>
          <a:blip r:embed="rId2"/>
          <a:stretch>
            <a:fillRect/>
          </a:stretch>
        </p:blipFill>
        <p:spPr>
          <a:xfrm>
            <a:off x="89151" y="0"/>
            <a:ext cx="8965698" cy="6858000"/>
          </a:xfrm>
          <a:prstGeom prst="rect">
            <a:avLst/>
          </a:prstGeom>
        </p:spPr>
      </p:pic>
      <p:sp>
        <p:nvSpPr>
          <p:cNvPr id="4" name="Slide Number Placeholder 3">
            <a:extLst>
              <a:ext uri="{FF2B5EF4-FFF2-40B4-BE49-F238E27FC236}">
                <a16:creationId xmlns:a16="http://schemas.microsoft.com/office/drawing/2014/main" id="{D19B6255-966B-4C52-B9C6-7E29E69E484E}"/>
              </a:ext>
            </a:extLst>
          </p:cNvPr>
          <p:cNvSpPr>
            <a:spLocks noGrp="1"/>
          </p:cNvSpPr>
          <p:nvPr>
            <p:ph type="sldNum" sz="quarter" idx="12"/>
          </p:nvPr>
        </p:nvSpPr>
        <p:spPr/>
        <p:txBody>
          <a:bodyPr/>
          <a:lstStyle/>
          <a:p>
            <a:pPr>
              <a:defRPr/>
            </a:pPr>
            <a:fld id="{2246AFCA-41DB-4E57-B37E-ACAE4249FF61}" type="slidenum">
              <a:rPr lang="en-US" smtClean="0"/>
              <a:pPr>
                <a:defRPr/>
              </a:pPr>
              <a:t>19</a:t>
            </a:fld>
            <a:endParaRPr lang="en-US"/>
          </a:p>
        </p:txBody>
      </p:sp>
      <p:sp>
        <p:nvSpPr>
          <p:cNvPr id="6" name="TextBox 5">
            <a:extLst>
              <a:ext uri="{FF2B5EF4-FFF2-40B4-BE49-F238E27FC236}">
                <a16:creationId xmlns:a16="http://schemas.microsoft.com/office/drawing/2014/main" id="{C9A7C623-27D3-48E1-A954-AF46419CCDF7}"/>
              </a:ext>
            </a:extLst>
          </p:cNvPr>
          <p:cNvSpPr txBox="1"/>
          <p:nvPr/>
        </p:nvSpPr>
        <p:spPr>
          <a:xfrm>
            <a:off x="533400" y="109451"/>
            <a:ext cx="8369048" cy="1200329"/>
          </a:xfrm>
          <a:prstGeom prst="rect">
            <a:avLst/>
          </a:prstGeom>
          <a:noFill/>
        </p:spPr>
        <p:txBody>
          <a:bodyPr wrap="square" rtlCol="0">
            <a:spAutoFit/>
          </a:bodyPr>
          <a:lstStyle/>
          <a:p>
            <a:r>
              <a:rPr lang="en-US" sz="3600" dirty="0">
                <a:solidFill>
                  <a:srgbClr val="000000"/>
                </a:solidFill>
                <a:latin typeface="+mj-lt"/>
              </a:rPr>
              <a:t>Special “Wrong Way Driving Detection” Cameras w/ Video Analytics &amp; alerting.</a:t>
            </a:r>
          </a:p>
        </p:txBody>
      </p:sp>
    </p:spTree>
    <p:extLst>
      <p:ext uri="{BB962C8B-B14F-4D97-AF65-F5344CB8AC3E}">
        <p14:creationId xmlns:p14="http://schemas.microsoft.com/office/powerpoint/2010/main" val="2867836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213FF-DF6F-4D6E-B305-68F37E571575}"/>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88C7AC8E-7003-4827-AB4E-39E4B35ECBE4}"/>
              </a:ext>
            </a:extLst>
          </p:cNvPr>
          <p:cNvSpPr>
            <a:spLocks noGrp="1"/>
          </p:cNvSpPr>
          <p:nvPr>
            <p:ph idx="1"/>
          </p:nvPr>
        </p:nvSpPr>
        <p:spPr>
          <a:xfrm>
            <a:off x="1066800" y="1676400"/>
            <a:ext cx="7772400" cy="3657600"/>
          </a:xfrm>
        </p:spPr>
        <p:txBody>
          <a:bodyPr/>
          <a:lstStyle/>
          <a:p>
            <a:r>
              <a:rPr lang="en-US" dirty="0"/>
              <a:t>$1.5 Million for 2021 Deployment of Enhanced Signing, Pavement Markings &amp; Cameras</a:t>
            </a:r>
          </a:p>
          <a:p>
            <a:r>
              <a:rPr lang="en-US" dirty="0"/>
              <a:t>Home grown notification system</a:t>
            </a:r>
          </a:p>
          <a:p>
            <a:r>
              <a:rPr lang="en-US" dirty="0"/>
              <a:t>Unique treatments worth sharing</a:t>
            </a:r>
          </a:p>
          <a:p>
            <a:r>
              <a:rPr lang="en-US" dirty="0"/>
              <a:t>In-Car notification efforts</a:t>
            </a:r>
          </a:p>
        </p:txBody>
      </p:sp>
      <p:sp>
        <p:nvSpPr>
          <p:cNvPr id="4" name="Slide Number Placeholder 3">
            <a:extLst>
              <a:ext uri="{FF2B5EF4-FFF2-40B4-BE49-F238E27FC236}">
                <a16:creationId xmlns:a16="http://schemas.microsoft.com/office/drawing/2014/main" id="{E43770F9-DBD5-44FE-8B6C-A5F3E8775DA3}"/>
              </a:ext>
            </a:extLst>
          </p:cNvPr>
          <p:cNvSpPr>
            <a:spLocks noGrp="1"/>
          </p:cNvSpPr>
          <p:nvPr>
            <p:ph type="sldNum" sz="quarter" idx="12"/>
          </p:nvPr>
        </p:nvSpPr>
        <p:spPr/>
        <p:txBody>
          <a:bodyPr/>
          <a:lstStyle/>
          <a:p>
            <a:pPr>
              <a:defRPr/>
            </a:pPr>
            <a:fld id="{2246AFCA-41DB-4E57-B37E-ACAE4249FF61}" type="slidenum">
              <a:rPr lang="en-US" smtClean="0"/>
              <a:pPr>
                <a:defRPr/>
              </a:pPr>
              <a:t>2</a:t>
            </a:fld>
            <a:endParaRPr lang="en-US"/>
          </a:p>
        </p:txBody>
      </p:sp>
    </p:spTree>
    <p:extLst>
      <p:ext uri="{BB962C8B-B14F-4D97-AF65-F5344CB8AC3E}">
        <p14:creationId xmlns:p14="http://schemas.microsoft.com/office/powerpoint/2010/main" val="35165301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3FA3-57E1-4508-AB92-EB48337F0669}"/>
              </a:ext>
            </a:extLst>
          </p:cNvPr>
          <p:cNvSpPr>
            <a:spLocks noGrp="1"/>
          </p:cNvSpPr>
          <p:nvPr>
            <p:ph type="title"/>
          </p:nvPr>
        </p:nvSpPr>
        <p:spPr>
          <a:xfrm>
            <a:off x="762000" y="1104900"/>
            <a:ext cx="7772400" cy="1143000"/>
          </a:xfrm>
        </p:spPr>
        <p:txBody>
          <a:bodyPr/>
          <a:lstStyle/>
          <a:p>
            <a:pPr algn="ctr"/>
            <a:r>
              <a:rPr lang="en-US" dirty="0"/>
              <a:t>60 Cameras + Installation for $300,000</a:t>
            </a:r>
          </a:p>
        </p:txBody>
      </p:sp>
      <p:sp>
        <p:nvSpPr>
          <p:cNvPr id="3" name="Content Placeholder 2">
            <a:extLst>
              <a:ext uri="{FF2B5EF4-FFF2-40B4-BE49-F238E27FC236}">
                <a16:creationId xmlns:a16="http://schemas.microsoft.com/office/drawing/2014/main" id="{899C1128-9C19-4C0E-9D9A-C9B1D2633D0A}"/>
              </a:ext>
            </a:extLst>
          </p:cNvPr>
          <p:cNvSpPr>
            <a:spLocks noGrp="1"/>
          </p:cNvSpPr>
          <p:nvPr>
            <p:ph idx="1"/>
          </p:nvPr>
        </p:nvSpPr>
        <p:spPr>
          <a:xfrm>
            <a:off x="457200" y="2475807"/>
            <a:ext cx="8534400" cy="1219200"/>
          </a:xfrm>
        </p:spPr>
        <p:txBody>
          <a:bodyPr/>
          <a:lstStyle/>
          <a:p>
            <a:r>
              <a:rPr lang="en-US" dirty="0"/>
              <a:t>42 cameras at 35 sites with existing camera</a:t>
            </a:r>
          </a:p>
          <a:p>
            <a:r>
              <a:rPr lang="en-US" dirty="0"/>
              <a:t>18 cameras at 14 completely new sites</a:t>
            </a:r>
          </a:p>
        </p:txBody>
      </p:sp>
      <p:sp>
        <p:nvSpPr>
          <p:cNvPr id="4" name="Slide Number Placeholder 3">
            <a:extLst>
              <a:ext uri="{FF2B5EF4-FFF2-40B4-BE49-F238E27FC236}">
                <a16:creationId xmlns:a16="http://schemas.microsoft.com/office/drawing/2014/main" id="{B6F6E913-1C3D-4F5C-99F4-0FE8B318ECF5}"/>
              </a:ext>
            </a:extLst>
          </p:cNvPr>
          <p:cNvSpPr>
            <a:spLocks noGrp="1"/>
          </p:cNvSpPr>
          <p:nvPr>
            <p:ph type="sldNum" sz="quarter" idx="12"/>
          </p:nvPr>
        </p:nvSpPr>
        <p:spPr/>
        <p:txBody>
          <a:bodyPr/>
          <a:lstStyle/>
          <a:p>
            <a:pPr>
              <a:defRPr/>
            </a:pPr>
            <a:fld id="{2246AFCA-41DB-4E57-B37E-ACAE4249FF61}" type="slidenum">
              <a:rPr lang="en-US" smtClean="0"/>
              <a:pPr>
                <a:defRPr/>
              </a:pPr>
              <a:t>20</a:t>
            </a:fld>
            <a:endParaRPr lang="en-US"/>
          </a:p>
        </p:txBody>
      </p:sp>
      <p:pic>
        <p:nvPicPr>
          <p:cNvPr id="91138" name="CD49B460-0F95-4496-A123-1CDEF830059F">
            <a:extLst>
              <a:ext uri="{FF2B5EF4-FFF2-40B4-BE49-F238E27FC236}">
                <a16:creationId xmlns:a16="http://schemas.microsoft.com/office/drawing/2014/main" id="{9857B019-0B01-42F5-8265-DA95E77614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612221"/>
            <a:ext cx="3429000" cy="324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9" name="62849378-51EC-49BA-9BC1-119E773966A9">
            <a:extLst>
              <a:ext uri="{FF2B5EF4-FFF2-40B4-BE49-F238E27FC236}">
                <a16:creationId xmlns:a16="http://schemas.microsoft.com/office/drawing/2014/main" id="{F48C1814-CB7A-4D75-9517-4B7EF2EF0E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0" y="3612221"/>
            <a:ext cx="2209799" cy="3256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1EB513C3-6251-4C09-8E71-EEE2A9EB11FC}"/>
              </a:ext>
            </a:extLst>
          </p:cNvPr>
          <p:cNvPicPr>
            <a:picLocks noChangeAspect="1"/>
          </p:cNvPicPr>
          <p:nvPr/>
        </p:nvPicPr>
        <p:blipFill>
          <a:blip r:embed="rId4"/>
          <a:stretch>
            <a:fillRect/>
          </a:stretch>
        </p:blipFill>
        <p:spPr>
          <a:xfrm>
            <a:off x="5602549" y="3596793"/>
            <a:ext cx="3541450" cy="3256710"/>
          </a:xfrm>
          <a:prstGeom prst="rect">
            <a:avLst/>
          </a:prstGeom>
        </p:spPr>
      </p:pic>
    </p:spTree>
    <p:extLst>
      <p:ext uri="{BB962C8B-B14F-4D97-AF65-F5344CB8AC3E}">
        <p14:creationId xmlns:p14="http://schemas.microsoft.com/office/powerpoint/2010/main" val="21677802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2A44EE-64E9-4CEC-B267-A91E82929331}"/>
              </a:ext>
            </a:extLst>
          </p:cNvPr>
          <p:cNvSpPr/>
          <p:nvPr/>
        </p:nvSpPr>
        <p:spPr bwMode="auto">
          <a:xfrm>
            <a:off x="228600" y="76200"/>
            <a:ext cx="2209800" cy="609600"/>
          </a:xfrm>
          <a:prstGeom prst="rect">
            <a:avLst/>
          </a:prstGeom>
          <a:solidFill>
            <a:srgbClr val="00007A"/>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3" name="Text Placeholder 2">
            <a:extLst>
              <a:ext uri="{FF2B5EF4-FFF2-40B4-BE49-F238E27FC236}">
                <a16:creationId xmlns:a16="http://schemas.microsoft.com/office/drawing/2014/main" id="{4D491A37-FE57-4DE1-9308-8B306CEDEB5B}"/>
              </a:ext>
            </a:extLst>
          </p:cNvPr>
          <p:cNvSpPr>
            <a:spLocks noGrp="1"/>
          </p:cNvSpPr>
          <p:nvPr>
            <p:ph type="body" idx="1"/>
          </p:nvPr>
        </p:nvSpPr>
        <p:spPr>
          <a:xfrm>
            <a:off x="381000" y="1219200"/>
            <a:ext cx="7848600" cy="2514600"/>
          </a:xfrm>
        </p:spPr>
        <p:txBody>
          <a:bodyPr/>
          <a:lstStyle/>
          <a:p>
            <a:pPr marL="342900" lvl="0" indent="-342900">
              <a:buFont typeface="Wingdings" pitchFamily="2" charset="2"/>
              <a:buChar char="®"/>
            </a:pPr>
            <a:r>
              <a:rPr lang="en-US" sz="2800" b="0" dirty="0">
                <a:solidFill>
                  <a:srgbClr val="EAEAEA"/>
                </a:solidFill>
              </a:rPr>
              <a:t>WWD Camera Detection Project:</a:t>
            </a:r>
          </a:p>
          <a:p>
            <a:pPr marL="800100" lvl="1" indent="-342900">
              <a:buFont typeface="Wingdings" pitchFamily="2" charset="2"/>
              <a:buChar char="®"/>
            </a:pPr>
            <a:r>
              <a:rPr lang="en-US" sz="2400" b="0" dirty="0">
                <a:solidFill>
                  <a:srgbClr val="EAEAEA"/>
                </a:solidFill>
              </a:rPr>
              <a:t>60 have been installed</a:t>
            </a:r>
          </a:p>
          <a:p>
            <a:pPr marL="800100" lvl="1" indent="-342900">
              <a:buFont typeface="Wingdings" pitchFamily="2" charset="2"/>
              <a:buChar char="®"/>
            </a:pPr>
            <a:r>
              <a:rPr lang="en-US" sz="2400" b="0" dirty="0">
                <a:solidFill>
                  <a:srgbClr val="EAEAEA"/>
                </a:solidFill>
              </a:rPr>
              <a:t>457 WWD have been detected already</a:t>
            </a:r>
          </a:p>
          <a:p>
            <a:pPr marL="1257300" lvl="2" indent="-342900">
              <a:buFont typeface="Wingdings" pitchFamily="2" charset="2"/>
              <a:buChar char="®"/>
            </a:pPr>
            <a:r>
              <a:rPr lang="en-US" sz="2400" b="0" dirty="0">
                <a:solidFill>
                  <a:srgbClr val="EAEAEA"/>
                </a:solidFill>
              </a:rPr>
              <a:t>(after 8 months)</a:t>
            </a:r>
          </a:p>
          <a:p>
            <a:pPr marL="800100" lvl="1" indent="-342900">
              <a:buFont typeface="Wingdings" pitchFamily="2" charset="2"/>
              <a:buChar char="®"/>
            </a:pPr>
            <a:r>
              <a:rPr lang="en-US" sz="2400" b="0" dirty="0">
                <a:solidFill>
                  <a:srgbClr val="EAEAEA"/>
                </a:solidFill>
              </a:rPr>
              <a:t>Roughly 90% self correct, but 10% did not.</a:t>
            </a:r>
          </a:p>
          <a:p>
            <a:pPr marL="800100" lvl="1" indent="-342900">
              <a:buFont typeface="Wingdings" pitchFamily="2" charset="2"/>
              <a:buChar char="®"/>
            </a:pPr>
            <a:r>
              <a:rPr lang="en-US" sz="2400" b="0" dirty="0">
                <a:solidFill>
                  <a:srgbClr val="EAEAEA"/>
                </a:solidFill>
              </a:rPr>
              <a:t>Thousands of other events…</a:t>
            </a:r>
          </a:p>
          <a:p>
            <a:pPr marL="800100" lvl="1" indent="-342900">
              <a:buFont typeface="Wingdings" pitchFamily="2" charset="2"/>
              <a:buChar char="®"/>
            </a:pPr>
            <a:endParaRPr lang="en-US" sz="2800" b="0" dirty="0">
              <a:solidFill>
                <a:srgbClr val="EAEAEA"/>
              </a:solidFill>
            </a:endParaRPr>
          </a:p>
          <a:p>
            <a:pPr marL="342900" lvl="0" indent="-342900">
              <a:buFont typeface="Wingdings" pitchFamily="2" charset="2"/>
              <a:buChar char="®"/>
            </a:pPr>
            <a:endParaRPr lang="en-US" sz="3200" b="0" dirty="0">
              <a:solidFill>
                <a:srgbClr val="EAEAEA"/>
              </a:solidFill>
            </a:endParaRPr>
          </a:p>
        </p:txBody>
      </p:sp>
      <p:sp>
        <p:nvSpPr>
          <p:cNvPr id="7" name="Slide Number Placeholder 6">
            <a:extLst>
              <a:ext uri="{FF2B5EF4-FFF2-40B4-BE49-F238E27FC236}">
                <a16:creationId xmlns:a16="http://schemas.microsoft.com/office/drawing/2014/main" id="{27A80A11-7C4F-4BF6-8372-E4082A63C552}"/>
              </a:ext>
            </a:extLst>
          </p:cNvPr>
          <p:cNvSpPr>
            <a:spLocks noGrp="1"/>
          </p:cNvSpPr>
          <p:nvPr>
            <p:ph type="sldNum" sz="quarter" idx="12"/>
          </p:nvPr>
        </p:nvSpPr>
        <p:spPr/>
        <p:txBody>
          <a:bodyPr/>
          <a:lstStyle/>
          <a:p>
            <a:pPr>
              <a:defRPr/>
            </a:pPr>
            <a:fld id="{B1712761-0099-4EBF-9C7B-ECEC41268A90}" type="slidenum">
              <a:rPr lang="en-US" smtClean="0"/>
              <a:pPr>
                <a:defRPr/>
              </a:pPr>
              <a:t>21</a:t>
            </a:fld>
            <a:endParaRPr lang="en-US"/>
          </a:p>
        </p:txBody>
      </p:sp>
      <p:pic>
        <p:nvPicPr>
          <p:cNvPr id="4" name="Picture 3">
            <a:extLst>
              <a:ext uri="{FF2B5EF4-FFF2-40B4-BE49-F238E27FC236}">
                <a16:creationId xmlns:a16="http://schemas.microsoft.com/office/drawing/2014/main" id="{958A749E-29C0-4061-9280-2161A4DC5052}"/>
              </a:ext>
            </a:extLst>
          </p:cNvPr>
          <p:cNvPicPr>
            <a:picLocks noChangeAspect="1"/>
          </p:cNvPicPr>
          <p:nvPr/>
        </p:nvPicPr>
        <p:blipFill>
          <a:blip r:embed="rId4"/>
          <a:stretch>
            <a:fillRect/>
          </a:stretch>
        </p:blipFill>
        <p:spPr>
          <a:xfrm>
            <a:off x="-19396" y="2590800"/>
            <a:ext cx="9144000" cy="4357803"/>
          </a:xfrm>
          <a:prstGeom prst="rect">
            <a:avLst/>
          </a:prstGeom>
        </p:spPr>
      </p:pic>
      <p:pic>
        <p:nvPicPr>
          <p:cNvPr id="9" name="Video Analytics of WWD">
            <a:hlinkClick r:id="" action="ppaction://media"/>
            <a:extLst>
              <a:ext uri="{FF2B5EF4-FFF2-40B4-BE49-F238E27FC236}">
                <a16:creationId xmlns:a16="http://schemas.microsoft.com/office/drawing/2014/main" id="{29EF010E-711D-459C-9C17-DCC8AF26EB26}"/>
              </a:ext>
            </a:extLst>
          </p:cNvPr>
          <p:cNvPicPr>
            <a:picLocks noChangeAspect="1"/>
          </p:cNvPicPr>
          <p:nvPr>
            <a:videoFile r:link="rId1"/>
            <p:extLst>
              <p:ext uri="{DAA4B4D4-6D71-4841-9C94-3DE7FCFB9230}">
                <p14:media xmlns:p14="http://schemas.microsoft.com/office/powerpoint/2010/main" r:embed="rId2">
                  <p14:trim st="2149" end="3276.3877"/>
                </p14:media>
              </p:ext>
            </p:extLst>
          </p:nvPr>
        </p:nvPicPr>
        <p:blipFill>
          <a:blip r:embed="rId5"/>
          <a:stretch>
            <a:fillRect/>
          </a:stretch>
        </p:blipFill>
        <p:spPr>
          <a:xfrm>
            <a:off x="-19396" y="2590800"/>
            <a:ext cx="9144000" cy="4379913"/>
          </a:xfrm>
          <a:prstGeom prst="rect">
            <a:avLst/>
          </a:prstGeom>
        </p:spPr>
      </p:pic>
    </p:spTree>
    <p:extLst>
      <p:ext uri="{BB962C8B-B14F-4D97-AF65-F5344CB8AC3E}">
        <p14:creationId xmlns:p14="http://schemas.microsoft.com/office/powerpoint/2010/main" val="1598998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9"/>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58E1A-ED90-46BF-A5E4-89828ADA7170}"/>
              </a:ext>
            </a:extLst>
          </p:cNvPr>
          <p:cNvSpPr>
            <a:spLocks noGrp="1"/>
          </p:cNvSpPr>
          <p:nvPr>
            <p:ph type="title"/>
          </p:nvPr>
        </p:nvSpPr>
        <p:spPr>
          <a:xfrm>
            <a:off x="304800" y="300114"/>
            <a:ext cx="8229600" cy="1143000"/>
          </a:xfrm>
        </p:spPr>
        <p:txBody>
          <a:bodyPr/>
          <a:lstStyle/>
          <a:p>
            <a:r>
              <a:rPr lang="en-US" sz="4000" dirty="0"/>
              <a:t>Each WWD “trips” an e-mail alarm</a:t>
            </a:r>
          </a:p>
        </p:txBody>
      </p:sp>
      <p:sp>
        <p:nvSpPr>
          <p:cNvPr id="7" name="Slide Number Placeholder 6">
            <a:extLst>
              <a:ext uri="{FF2B5EF4-FFF2-40B4-BE49-F238E27FC236}">
                <a16:creationId xmlns:a16="http://schemas.microsoft.com/office/drawing/2014/main" id="{DCF82E4F-E71A-4139-9788-2B4E40A5B1EB}"/>
              </a:ext>
            </a:extLst>
          </p:cNvPr>
          <p:cNvSpPr>
            <a:spLocks noGrp="1"/>
          </p:cNvSpPr>
          <p:nvPr>
            <p:ph type="sldNum" sz="quarter" idx="12"/>
          </p:nvPr>
        </p:nvSpPr>
        <p:spPr/>
        <p:txBody>
          <a:bodyPr/>
          <a:lstStyle/>
          <a:p>
            <a:pPr>
              <a:defRPr/>
            </a:pPr>
            <a:fld id="{B1712761-0099-4EBF-9C7B-ECEC41268A90}" type="slidenum">
              <a:rPr lang="en-US" smtClean="0"/>
              <a:pPr>
                <a:defRPr/>
              </a:pPr>
              <a:t>22</a:t>
            </a:fld>
            <a:endParaRPr lang="en-US"/>
          </a:p>
        </p:txBody>
      </p:sp>
      <p:pic>
        <p:nvPicPr>
          <p:cNvPr id="11" name="Picture 10">
            <a:extLst>
              <a:ext uri="{FF2B5EF4-FFF2-40B4-BE49-F238E27FC236}">
                <a16:creationId xmlns:a16="http://schemas.microsoft.com/office/drawing/2014/main" id="{2CBF8551-4FDF-4E60-A928-3C12D183F667}"/>
              </a:ext>
            </a:extLst>
          </p:cNvPr>
          <p:cNvPicPr>
            <a:picLocks noChangeAspect="1"/>
          </p:cNvPicPr>
          <p:nvPr/>
        </p:nvPicPr>
        <p:blipFill>
          <a:blip r:embed="rId2"/>
          <a:stretch>
            <a:fillRect/>
          </a:stretch>
        </p:blipFill>
        <p:spPr>
          <a:xfrm>
            <a:off x="-11084" y="1598064"/>
            <a:ext cx="9144000" cy="732986"/>
          </a:xfrm>
          <a:prstGeom prst="rect">
            <a:avLst/>
          </a:prstGeom>
        </p:spPr>
      </p:pic>
      <p:pic>
        <p:nvPicPr>
          <p:cNvPr id="13" name="Picture 12">
            <a:extLst>
              <a:ext uri="{FF2B5EF4-FFF2-40B4-BE49-F238E27FC236}">
                <a16:creationId xmlns:a16="http://schemas.microsoft.com/office/drawing/2014/main" id="{DCD8CBE8-A0DB-4266-B5BD-059F1B60B892}"/>
              </a:ext>
            </a:extLst>
          </p:cNvPr>
          <p:cNvPicPr>
            <a:picLocks noChangeAspect="1"/>
          </p:cNvPicPr>
          <p:nvPr/>
        </p:nvPicPr>
        <p:blipFill>
          <a:blip r:embed="rId3"/>
          <a:stretch>
            <a:fillRect/>
          </a:stretch>
        </p:blipFill>
        <p:spPr>
          <a:xfrm>
            <a:off x="152400" y="2511476"/>
            <a:ext cx="5590476" cy="3980952"/>
          </a:xfrm>
          <a:prstGeom prst="rect">
            <a:avLst/>
          </a:prstGeom>
        </p:spPr>
      </p:pic>
      <p:pic>
        <p:nvPicPr>
          <p:cNvPr id="15" name="Content Placeholder 14" descr="A picture containing text, outdoor&#10;&#10;Description automatically generated">
            <a:extLst>
              <a:ext uri="{FF2B5EF4-FFF2-40B4-BE49-F238E27FC236}">
                <a16:creationId xmlns:a16="http://schemas.microsoft.com/office/drawing/2014/main" id="{00188A7C-414C-4F5A-AEA6-2F5B9EE97751}"/>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3276281" y="3505201"/>
            <a:ext cx="5856635" cy="3294356"/>
          </a:xfrm>
        </p:spPr>
      </p:pic>
    </p:spTree>
    <p:extLst>
      <p:ext uri="{BB962C8B-B14F-4D97-AF65-F5344CB8AC3E}">
        <p14:creationId xmlns:p14="http://schemas.microsoft.com/office/powerpoint/2010/main" val="10002992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059EA-C8A5-4F60-9BC9-A1D91F0BF272}"/>
              </a:ext>
            </a:extLst>
          </p:cNvPr>
          <p:cNvSpPr>
            <a:spLocks noGrp="1"/>
          </p:cNvSpPr>
          <p:nvPr>
            <p:ph type="title"/>
          </p:nvPr>
        </p:nvSpPr>
        <p:spPr>
          <a:xfrm>
            <a:off x="838200" y="304800"/>
            <a:ext cx="8229600" cy="1143000"/>
          </a:xfrm>
        </p:spPr>
        <p:txBody>
          <a:bodyPr/>
          <a:lstStyle/>
          <a:p>
            <a:r>
              <a:rPr lang="en-US" dirty="0"/>
              <a:t>Using the Alarms to Notify</a:t>
            </a:r>
          </a:p>
        </p:txBody>
      </p:sp>
      <p:sp>
        <p:nvSpPr>
          <p:cNvPr id="7" name="Slide Number Placeholder 6">
            <a:extLst>
              <a:ext uri="{FF2B5EF4-FFF2-40B4-BE49-F238E27FC236}">
                <a16:creationId xmlns:a16="http://schemas.microsoft.com/office/drawing/2014/main" id="{E8876845-3621-4F85-8A49-CBC88583DC61}"/>
              </a:ext>
            </a:extLst>
          </p:cNvPr>
          <p:cNvSpPr>
            <a:spLocks noGrp="1"/>
          </p:cNvSpPr>
          <p:nvPr>
            <p:ph type="sldNum" sz="quarter" idx="12"/>
          </p:nvPr>
        </p:nvSpPr>
        <p:spPr/>
        <p:txBody>
          <a:bodyPr/>
          <a:lstStyle/>
          <a:p>
            <a:pPr>
              <a:defRPr/>
            </a:pPr>
            <a:fld id="{B1712761-0099-4EBF-9C7B-ECEC41268A90}" type="slidenum">
              <a:rPr lang="en-US" smtClean="0"/>
              <a:pPr>
                <a:defRPr/>
              </a:pPr>
              <a:t>23</a:t>
            </a:fld>
            <a:endParaRPr lang="en-US"/>
          </a:p>
        </p:txBody>
      </p:sp>
      <p:pic>
        <p:nvPicPr>
          <p:cNvPr id="92162" name="x_Picture 3">
            <a:extLst>
              <a:ext uri="{FF2B5EF4-FFF2-40B4-BE49-F238E27FC236}">
                <a16:creationId xmlns:a16="http://schemas.microsoft.com/office/drawing/2014/main" id="{D8D17E49-6D19-47B8-9EF7-092FD1FA01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5" y="1887924"/>
            <a:ext cx="9130145" cy="4981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13261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23C941B3-5F87-4AE2-833F-B8D67EBA9107}"/>
              </a:ext>
            </a:extLst>
          </p:cNvPr>
          <p:cNvSpPr>
            <a:spLocks noGrp="1"/>
          </p:cNvSpPr>
          <p:nvPr>
            <p:ph type="sldNum" sz="quarter" idx="12"/>
          </p:nvPr>
        </p:nvSpPr>
        <p:spPr/>
        <p:txBody>
          <a:bodyPr/>
          <a:lstStyle/>
          <a:p>
            <a:pPr>
              <a:defRPr/>
            </a:pPr>
            <a:fld id="{B1712761-0099-4EBF-9C7B-ECEC41268A90}" type="slidenum">
              <a:rPr lang="en-US" smtClean="0"/>
              <a:pPr>
                <a:defRPr/>
              </a:pPr>
              <a:t>24</a:t>
            </a:fld>
            <a:endParaRPr lang="en-US"/>
          </a:p>
        </p:txBody>
      </p:sp>
      <p:sp>
        <p:nvSpPr>
          <p:cNvPr id="22" name="TextBox 21">
            <a:extLst>
              <a:ext uri="{FF2B5EF4-FFF2-40B4-BE49-F238E27FC236}">
                <a16:creationId xmlns:a16="http://schemas.microsoft.com/office/drawing/2014/main" id="{C4C88BC6-D7EC-4B5E-BD86-AB0B0A28DF40}"/>
              </a:ext>
            </a:extLst>
          </p:cNvPr>
          <p:cNvSpPr txBox="1"/>
          <p:nvPr/>
        </p:nvSpPr>
        <p:spPr>
          <a:xfrm>
            <a:off x="3472873" y="3581400"/>
            <a:ext cx="2013528" cy="461665"/>
          </a:xfrm>
          <a:prstGeom prst="rect">
            <a:avLst/>
          </a:prstGeom>
          <a:noFill/>
          <a:ln w="19050">
            <a:solidFill>
              <a:srgbClr val="FFFFFF"/>
            </a:solidFill>
          </a:ln>
        </p:spPr>
        <p:txBody>
          <a:bodyPr wrap="square" rtlCol="0">
            <a:spAutoFit/>
          </a:bodyPr>
          <a:lstStyle/>
          <a:p>
            <a:r>
              <a:rPr lang="en-US" dirty="0">
                <a:latin typeface="+mj-lt"/>
              </a:rPr>
              <a:t>Python Code</a:t>
            </a:r>
          </a:p>
        </p:txBody>
      </p:sp>
      <p:grpSp>
        <p:nvGrpSpPr>
          <p:cNvPr id="70" name="Group 69">
            <a:extLst>
              <a:ext uri="{FF2B5EF4-FFF2-40B4-BE49-F238E27FC236}">
                <a16:creationId xmlns:a16="http://schemas.microsoft.com/office/drawing/2014/main" id="{C8F8127D-9A96-47B2-A3E1-933BA49F407B}"/>
              </a:ext>
            </a:extLst>
          </p:cNvPr>
          <p:cNvGrpSpPr/>
          <p:nvPr/>
        </p:nvGrpSpPr>
        <p:grpSpPr>
          <a:xfrm>
            <a:off x="3044226" y="788115"/>
            <a:ext cx="3055548" cy="2771406"/>
            <a:chOff x="3044226" y="788115"/>
            <a:chExt cx="3055548" cy="2771406"/>
          </a:xfrm>
        </p:grpSpPr>
        <p:grpSp>
          <p:nvGrpSpPr>
            <p:cNvPr id="58" name="Group 57">
              <a:extLst>
                <a:ext uri="{FF2B5EF4-FFF2-40B4-BE49-F238E27FC236}">
                  <a16:creationId xmlns:a16="http://schemas.microsoft.com/office/drawing/2014/main" id="{5C42572D-F99C-4626-B3CA-5147335DCD54}"/>
                </a:ext>
              </a:extLst>
            </p:cNvPr>
            <p:cNvGrpSpPr/>
            <p:nvPr/>
          </p:nvGrpSpPr>
          <p:grpSpPr>
            <a:xfrm>
              <a:off x="3044226" y="788115"/>
              <a:ext cx="3055548" cy="2771406"/>
              <a:chOff x="3044226" y="788115"/>
              <a:chExt cx="3055548" cy="2771406"/>
            </a:xfrm>
          </p:grpSpPr>
          <p:pic>
            <p:nvPicPr>
              <p:cNvPr id="13" name="Picture 12" descr="A picture containing text, road, scene, way&#10;&#10;Description automatically generated">
                <a:extLst>
                  <a:ext uri="{FF2B5EF4-FFF2-40B4-BE49-F238E27FC236}">
                    <a16:creationId xmlns:a16="http://schemas.microsoft.com/office/drawing/2014/main" id="{1B32953D-8B05-4AAD-83E9-BF5303D4D8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9600" y="1143000"/>
                <a:ext cx="2844800" cy="1600200"/>
              </a:xfrm>
              <a:prstGeom prst="rect">
                <a:avLst/>
              </a:prstGeom>
            </p:spPr>
          </p:pic>
          <p:pic>
            <p:nvPicPr>
              <p:cNvPr id="19" name="Picture 18">
                <a:extLst>
                  <a:ext uri="{FF2B5EF4-FFF2-40B4-BE49-F238E27FC236}">
                    <a16:creationId xmlns:a16="http://schemas.microsoft.com/office/drawing/2014/main" id="{262A8A88-3188-4582-A173-3967FF0BE704}"/>
                  </a:ext>
                </a:extLst>
              </p:cNvPr>
              <p:cNvPicPr>
                <a:picLocks noChangeAspect="1"/>
              </p:cNvPicPr>
              <p:nvPr/>
            </p:nvPicPr>
            <p:blipFill>
              <a:blip r:embed="rId3"/>
              <a:stretch>
                <a:fillRect/>
              </a:stretch>
            </p:blipFill>
            <p:spPr>
              <a:xfrm>
                <a:off x="3044226" y="788115"/>
                <a:ext cx="3055548" cy="320644"/>
              </a:xfrm>
              <a:prstGeom prst="rect">
                <a:avLst/>
              </a:prstGeom>
            </p:spPr>
          </p:pic>
          <p:cxnSp>
            <p:nvCxnSpPr>
              <p:cNvPr id="31" name="Straight Arrow Connector 30">
                <a:extLst>
                  <a:ext uri="{FF2B5EF4-FFF2-40B4-BE49-F238E27FC236}">
                    <a16:creationId xmlns:a16="http://schemas.microsoft.com/office/drawing/2014/main" id="{49F539E8-A573-4149-B7FE-6670097B9095}"/>
                  </a:ext>
                </a:extLst>
              </p:cNvPr>
              <p:cNvCxnSpPr>
                <a:cxnSpLocks/>
              </p:cNvCxnSpPr>
              <p:nvPr/>
            </p:nvCxnSpPr>
            <p:spPr bwMode="auto">
              <a:xfrm flipH="1">
                <a:off x="4354946" y="2816234"/>
                <a:ext cx="1" cy="743287"/>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sp>
            <p:nvSpPr>
              <p:cNvPr id="40" name="TextBox 39">
                <a:extLst>
                  <a:ext uri="{FF2B5EF4-FFF2-40B4-BE49-F238E27FC236}">
                    <a16:creationId xmlns:a16="http://schemas.microsoft.com/office/drawing/2014/main" id="{9207114C-5739-478D-9725-A75B958CB2BA}"/>
                  </a:ext>
                </a:extLst>
              </p:cNvPr>
              <p:cNvSpPr txBox="1"/>
              <p:nvPr/>
            </p:nvSpPr>
            <p:spPr>
              <a:xfrm>
                <a:off x="4327377" y="2907095"/>
                <a:ext cx="1169956" cy="461665"/>
              </a:xfrm>
              <a:prstGeom prst="rect">
                <a:avLst/>
              </a:prstGeom>
              <a:noFill/>
            </p:spPr>
            <p:txBody>
              <a:bodyPr wrap="square" rtlCol="0">
                <a:spAutoFit/>
              </a:bodyPr>
              <a:lstStyle/>
              <a:p>
                <a:r>
                  <a:rPr lang="en-US" dirty="0">
                    <a:solidFill>
                      <a:srgbClr val="FFFF00"/>
                    </a:solidFill>
                    <a:latin typeface="+mj-lt"/>
                  </a:rPr>
                  <a:t>e-mail</a:t>
                </a:r>
              </a:p>
            </p:txBody>
          </p:sp>
        </p:grpSp>
        <p:pic>
          <p:nvPicPr>
            <p:cNvPr id="24" name="Picture 23">
              <a:extLst>
                <a:ext uri="{FF2B5EF4-FFF2-40B4-BE49-F238E27FC236}">
                  <a16:creationId xmlns:a16="http://schemas.microsoft.com/office/drawing/2014/main" id="{B9B75435-9D07-4DDB-A4FB-F9768A34AE0C}"/>
                </a:ext>
              </a:extLst>
            </p:cNvPr>
            <p:cNvPicPr>
              <a:picLocks noChangeAspect="1"/>
            </p:cNvPicPr>
            <p:nvPr/>
          </p:nvPicPr>
          <p:blipFill>
            <a:blip r:embed="rId4"/>
            <a:stretch>
              <a:fillRect/>
            </a:stretch>
          </p:blipFill>
          <p:spPr>
            <a:xfrm>
              <a:off x="5543803" y="2057400"/>
              <a:ext cx="254648" cy="168778"/>
            </a:xfrm>
            <a:prstGeom prst="rect">
              <a:avLst/>
            </a:prstGeom>
          </p:spPr>
        </p:pic>
      </p:grpSp>
      <p:grpSp>
        <p:nvGrpSpPr>
          <p:cNvPr id="57" name="Group 56">
            <a:extLst>
              <a:ext uri="{FF2B5EF4-FFF2-40B4-BE49-F238E27FC236}">
                <a16:creationId xmlns:a16="http://schemas.microsoft.com/office/drawing/2014/main" id="{6BCDC78D-AF80-459A-9ADB-B59CEE59BEDB}"/>
              </a:ext>
            </a:extLst>
          </p:cNvPr>
          <p:cNvGrpSpPr/>
          <p:nvPr/>
        </p:nvGrpSpPr>
        <p:grpSpPr>
          <a:xfrm>
            <a:off x="-13855" y="788115"/>
            <a:ext cx="3486728" cy="2793285"/>
            <a:chOff x="-13855" y="788115"/>
            <a:chExt cx="3486728" cy="2793285"/>
          </a:xfrm>
        </p:grpSpPr>
        <p:pic>
          <p:nvPicPr>
            <p:cNvPr id="11" name="Picture 10" descr="A race car on a race track&#10;&#10;Description automatically generated with medium confidence">
              <a:extLst>
                <a:ext uri="{FF2B5EF4-FFF2-40B4-BE49-F238E27FC236}">
                  <a16:creationId xmlns:a16="http://schemas.microsoft.com/office/drawing/2014/main" id="{8FCD37A4-C1C4-4793-A208-08966B3D00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55" y="1143000"/>
              <a:ext cx="2844800" cy="1600200"/>
            </a:xfrm>
            <a:prstGeom prst="rect">
              <a:avLst/>
            </a:prstGeom>
          </p:spPr>
        </p:pic>
        <p:pic>
          <p:nvPicPr>
            <p:cNvPr id="17" name="Picture 16">
              <a:extLst>
                <a:ext uri="{FF2B5EF4-FFF2-40B4-BE49-F238E27FC236}">
                  <a16:creationId xmlns:a16="http://schemas.microsoft.com/office/drawing/2014/main" id="{2221D2A1-81F5-4268-8E95-34C1BF1AF029}"/>
                </a:ext>
              </a:extLst>
            </p:cNvPr>
            <p:cNvPicPr>
              <a:picLocks noChangeAspect="1"/>
            </p:cNvPicPr>
            <p:nvPr/>
          </p:nvPicPr>
          <p:blipFill>
            <a:blip r:embed="rId6"/>
            <a:stretch>
              <a:fillRect/>
            </a:stretch>
          </p:blipFill>
          <p:spPr>
            <a:xfrm>
              <a:off x="-13855" y="788115"/>
              <a:ext cx="2757055" cy="317478"/>
            </a:xfrm>
            <a:prstGeom prst="rect">
              <a:avLst/>
            </a:prstGeom>
          </p:spPr>
        </p:pic>
        <p:cxnSp>
          <p:nvCxnSpPr>
            <p:cNvPr id="27" name="Straight Arrow Connector 26">
              <a:extLst>
                <a:ext uri="{FF2B5EF4-FFF2-40B4-BE49-F238E27FC236}">
                  <a16:creationId xmlns:a16="http://schemas.microsoft.com/office/drawing/2014/main" id="{58B4A0C8-7112-48B5-AE4E-54C2AF0C4FE5}"/>
                </a:ext>
              </a:extLst>
            </p:cNvPr>
            <p:cNvCxnSpPr>
              <a:cxnSpLocks/>
            </p:cNvCxnSpPr>
            <p:nvPr/>
          </p:nvCxnSpPr>
          <p:spPr bwMode="auto">
            <a:xfrm>
              <a:off x="2590800" y="2819400"/>
              <a:ext cx="882073" cy="762000"/>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sp>
          <p:nvSpPr>
            <p:cNvPr id="38" name="TextBox 37">
              <a:extLst>
                <a:ext uri="{FF2B5EF4-FFF2-40B4-BE49-F238E27FC236}">
                  <a16:creationId xmlns:a16="http://schemas.microsoft.com/office/drawing/2014/main" id="{2B888AA4-59A7-4942-BEE7-02380570B378}"/>
                </a:ext>
              </a:extLst>
            </p:cNvPr>
            <p:cNvSpPr txBox="1"/>
            <p:nvPr/>
          </p:nvSpPr>
          <p:spPr>
            <a:xfrm>
              <a:off x="1781794" y="2937647"/>
              <a:ext cx="1169956" cy="461665"/>
            </a:xfrm>
            <a:prstGeom prst="rect">
              <a:avLst/>
            </a:prstGeom>
            <a:noFill/>
          </p:spPr>
          <p:txBody>
            <a:bodyPr wrap="square" rtlCol="0">
              <a:spAutoFit/>
            </a:bodyPr>
            <a:lstStyle/>
            <a:p>
              <a:r>
                <a:rPr lang="en-US" dirty="0">
                  <a:solidFill>
                    <a:srgbClr val="FFFF00"/>
                  </a:solidFill>
                  <a:latin typeface="+mj-lt"/>
                </a:rPr>
                <a:t>e-mail</a:t>
              </a:r>
            </a:p>
          </p:txBody>
        </p:sp>
      </p:grpSp>
      <p:grpSp>
        <p:nvGrpSpPr>
          <p:cNvPr id="59" name="Group 58">
            <a:extLst>
              <a:ext uri="{FF2B5EF4-FFF2-40B4-BE49-F238E27FC236}">
                <a16:creationId xmlns:a16="http://schemas.microsoft.com/office/drawing/2014/main" id="{3B18948D-0346-433F-AC0E-AD77BB1F4BB1}"/>
              </a:ext>
            </a:extLst>
          </p:cNvPr>
          <p:cNvGrpSpPr/>
          <p:nvPr/>
        </p:nvGrpSpPr>
        <p:grpSpPr>
          <a:xfrm>
            <a:off x="5543803" y="788116"/>
            <a:ext cx="3600197" cy="2771405"/>
            <a:chOff x="5543803" y="788116"/>
            <a:chExt cx="3600197" cy="2771405"/>
          </a:xfrm>
        </p:grpSpPr>
        <p:pic>
          <p:nvPicPr>
            <p:cNvPr id="15" name="Picture 14" descr="A picture containing text, scene, way, road&#10;&#10;Description automatically generated">
              <a:extLst>
                <a:ext uri="{FF2B5EF4-FFF2-40B4-BE49-F238E27FC236}">
                  <a16:creationId xmlns:a16="http://schemas.microsoft.com/office/drawing/2014/main" id="{23087B26-8740-4587-945C-F15BE9F96B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99200" y="1149927"/>
              <a:ext cx="2844800" cy="1600200"/>
            </a:xfrm>
            <a:prstGeom prst="rect">
              <a:avLst/>
            </a:prstGeom>
          </p:spPr>
        </p:pic>
        <p:pic>
          <p:nvPicPr>
            <p:cNvPr id="21" name="Picture 20">
              <a:extLst>
                <a:ext uri="{FF2B5EF4-FFF2-40B4-BE49-F238E27FC236}">
                  <a16:creationId xmlns:a16="http://schemas.microsoft.com/office/drawing/2014/main" id="{4FF4BC0C-D1C8-4D96-A265-534886EABF8A}"/>
                </a:ext>
              </a:extLst>
            </p:cNvPr>
            <p:cNvPicPr>
              <a:picLocks noChangeAspect="1"/>
            </p:cNvPicPr>
            <p:nvPr/>
          </p:nvPicPr>
          <p:blipFill>
            <a:blip r:embed="rId8"/>
            <a:stretch>
              <a:fillRect/>
            </a:stretch>
          </p:blipFill>
          <p:spPr>
            <a:xfrm>
              <a:off x="6286730" y="788116"/>
              <a:ext cx="2654997" cy="313322"/>
            </a:xfrm>
            <a:prstGeom prst="rect">
              <a:avLst/>
            </a:prstGeom>
          </p:spPr>
        </p:pic>
        <p:cxnSp>
          <p:nvCxnSpPr>
            <p:cNvPr id="29" name="Straight Arrow Connector 28">
              <a:extLst>
                <a:ext uri="{FF2B5EF4-FFF2-40B4-BE49-F238E27FC236}">
                  <a16:creationId xmlns:a16="http://schemas.microsoft.com/office/drawing/2014/main" id="{65498B3B-0366-4ED0-968F-D24A332E7BF4}"/>
                </a:ext>
              </a:extLst>
            </p:cNvPr>
            <p:cNvCxnSpPr>
              <a:cxnSpLocks/>
            </p:cNvCxnSpPr>
            <p:nvPr/>
          </p:nvCxnSpPr>
          <p:spPr bwMode="auto">
            <a:xfrm flipH="1">
              <a:off x="5543803" y="2777441"/>
              <a:ext cx="1237997" cy="782080"/>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sp>
          <p:nvSpPr>
            <p:cNvPr id="41" name="TextBox 40">
              <a:extLst>
                <a:ext uri="{FF2B5EF4-FFF2-40B4-BE49-F238E27FC236}">
                  <a16:creationId xmlns:a16="http://schemas.microsoft.com/office/drawing/2014/main" id="{4F8EED4F-B34A-437F-B2F0-826BFD8948EC}"/>
                </a:ext>
              </a:extLst>
            </p:cNvPr>
            <p:cNvSpPr txBox="1"/>
            <p:nvPr/>
          </p:nvSpPr>
          <p:spPr>
            <a:xfrm>
              <a:off x="6349222" y="2913275"/>
              <a:ext cx="1169956" cy="461665"/>
            </a:xfrm>
            <a:prstGeom prst="rect">
              <a:avLst/>
            </a:prstGeom>
            <a:noFill/>
          </p:spPr>
          <p:txBody>
            <a:bodyPr wrap="square" rtlCol="0">
              <a:spAutoFit/>
            </a:bodyPr>
            <a:lstStyle/>
            <a:p>
              <a:r>
                <a:rPr lang="en-US" dirty="0">
                  <a:solidFill>
                    <a:srgbClr val="FFFF00"/>
                  </a:solidFill>
                  <a:latin typeface="+mj-lt"/>
                </a:rPr>
                <a:t>e-mail</a:t>
              </a:r>
            </a:p>
          </p:txBody>
        </p:sp>
      </p:grpSp>
      <p:grpSp>
        <p:nvGrpSpPr>
          <p:cNvPr id="60" name="Group 59">
            <a:extLst>
              <a:ext uri="{FF2B5EF4-FFF2-40B4-BE49-F238E27FC236}">
                <a16:creationId xmlns:a16="http://schemas.microsoft.com/office/drawing/2014/main" id="{758170B3-69E4-406C-9EB6-42549CFBBD9B}"/>
              </a:ext>
            </a:extLst>
          </p:cNvPr>
          <p:cNvGrpSpPr/>
          <p:nvPr/>
        </p:nvGrpSpPr>
        <p:grpSpPr>
          <a:xfrm>
            <a:off x="2181672" y="4064944"/>
            <a:ext cx="5746673" cy="2793055"/>
            <a:chOff x="2181672" y="4064944"/>
            <a:chExt cx="5746673" cy="2793055"/>
          </a:xfrm>
        </p:grpSpPr>
        <p:cxnSp>
          <p:nvCxnSpPr>
            <p:cNvPr id="34" name="Straight Arrow Connector 33">
              <a:extLst>
                <a:ext uri="{FF2B5EF4-FFF2-40B4-BE49-F238E27FC236}">
                  <a16:creationId xmlns:a16="http://schemas.microsoft.com/office/drawing/2014/main" id="{42786FF5-BBF4-4FB3-A1EA-72D2699DEF8D}"/>
                </a:ext>
              </a:extLst>
            </p:cNvPr>
            <p:cNvCxnSpPr>
              <a:cxnSpLocks/>
            </p:cNvCxnSpPr>
            <p:nvPr/>
          </p:nvCxnSpPr>
          <p:spPr bwMode="auto">
            <a:xfrm>
              <a:off x="3526616" y="4064944"/>
              <a:ext cx="0" cy="1192856"/>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cxnSp>
          <p:nvCxnSpPr>
            <p:cNvPr id="36" name="Straight Arrow Connector 35">
              <a:extLst>
                <a:ext uri="{FF2B5EF4-FFF2-40B4-BE49-F238E27FC236}">
                  <a16:creationId xmlns:a16="http://schemas.microsoft.com/office/drawing/2014/main" id="{755C4351-F862-4510-851A-9E60D135E198}"/>
                </a:ext>
              </a:extLst>
            </p:cNvPr>
            <p:cNvCxnSpPr>
              <a:cxnSpLocks/>
            </p:cNvCxnSpPr>
            <p:nvPr/>
          </p:nvCxnSpPr>
          <p:spPr bwMode="auto">
            <a:xfrm>
              <a:off x="5468637" y="4064944"/>
              <a:ext cx="631137" cy="346938"/>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sp>
          <p:nvSpPr>
            <p:cNvPr id="42" name="TextBox 41">
              <a:extLst>
                <a:ext uri="{FF2B5EF4-FFF2-40B4-BE49-F238E27FC236}">
                  <a16:creationId xmlns:a16="http://schemas.microsoft.com/office/drawing/2014/main" id="{5F0824C6-778A-42EE-B140-1DFE739D53FC}"/>
                </a:ext>
              </a:extLst>
            </p:cNvPr>
            <p:cNvSpPr txBox="1"/>
            <p:nvPr/>
          </p:nvSpPr>
          <p:spPr>
            <a:xfrm>
              <a:off x="2527986" y="4093432"/>
              <a:ext cx="1066798" cy="830997"/>
            </a:xfrm>
            <a:prstGeom prst="rect">
              <a:avLst/>
            </a:prstGeom>
            <a:noFill/>
          </p:spPr>
          <p:txBody>
            <a:bodyPr wrap="square" rtlCol="0">
              <a:spAutoFit/>
            </a:bodyPr>
            <a:lstStyle/>
            <a:p>
              <a:r>
                <a:rPr lang="en-US" dirty="0">
                  <a:solidFill>
                    <a:srgbClr val="FFFF00"/>
                  </a:solidFill>
                  <a:latin typeface="+mj-lt"/>
                </a:rPr>
                <a:t>e-mail #1</a:t>
              </a:r>
            </a:p>
          </p:txBody>
        </p:sp>
        <p:sp>
          <p:nvSpPr>
            <p:cNvPr id="43" name="TextBox 42">
              <a:extLst>
                <a:ext uri="{FF2B5EF4-FFF2-40B4-BE49-F238E27FC236}">
                  <a16:creationId xmlns:a16="http://schemas.microsoft.com/office/drawing/2014/main" id="{454569FF-AC84-4A89-9FF5-389F082270DA}"/>
                </a:ext>
              </a:extLst>
            </p:cNvPr>
            <p:cNvSpPr txBox="1"/>
            <p:nvPr/>
          </p:nvSpPr>
          <p:spPr>
            <a:xfrm>
              <a:off x="4884693" y="4072383"/>
              <a:ext cx="1055361" cy="830997"/>
            </a:xfrm>
            <a:prstGeom prst="rect">
              <a:avLst/>
            </a:prstGeom>
            <a:noFill/>
          </p:spPr>
          <p:txBody>
            <a:bodyPr wrap="square" rtlCol="0">
              <a:spAutoFit/>
            </a:bodyPr>
            <a:lstStyle/>
            <a:p>
              <a:r>
                <a:rPr lang="en-US" dirty="0">
                  <a:solidFill>
                    <a:srgbClr val="FFFF00"/>
                  </a:solidFill>
                  <a:latin typeface="+mj-lt"/>
                </a:rPr>
                <a:t>e-mail #2</a:t>
              </a:r>
            </a:p>
          </p:txBody>
        </p:sp>
        <p:pic>
          <p:nvPicPr>
            <p:cNvPr id="46" name="Picture 45">
              <a:extLst>
                <a:ext uri="{FF2B5EF4-FFF2-40B4-BE49-F238E27FC236}">
                  <a16:creationId xmlns:a16="http://schemas.microsoft.com/office/drawing/2014/main" id="{682AB838-EEEA-4E84-B266-A4DE80583A0D}"/>
                </a:ext>
              </a:extLst>
            </p:cNvPr>
            <p:cNvPicPr>
              <a:picLocks noChangeAspect="1"/>
            </p:cNvPicPr>
            <p:nvPr/>
          </p:nvPicPr>
          <p:blipFill>
            <a:blip r:embed="rId9"/>
            <a:stretch>
              <a:fillRect/>
            </a:stretch>
          </p:blipFill>
          <p:spPr>
            <a:xfrm>
              <a:off x="6099774" y="4120957"/>
              <a:ext cx="1828571" cy="580952"/>
            </a:xfrm>
            <a:prstGeom prst="rect">
              <a:avLst/>
            </a:prstGeom>
          </p:spPr>
        </p:pic>
        <p:pic>
          <p:nvPicPr>
            <p:cNvPr id="50" name="Picture 49" descr="A picture containing text, indoor, desk, electronics&#10;&#10;Description automatically generated">
              <a:extLst>
                <a:ext uri="{FF2B5EF4-FFF2-40B4-BE49-F238E27FC236}">
                  <a16:creationId xmlns:a16="http://schemas.microsoft.com/office/drawing/2014/main" id="{D9BEA70D-E53D-457B-B4EC-9463DFCCB36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81672" y="5279678"/>
              <a:ext cx="2805904" cy="1578321"/>
            </a:xfrm>
            <a:prstGeom prst="rect">
              <a:avLst/>
            </a:prstGeom>
          </p:spPr>
        </p:pic>
      </p:grpSp>
      <p:grpSp>
        <p:nvGrpSpPr>
          <p:cNvPr id="72" name="Group 71">
            <a:extLst>
              <a:ext uri="{FF2B5EF4-FFF2-40B4-BE49-F238E27FC236}">
                <a16:creationId xmlns:a16="http://schemas.microsoft.com/office/drawing/2014/main" id="{F3FBD605-7978-4239-BFAF-55AF43178225}"/>
              </a:ext>
            </a:extLst>
          </p:cNvPr>
          <p:cNvGrpSpPr/>
          <p:nvPr/>
        </p:nvGrpSpPr>
        <p:grpSpPr>
          <a:xfrm>
            <a:off x="5750381" y="4683287"/>
            <a:ext cx="3088819" cy="2214766"/>
            <a:chOff x="5750381" y="4683287"/>
            <a:chExt cx="3088819" cy="2214766"/>
          </a:xfrm>
        </p:grpSpPr>
        <p:cxnSp>
          <p:nvCxnSpPr>
            <p:cNvPr id="52" name="Straight Arrow Connector 51">
              <a:extLst>
                <a:ext uri="{FF2B5EF4-FFF2-40B4-BE49-F238E27FC236}">
                  <a16:creationId xmlns:a16="http://schemas.microsoft.com/office/drawing/2014/main" id="{DABBC1F6-6072-4667-BE42-E1A21E9BCD6A}"/>
                </a:ext>
              </a:extLst>
            </p:cNvPr>
            <p:cNvCxnSpPr>
              <a:cxnSpLocks/>
            </p:cNvCxnSpPr>
            <p:nvPr/>
          </p:nvCxnSpPr>
          <p:spPr bwMode="auto">
            <a:xfrm>
              <a:off x="6934200" y="4701909"/>
              <a:ext cx="0" cy="479691"/>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sp>
          <p:nvSpPr>
            <p:cNvPr id="54" name="TextBox 53">
              <a:extLst>
                <a:ext uri="{FF2B5EF4-FFF2-40B4-BE49-F238E27FC236}">
                  <a16:creationId xmlns:a16="http://schemas.microsoft.com/office/drawing/2014/main" id="{1F5AA744-0137-4A9F-A7C7-B7F7F1163122}"/>
                </a:ext>
              </a:extLst>
            </p:cNvPr>
            <p:cNvSpPr txBox="1"/>
            <p:nvPr/>
          </p:nvSpPr>
          <p:spPr>
            <a:xfrm>
              <a:off x="7010630" y="4683287"/>
              <a:ext cx="1828570" cy="461665"/>
            </a:xfrm>
            <a:prstGeom prst="rect">
              <a:avLst/>
            </a:prstGeom>
            <a:noFill/>
          </p:spPr>
          <p:txBody>
            <a:bodyPr wrap="square" rtlCol="0">
              <a:spAutoFit/>
            </a:bodyPr>
            <a:lstStyle/>
            <a:p>
              <a:r>
                <a:rPr lang="en-US" dirty="0">
                  <a:solidFill>
                    <a:srgbClr val="FF0000"/>
                  </a:solidFill>
                  <a:latin typeface="+mj-lt"/>
                </a:rPr>
                <a:t>Phone Call</a:t>
              </a:r>
            </a:p>
          </p:txBody>
        </p:sp>
        <p:pic>
          <p:nvPicPr>
            <p:cNvPr id="56" name="Picture 55">
              <a:extLst>
                <a:ext uri="{FF2B5EF4-FFF2-40B4-BE49-F238E27FC236}">
                  <a16:creationId xmlns:a16="http://schemas.microsoft.com/office/drawing/2014/main" id="{2D26F5DA-5B8F-4330-9503-8047E932273C}"/>
                </a:ext>
              </a:extLst>
            </p:cNvPr>
            <p:cNvPicPr>
              <a:picLocks noChangeAspect="1"/>
            </p:cNvPicPr>
            <p:nvPr/>
          </p:nvPicPr>
          <p:blipFill>
            <a:blip r:embed="rId11"/>
            <a:stretch>
              <a:fillRect/>
            </a:stretch>
          </p:blipFill>
          <p:spPr>
            <a:xfrm>
              <a:off x="5750381" y="5241715"/>
              <a:ext cx="2720556" cy="1656338"/>
            </a:xfrm>
            <a:prstGeom prst="rect">
              <a:avLst/>
            </a:prstGeom>
          </p:spPr>
        </p:pic>
      </p:grpSp>
      <p:grpSp>
        <p:nvGrpSpPr>
          <p:cNvPr id="69" name="Group 68">
            <a:extLst>
              <a:ext uri="{FF2B5EF4-FFF2-40B4-BE49-F238E27FC236}">
                <a16:creationId xmlns:a16="http://schemas.microsoft.com/office/drawing/2014/main" id="{98F2FE87-F633-4A7F-8AC7-9F668207E8C6}"/>
              </a:ext>
            </a:extLst>
          </p:cNvPr>
          <p:cNvGrpSpPr/>
          <p:nvPr/>
        </p:nvGrpSpPr>
        <p:grpSpPr>
          <a:xfrm>
            <a:off x="4943018" y="5767025"/>
            <a:ext cx="1169956" cy="526771"/>
            <a:chOff x="4943018" y="5767025"/>
            <a:chExt cx="1169956" cy="526771"/>
          </a:xfrm>
        </p:grpSpPr>
        <p:cxnSp>
          <p:nvCxnSpPr>
            <p:cNvPr id="67" name="Straight Arrow Connector 66">
              <a:extLst>
                <a:ext uri="{FF2B5EF4-FFF2-40B4-BE49-F238E27FC236}">
                  <a16:creationId xmlns:a16="http://schemas.microsoft.com/office/drawing/2014/main" id="{4BDFD22A-CFEE-442F-853F-384304802945}"/>
                </a:ext>
              </a:extLst>
            </p:cNvPr>
            <p:cNvCxnSpPr/>
            <p:nvPr/>
          </p:nvCxnSpPr>
          <p:spPr bwMode="auto">
            <a:xfrm flipH="1">
              <a:off x="4987576" y="6271917"/>
              <a:ext cx="810875" cy="21879"/>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sp>
          <p:nvSpPr>
            <p:cNvPr id="68" name="TextBox 67">
              <a:extLst>
                <a:ext uri="{FF2B5EF4-FFF2-40B4-BE49-F238E27FC236}">
                  <a16:creationId xmlns:a16="http://schemas.microsoft.com/office/drawing/2014/main" id="{2DC1B844-FDFB-4EC4-8B0E-211307987B69}"/>
                </a:ext>
              </a:extLst>
            </p:cNvPr>
            <p:cNvSpPr txBox="1"/>
            <p:nvPr/>
          </p:nvSpPr>
          <p:spPr>
            <a:xfrm>
              <a:off x="4943018" y="5767025"/>
              <a:ext cx="1169956" cy="461665"/>
            </a:xfrm>
            <a:prstGeom prst="rect">
              <a:avLst/>
            </a:prstGeom>
            <a:noFill/>
          </p:spPr>
          <p:txBody>
            <a:bodyPr wrap="square" rtlCol="0">
              <a:spAutoFit/>
            </a:bodyPr>
            <a:lstStyle/>
            <a:p>
              <a:r>
                <a:rPr lang="en-US" dirty="0">
                  <a:solidFill>
                    <a:srgbClr val="FFFF00"/>
                  </a:solidFill>
                  <a:latin typeface="+mj-lt"/>
                </a:rPr>
                <a:t>Read</a:t>
              </a:r>
            </a:p>
          </p:txBody>
        </p:sp>
      </p:grpSp>
      <p:grpSp>
        <p:nvGrpSpPr>
          <p:cNvPr id="78" name="Group 77">
            <a:extLst>
              <a:ext uri="{FF2B5EF4-FFF2-40B4-BE49-F238E27FC236}">
                <a16:creationId xmlns:a16="http://schemas.microsoft.com/office/drawing/2014/main" id="{E33C82A9-DE13-41B2-8833-8DCCED7AA41A}"/>
              </a:ext>
            </a:extLst>
          </p:cNvPr>
          <p:cNvGrpSpPr/>
          <p:nvPr/>
        </p:nvGrpSpPr>
        <p:grpSpPr>
          <a:xfrm>
            <a:off x="5823348" y="1371599"/>
            <a:ext cx="2419246" cy="4614749"/>
            <a:chOff x="5823348" y="1371599"/>
            <a:chExt cx="2419246" cy="4614749"/>
          </a:xfrm>
        </p:grpSpPr>
        <p:grpSp>
          <p:nvGrpSpPr>
            <p:cNvPr id="76" name="Group 75">
              <a:extLst>
                <a:ext uri="{FF2B5EF4-FFF2-40B4-BE49-F238E27FC236}">
                  <a16:creationId xmlns:a16="http://schemas.microsoft.com/office/drawing/2014/main" id="{18E510AA-E780-4B6A-8EB5-599D955148A5}"/>
                </a:ext>
              </a:extLst>
            </p:cNvPr>
            <p:cNvGrpSpPr/>
            <p:nvPr/>
          </p:nvGrpSpPr>
          <p:grpSpPr>
            <a:xfrm>
              <a:off x="5823348" y="1371599"/>
              <a:ext cx="1110852" cy="4614749"/>
              <a:chOff x="5823348" y="1371599"/>
              <a:chExt cx="1110852" cy="4614749"/>
            </a:xfrm>
          </p:grpSpPr>
          <p:sp>
            <p:nvSpPr>
              <p:cNvPr id="62" name="Oval 61">
                <a:extLst>
                  <a:ext uri="{FF2B5EF4-FFF2-40B4-BE49-F238E27FC236}">
                    <a16:creationId xmlns:a16="http://schemas.microsoft.com/office/drawing/2014/main" id="{CD526609-94F6-4B16-800D-295D15C37A3F}"/>
                  </a:ext>
                </a:extLst>
              </p:cNvPr>
              <p:cNvSpPr/>
              <p:nvPr/>
            </p:nvSpPr>
            <p:spPr bwMode="auto">
              <a:xfrm>
                <a:off x="6553200" y="1371599"/>
                <a:ext cx="381000" cy="302477"/>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63" name="Oval 62">
                <a:extLst>
                  <a:ext uri="{FF2B5EF4-FFF2-40B4-BE49-F238E27FC236}">
                    <a16:creationId xmlns:a16="http://schemas.microsoft.com/office/drawing/2014/main" id="{FEAA0EDE-5FE9-41F0-96A0-684C9288F693}"/>
                  </a:ext>
                </a:extLst>
              </p:cNvPr>
              <p:cNvSpPr/>
              <p:nvPr/>
            </p:nvSpPr>
            <p:spPr bwMode="auto">
              <a:xfrm>
                <a:off x="5823348" y="5579076"/>
                <a:ext cx="381000" cy="407272"/>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cxnSp>
            <p:nvCxnSpPr>
              <p:cNvPr id="75" name="Straight Arrow Connector 74">
                <a:extLst>
                  <a:ext uri="{FF2B5EF4-FFF2-40B4-BE49-F238E27FC236}">
                    <a16:creationId xmlns:a16="http://schemas.microsoft.com/office/drawing/2014/main" id="{134CF7EA-1254-435F-BCD9-7927CE5CDE60}"/>
                  </a:ext>
                </a:extLst>
              </p:cNvPr>
              <p:cNvCxnSpPr>
                <a:endCxn id="63" idx="0"/>
              </p:cNvCxnSpPr>
              <p:nvPr/>
            </p:nvCxnSpPr>
            <p:spPr bwMode="auto">
              <a:xfrm flipH="1">
                <a:off x="6013848" y="1674076"/>
                <a:ext cx="767952" cy="3905000"/>
              </a:xfrm>
              <a:prstGeom prst="straightConnector1">
                <a:avLst/>
              </a:prstGeom>
              <a:solidFill>
                <a:schemeClr val="accent1"/>
              </a:solidFill>
              <a:ln w="38100" cap="flat" cmpd="sng" algn="ctr">
                <a:solidFill>
                  <a:srgbClr val="FF0000"/>
                </a:solidFill>
                <a:prstDash val="solid"/>
                <a:miter lim="800000"/>
                <a:headEnd type="none" w="med" len="med"/>
                <a:tailEnd type="triangle"/>
              </a:ln>
              <a:effectLst/>
            </p:spPr>
          </p:cxnSp>
        </p:grpSp>
        <p:sp>
          <p:nvSpPr>
            <p:cNvPr id="77" name="TextBox 76">
              <a:extLst>
                <a:ext uri="{FF2B5EF4-FFF2-40B4-BE49-F238E27FC236}">
                  <a16:creationId xmlns:a16="http://schemas.microsoft.com/office/drawing/2014/main" id="{BEC119A6-F984-40CA-B38F-C9AA849C465C}"/>
                </a:ext>
              </a:extLst>
            </p:cNvPr>
            <p:cNvSpPr txBox="1"/>
            <p:nvPr/>
          </p:nvSpPr>
          <p:spPr>
            <a:xfrm>
              <a:off x="6349222" y="3498250"/>
              <a:ext cx="1893372" cy="461665"/>
            </a:xfrm>
            <a:prstGeom prst="rect">
              <a:avLst/>
            </a:prstGeom>
            <a:noFill/>
          </p:spPr>
          <p:txBody>
            <a:bodyPr wrap="square" rtlCol="0">
              <a:spAutoFit/>
            </a:bodyPr>
            <a:lstStyle/>
            <a:p>
              <a:r>
                <a:rPr lang="en-US" dirty="0">
                  <a:solidFill>
                    <a:srgbClr val="FF0000"/>
                  </a:solidFill>
                  <a:latin typeface="+mj-lt"/>
                </a:rPr>
                <a:t>48 seconds</a:t>
              </a:r>
            </a:p>
          </p:txBody>
        </p:sp>
      </p:grpSp>
    </p:spTree>
    <p:extLst>
      <p:ext uri="{BB962C8B-B14F-4D97-AF65-F5344CB8AC3E}">
        <p14:creationId xmlns:p14="http://schemas.microsoft.com/office/powerpoint/2010/main" val="187865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472D9-9DB1-426B-AFCB-0D313F8DC9A6}"/>
              </a:ext>
            </a:extLst>
          </p:cNvPr>
          <p:cNvSpPr>
            <a:spLocks noGrp="1"/>
          </p:cNvSpPr>
          <p:nvPr>
            <p:ph type="title"/>
          </p:nvPr>
        </p:nvSpPr>
        <p:spPr>
          <a:xfrm>
            <a:off x="2514600" y="45720"/>
            <a:ext cx="4724400" cy="745374"/>
          </a:xfrm>
        </p:spPr>
        <p:txBody>
          <a:bodyPr/>
          <a:lstStyle/>
          <a:p>
            <a:r>
              <a:rPr lang="en-US" dirty="0"/>
              <a:t>Lessons Learned</a:t>
            </a:r>
          </a:p>
        </p:txBody>
      </p:sp>
      <p:sp>
        <p:nvSpPr>
          <p:cNvPr id="3" name="Content Placeholder 2">
            <a:extLst>
              <a:ext uri="{FF2B5EF4-FFF2-40B4-BE49-F238E27FC236}">
                <a16:creationId xmlns:a16="http://schemas.microsoft.com/office/drawing/2014/main" id="{E601F03D-FBF1-4AC8-A81E-2704BBB78AAB}"/>
              </a:ext>
            </a:extLst>
          </p:cNvPr>
          <p:cNvSpPr>
            <a:spLocks noGrp="1"/>
          </p:cNvSpPr>
          <p:nvPr>
            <p:ph idx="1"/>
          </p:nvPr>
        </p:nvSpPr>
        <p:spPr>
          <a:xfrm>
            <a:off x="838200" y="685800"/>
            <a:ext cx="7772400" cy="6324600"/>
          </a:xfrm>
        </p:spPr>
        <p:txBody>
          <a:bodyPr/>
          <a:lstStyle/>
          <a:p>
            <a:r>
              <a:rPr lang="en-US" dirty="0"/>
              <a:t>Thermo cameras would eliminate a lot of false alarms (clouds, exhaust plums, shadows, wet pavement reflections) and would catch some that were missed at night due to headlight blooming and low light.</a:t>
            </a:r>
          </a:p>
          <a:p>
            <a:r>
              <a:rPr lang="en-US" dirty="0"/>
              <a:t>Get best (highest) zoom possible</a:t>
            </a:r>
          </a:p>
          <a:p>
            <a:pPr lvl="1"/>
            <a:r>
              <a:rPr lang="en-US" dirty="0"/>
              <a:t>Ours were 3 to 10mm (not that great)</a:t>
            </a:r>
          </a:p>
          <a:p>
            <a:pPr lvl="1"/>
            <a:r>
              <a:rPr lang="en-US" dirty="0"/>
              <a:t>Next time I would get the 12 to 40mm</a:t>
            </a:r>
          </a:p>
          <a:p>
            <a:r>
              <a:rPr lang="en-US" dirty="0"/>
              <a:t>You will get hundreds of false calls until you have “fine tuned it”.</a:t>
            </a:r>
          </a:p>
          <a:p>
            <a:pPr lvl="1"/>
            <a:r>
              <a:rPr lang="en-US" dirty="0"/>
              <a:t>Then you are probably missing some!</a:t>
            </a:r>
          </a:p>
          <a:p>
            <a:endParaRPr lang="en-US" dirty="0"/>
          </a:p>
        </p:txBody>
      </p:sp>
      <p:sp>
        <p:nvSpPr>
          <p:cNvPr id="4" name="Slide Number Placeholder 3">
            <a:extLst>
              <a:ext uri="{FF2B5EF4-FFF2-40B4-BE49-F238E27FC236}">
                <a16:creationId xmlns:a16="http://schemas.microsoft.com/office/drawing/2014/main" id="{247C911B-E2A8-4969-8738-125074BD0F26}"/>
              </a:ext>
            </a:extLst>
          </p:cNvPr>
          <p:cNvSpPr>
            <a:spLocks noGrp="1"/>
          </p:cNvSpPr>
          <p:nvPr>
            <p:ph type="sldNum" sz="quarter" idx="12"/>
          </p:nvPr>
        </p:nvSpPr>
        <p:spPr/>
        <p:txBody>
          <a:bodyPr/>
          <a:lstStyle/>
          <a:p>
            <a:pPr>
              <a:defRPr/>
            </a:pPr>
            <a:fld id="{2246AFCA-41DB-4E57-B37E-ACAE4249FF61}" type="slidenum">
              <a:rPr lang="en-US" smtClean="0"/>
              <a:pPr>
                <a:defRPr/>
              </a:pPr>
              <a:t>25</a:t>
            </a:fld>
            <a:endParaRPr lang="en-US"/>
          </a:p>
        </p:txBody>
      </p:sp>
    </p:spTree>
    <p:extLst>
      <p:ext uri="{BB962C8B-B14F-4D97-AF65-F5344CB8AC3E}">
        <p14:creationId xmlns:p14="http://schemas.microsoft.com/office/powerpoint/2010/main" val="310944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C0BDD-7AC3-4DCD-B82B-5586FB2364B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A3359ECC-9BEE-40BA-A08F-54E80B0B47B5}"/>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02915E2-AB87-4CC0-AF80-AD9662C2501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6613A47F-B8A8-4432-8B23-CF3D50DA0A74}"/>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5429602B-CE14-494B-A81F-7C09E8F9BAC6}"/>
              </a:ext>
            </a:extLst>
          </p:cNvPr>
          <p:cNvSpPr>
            <a:spLocks noGrp="1"/>
          </p:cNvSpPr>
          <p:nvPr>
            <p:ph sz="quarter" idx="4"/>
          </p:nvPr>
        </p:nvSpPr>
        <p:spPr/>
        <p:txBody>
          <a:bodyPr/>
          <a:lstStyle/>
          <a:p>
            <a:endParaRPr lang="en-US"/>
          </a:p>
        </p:txBody>
      </p:sp>
      <p:sp>
        <p:nvSpPr>
          <p:cNvPr id="7" name="Slide Number Placeholder 6">
            <a:extLst>
              <a:ext uri="{FF2B5EF4-FFF2-40B4-BE49-F238E27FC236}">
                <a16:creationId xmlns:a16="http://schemas.microsoft.com/office/drawing/2014/main" id="{8F5B3044-7415-4C37-A0FE-434E880FCD7C}"/>
              </a:ext>
            </a:extLst>
          </p:cNvPr>
          <p:cNvSpPr>
            <a:spLocks noGrp="1"/>
          </p:cNvSpPr>
          <p:nvPr>
            <p:ph type="sldNum" sz="quarter" idx="12"/>
          </p:nvPr>
        </p:nvSpPr>
        <p:spPr/>
        <p:txBody>
          <a:bodyPr/>
          <a:lstStyle/>
          <a:p>
            <a:pPr>
              <a:defRPr/>
            </a:pPr>
            <a:fld id="{B1712761-0099-4EBF-9C7B-ECEC41268A90}" type="slidenum">
              <a:rPr lang="en-US" smtClean="0"/>
              <a:pPr>
                <a:defRPr/>
              </a:pPr>
              <a:t>26</a:t>
            </a:fld>
            <a:endParaRPr lang="en-US"/>
          </a:p>
        </p:txBody>
      </p:sp>
      <p:pic>
        <p:nvPicPr>
          <p:cNvPr id="99330" name="0150FEA4-BC98-4947-BDF4-77CFA570ADC0">
            <a:extLst>
              <a:ext uri="{FF2B5EF4-FFF2-40B4-BE49-F238E27FC236}">
                <a16:creationId xmlns:a16="http://schemas.microsoft.com/office/drawing/2014/main" id="{08706004-6C64-491E-8B5A-8E4CCC0C2F7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DF570814-1823-4CAD-B641-89B39F1E86EF}"/>
              </a:ext>
            </a:extLst>
          </p:cNvPr>
          <p:cNvSpPr txBox="1">
            <a:spLocks/>
          </p:cNvSpPr>
          <p:nvPr/>
        </p:nvSpPr>
        <p:spPr bwMode="auto">
          <a:xfrm>
            <a:off x="609600" y="5837237"/>
            <a:ext cx="8382000" cy="71596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defRPr>
            </a:lvl2pPr>
            <a:lvl3pPr algn="l" rtl="0" eaLnBrk="0" fontAlgn="base" hangingPunct="0">
              <a:spcBef>
                <a:spcPct val="0"/>
              </a:spcBef>
              <a:spcAft>
                <a:spcPct val="0"/>
              </a:spcAft>
              <a:defRPr sz="4400">
                <a:solidFill>
                  <a:schemeClr val="tx2"/>
                </a:solidFill>
                <a:latin typeface="Arial" charset="0"/>
              </a:defRPr>
            </a:lvl3pPr>
            <a:lvl4pPr algn="l" rtl="0" eaLnBrk="0" fontAlgn="base" hangingPunct="0">
              <a:spcBef>
                <a:spcPct val="0"/>
              </a:spcBef>
              <a:spcAft>
                <a:spcPct val="0"/>
              </a:spcAft>
              <a:defRPr sz="4400">
                <a:solidFill>
                  <a:schemeClr val="tx2"/>
                </a:solidFill>
                <a:latin typeface="Arial" charset="0"/>
              </a:defRPr>
            </a:lvl4pPr>
            <a:lvl5pPr algn="l" rtl="0" eaLnBrk="0" fontAlgn="base" hangingPunct="0">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a:lstStyle>
          <a:p>
            <a:r>
              <a:rPr lang="en-US" kern="0" dirty="0"/>
              <a:t>“Gateway” for Folded Diamonds</a:t>
            </a:r>
          </a:p>
        </p:txBody>
      </p:sp>
      <p:sp>
        <p:nvSpPr>
          <p:cNvPr id="12" name="Title 1">
            <a:extLst>
              <a:ext uri="{FF2B5EF4-FFF2-40B4-BE49-F238E27FC236}">
                <a16:creationId xmlns:a16="http://schemas.microsoft.com/office/drawing/2014/main" id="{165415D6-96D4-41C1-881C-4CFF57E9F028}"/>
              </a:ext>
            </a:extLst>
          </p:cNvPr>
          <p:cNvSpPr txBox="1">
            <a:spLocks/>
          </p:cNvSpPr>
          <p:nvPr/>
        </p:nvSpPr>
        <p:spPr bwMode="auto">
          <a:xfrm>
            <a:off x="3733800" y="0"/>
            <a:ext cx="7772400" cy="522514"/>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defRPr>
            </a:lvl2pPr>
            <a:lvl3pPr algn="l" rtl="0" eaLnBrk="0" fontAlgn="base" hangingPunct="0">
              <a:spcBef>
                <a:spcPct val="0"/>
              </a:spcBef>
              <a:spcAft>
                <a:spcPct val="0"/>
              </a:spcAft>
              <a:defRPr sz="4400">
                <a:solidFill>
                  <a:schemeClr val="tx2"/>
                </a:solidFill>
                <a:latin typeface="Arial" charset="0"/>
              </a:defRPr>
            </a:lvl3pPr>
            <a:lvl4pPr algn="l" rtl="0" eaLnBrk="0" fontAlgn="base" hangingPunct="0">
              <a:spcBef>
                <a:spcPct val="0"/>
              </a:spcBef>
              <a:spcAft>
                <a:spcPct val="0"/>
              </a:spcAft>
              <a:defRPr sz="4400">
                <a:solidFill>
                  <a:schemeClr val="tx2"/>
                </a:solidFill>
                <a:latin typeface="Arial" charset="0"/>
              </a:defRPr>
            </a:lvl4pPr>
            <a:lvl5pPr algn="l" rtl="0" eaLnBrk="0" fontAlgn="base" hangingPunct="0">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a:lstStyle>
          <a:p>
            <a:r>
              <a:rPr lang="en-US" sz="2800" kern="0" dirty="0"/>
              <a:t>Interesting Countermeasure #1</a:t>
            </a:r>
          </a:p>
        </p:txBody>
      </p:sp>
    </p:spTree>
    <p:extLst>
      <p:ext uri="{BB962C8B-B14F-4D97-AF65-F5344CB8AC3E}">
        <p14:creationId xmlns:p14="http://schemas.microsoft.com/office/powerpoint/2010/main" val="34670872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D2BB5-D9F7-4633-870E-FE4CBB88F3FA}"/>
              </a:ext>
            </a:extLst>
          </p:cNvPr>
          <p:cNvSpPr>
            <a:spLocks noGrp="1"/>
          </p:cNvSpPr>
          <p:nvPr>
            <p:ph type="title"/>
          </p:nvPr>
        </p:nvSpPr>
        <p:spPr>
          <a:xfrm>
            <a:off x="3390900" y="557071"/>
            <a:ext cx="4495800" cy="838200"/>
          </a:xfrm>
        </p:spPr>
        <p:txBody>
          <a:bodyPr/>
          <a:lstStyle/>
          <a:p>
            <a:r>
              <a:rPr lang="en-US" dirty="0"/>
              <a:t>Island Treatment</a:t>
            </a:r>
          </a:p>
        </p:txBody>
      </p:sp>
      <p:sp>
        <p:nvSpPr>
          <p:cNvPr id="3" name="Content Placeholder 2">
            <a:extLst>
              <a:ext uri="{FF2B5EF4-FFF2-40B4-BE49-F238E27FC236}">
                <a16:creationId xmlns:a16="http://schemas.microsoft.com/office/drawing/2014/main" id="{53E6D96D-390F-435E-BB83-D97856C9F4E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7464B7BD-B55E-45D9-82B9-8CD6CBBA640E}"/>
              </a:ext>
            </a:extLst>
          </p:cNvPr>
          <p:cNvSpPr>
            <a:spLocks noGrp="1"/>
          </p:cNvSpPr>
          <p:nvPr>
            <p:ph type="sldNum" sz="quarter" idx="12"/>
          </p:nvPr>
        </p:nvSpPr>
        <p:spPr/>
        <p:txBody>
          <a:bodyPr/>
          <a:lstStyle/>
          <a:p>
            <a:pPr>
              <a:defRPr/>
            </a:pPr>
            <a:fld id="{2246AFCA-41DB-4E57-B37E-ACAE4249FF61}" type="slidenum">
              <a:rPr lang="en-US" smtClean="0"/>
              <a:pPr>
                <a:defRPr/>
              </a:pPr>
              <a:t>27</a:t>
            </a:fld>
            <a:endParaRPr lang="en-US"/>
          </a:p>
        </p:txBody>
      </p:sp>
      <p:pic>
        <p:nvPicPr>
          <p:cNvPr id="7" name="Picture 6">
            <a:extLst>
              <a:ext uri="{FF2B5EF4-FFF2-40B4-BE49-F238E27FC236}">
                <a16:creationId xmlns:a16="http://schemas.microsoft.com/office/drawing/2014/main" id="{50288AB2-A284-4BEE-9576-0008ED7090AB}"/>
              </a:ext>
            </a:extLst>
          </p:cNvPr>
          <p:cNvPicPr>
            <a:picLocks noChangeAspect="1"/>
          </p:cNvPicPr>
          <p:nvPr/>
        </p:nvPicPr>
        <p:blipFill>
          <a:blip r:embed="rId2"/>
          <a:stretch>
            <a:fillRect/>
          </a:stretch>
        </p:blipFill>
        <p:spPr>
          <a:xfrm>
            <a:off x="-105798" y="1676400"/>
            <a:ext cx="9249798" cy="5181600"/>
          </a:xfrm>
          <a:prstGeom prst="rect">
            <a:avLst/>
          </a:prstGeom>
        </p:spPr>
      </p:pic>
      <p:pic>
        <p:nvPicPr>
          <p:cNvPr id="6" name="Picture 2">
            <a:extLst>
              <a:ext uri="{FF2B5EF4-FFF2-40B4-BE49-F238E27FC236}">
                <a16:creationId xmlns:a16="http://schemas.microsoft.com/office/drawing/2014/main" id="{4DDA2344-B0F8-45C9-9AD1-4876D6CF6C0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353" b="30882"/>
          <a:stretch/>
        </p:blipFill>
        <p:spPr bwMode="auto">
          <a:xfrm rot="5400000">
            <a:off x="-1866271" y="1803400"/>
            <a:ext cx="6908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34E0ADD-7A62-441C-B881-CAB220855794}"/>
              </a:ext>
            </a:extLst>
          </p:cNvPr>
          <p:cNvPicPr>
            <a:picLocks noChangeAspect="1"/>
          </p:cNvPicPr>
          <p:nvPr/>
        </p:nvPicPr>
        <p:blipFill>
          <a:blip r:embed="rId4"/>
          <a:stretch>
            <a:fillRect/>
          </a:stretch>
        </p:blipFill>
        <p:spPr>
          <a:xfrm>
            <a:off x="-12071" y="1471471"/>
            <a:ext cx="9144000" cy="5386529"/>
          </a:xfrm>
          <a:prstGeom prst="rect">
            <a:avLst/>
          </a:prstGeom>
        </p:spPr>
      </p:pic>
      <p:sp>
        <p:nvSpPr>
          <p:cNvPr id="8" name="Title 1">
            <a:extLst>
              <a:ext uri="{FF2B5EF4-FFF2-40B4-BE49-F238E27FC236}">
                <a16:creationId xmlns:a16="http://schemas.microsoft.com/office/drawing/2014/main" id="{5DAC2590-254D-4BD0-817C-7ED61030E76F}"/>
              </a:ext>
            </a:extLst>
          </p:cNvPr>
          <p:cNvSpPr txBox="1">
            <a:spLocks/>
          </p:cNvSpPr>
          <p:nvPr/>
        </p:nvSpPr>
        <p:spPr bwMode="auto">
          <a:xfrm>
            <a:off x="2743200" y="91613"/>
            <a:ext cx="7772400" cy="522514"/>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defRPr>
            </a:lvl2pPr>
            <a:lvl3pPr algn="l" rtl="0" eaLnBrk="0" fontAlgn="base" hangingPunct="0">
              <a:spcBef>
                <a:spcPct val="0"/>
              </a:spcBef>
              <a:spcAft>
                <a:spcPct val="0"/>
              </a:spcAft>
              <a:defRPr sz="4400">
                <a:solidFill>
                  <a:schemeClr val="tx2"/>
                </a:solidFill>
                <a:latin typeface="Arial" charset="0"/>
              </a:defRPr>
            </a:lvl3pPr>
            <a:lvl4pPr algn="l" rtl="0" eaLnBrk="0" fontAlgn="base" hangingPunct="0">
              <a:spcBef>
                <a:spcPct val="0"/>
              </a:spcBef>
              <a:spcAft>
                <a:spcPct val="0"/>
              </a:spcAft>
              <a:defRPr sz="4400">
                <a:solidFill>
                  <a:schemeClr val="tx2"/>
                </a:solidFill>
                <a:latin typeface="Arial" charset="0"/>
              </a:defRPr>
            </a:lvl4pPr>
            <a:lvl5pPr algn="l" rtl="0" eaLnBrk="0" fontAlgn="base" hangingPunct="0">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a:lstStyle>
          <a:p>
            <a:r>
              <a:rPr lang="en-US" sz="2800" kern="0" dirty="0"/>
              <a:t>Interesting Countermeasure #2</a:t>
            </a:r>
          </a:p>
        </p:txBody>
      </p:sp>
    </p:spTree>
    <p:extLst>
      <p:ext uri="{BB962C8B-B14F-4D97-AF65-F5344CB8AC3E}">
        <p14:creationId xmlns:p14="http://schemas.microsoft.com/office/powerpoint/2010/main" val="374794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1947B-1A53-4FF5-9DD7-7EFF23246CA7}"/>
              </a:ext>
            </a:extLst>
          </p:cNvPr>
          <p:cNvSpPr>
            <a:spLocks noGrp="1"/>
          </p:cNvSpPr>
          <p:nvPr>
            <p:ph type="title"/>
          </p:nvPr>
        </p:nvSpPr>
        <p:spPr>
          <a:xfrm>
            <a:off x="1066800" y="767174"/>
            <a:ext cx="7772400" cy="522514"/>
          </a:xfrm>
        </p:spPr>
        <p:txBody>
          <a:bodyPr/>
          <a:lstStyle/>
          <a:p>
            <a:r>
              <a:rPr lang="en-US" sz="2800" dirty="0"/>
              <a:t>Interesting Countermeasure #3</a:t>
            </a:r>
          </a:p>
        </p:txBody>
      </p:sp>
      <p:sp>
        <p:nvSpPr>
          <p:cNvPr id="3" name="Content Placeholder 2">
            <a:extLst>
              <a:ext uri="{FF2B5EF4-FFF2-40B4-BE49-F238E27FC236}">
                <a16:creationId xmlns:a16="http://schemas.microsoft.com/office/drawing/2014/main" id="{FAA26884-1CF4-46CA-80B1-BADE7F01907F}"/>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EE0E61F-788A-4C18-AE0F-46F73492D86C}"/>
              </a:ext>
            </a:extLst>
          </p:cNvPr>
          <p:cNvSpPr>
            <a:spLocks noGrp="1"/>
          </p:cNvSpPr>
          <p:nvPr>
            <p:ph type="sldNum" sz="quarter" idx="12"/>
          </p:nvPr>
        </p:nvSpPr>
        <p:spPr/>
        <p:txBody>
          <a:bodyPr/>
          <a:lstStyle/>
          <a:p>
            <a:pPr>
              <a:defRPr/>
            </a:pPr>
            <a:fld id="{2246AFCA-41DB-4E57-B37E-ACAE4249FF61}" type="slidenum">
              <a:rPr lang="en-US" smtClean="0"/>
              <a:pPr>
                <a:defRPr/>
              </a:pPr>
              <a:t>28</a:t>
            </a:fld>
            <a:endParaRPr lang="en-US"/>
          </a:p>
        </p:txBody>
      </p:sp>
      <p:pic>
        <p:nvPicPr>
          <p:cNvPr id="5" name="Picture 4">
            <a:extLst>
              <a:ext uri="{FF2B5EF4-FFF2-40B4-BE49-F238E27FC236}">
                <a16:creationId xmlns:a16="http://schemas.microsoft.com/office/drawing/2014/main" id="{CFD0206A-A9EA-46E3-841F-98EDF2AFB9C2}"/>
              </a:ext>
            </a:extLst>
          </p:cNvPr>
          <p:cNvPicPr>
            <a:picLocks noChangeAspect="1"/>
          </p:cNvPicPr>
          <p:nvPr/>
        </p:nvPicPr>
        <p:blipFill>
          <a:blip r:embed="rId2"/>
          <a:stretch>
            <a:fillRect/>
          </a:stretch>
        </p:blipFill>
        <p:spPr>
          <a:xfrm>
            <a:off x="0" y="1458686"/>
            <a:ext cx="9144000" cy="4047153"/>
          </a:xfrm>
          <a:prstGeom prst="rect">
            <a:avLst/>
          </a:prstGeom>
        </p:spPr>
      </p:pic>
    </p:spTree>
    <p:extLst>
      <p:ext uri="{BB962C8B-B14F-4D97-AF65-F5344CB8AC3E}">
        <p14:creationId xmlns:p14="http://schemas.microsoft.com/office/powerpoint/2010/main" val="4072349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9E96B-E4E1-44F4-B55A-0E0500B43D90}"/>
              </a:ext>
            </a:extLst>
          </p:cNvPr>
          <p:cNvSpPr>
            <a:spLocks noGrp="1"/>
          </p:cNvSpPr>
          <p:nvPr>
            <p:ph type="title"/>
          </p:nvPr>
        </p:nvSpPr>
        <p:spPr>
          <a:xfrm>
            <a:off x="685800" y="294851"/>
            <a:ext cx="7772400" cy="1143000"/>
          </a:xfrm>
        </p:spPr>
        <p:txBody>
          <a:bodyPr/>
          <a:lstStyle/>
          <a:p>
            <a:r>
              <a:rPr lang="en-US" dirty="0"/>
              <a:t>Added an Acceleration Lane</a:t>
            </a:r>
          </a:p>
        </p:txBody>
      </p:sp>
      <p:sp>
        <p:nvSpPr>
          <p:cNvPr id="3" name="Content Placeholder 2">
            <a:extLst>
              <a:ext uri="{FF2B5EF4-FFF2-40B4-BE49-F238E27FC236}">
                <a16:creationId xmlns:a16="http://schemas.microsoft.com/office/drawing/2014/main" id="{055F43F9-368B-4949-9B39-40E29C7DB20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29697C1-CA97-4165-8B0A-CA13186056A4}"/>
              </a:ext>
            </a:extLst>
          </p:cNvPr>
          <p:cNvSpPr>
            <a:spLocks noGrp="1"/>
          </p:cNvSpPr>
          <p:nvPr>
            <p:ph type="sldNum" sz="quarter" idx="12"/>
          </p:nvPr>
        </p:nvSpPr>
        <p:spPr/>
        <p:txBody>
          <a:bodyPr/>
          <a:lstStyle/>
          <a:p>
            <a:pPr>
              <a:defRPr/>
            </a:pPr>
            <a:fld id="{2246AFCA-41DB-4E57-B37E-ACAE4249FF61}" type="slidenum">
              <a:rPr lang="en-US" smtClean="0"/>
              <a:pPr>
                <a:defRPr/>
              </a:pPr>
              <a:t>29</a:t>
            </a:fld>
            <a:endParaRPr lang="en-US"/>
          </a:p>
        </p:txBody>
      </p:sp>
      <p:pic>
        <p:nvPicPr>
          <p:cNvPr id="8" name="Picture 7">
            <a:extLst>
              <a:ext uri="{FF2B5EF4-FFF2-40B4-BE49-F238E27FC236}">
                <a16:creationId xmlns:a16="http://schemas.microsoft.com/office/drawing/2014/main" id="{21775F1C-DC59-4497-A563-04EFCE5EE68C}"/>
              </a:ext>
            </a:extLst>
          </p:cNvPr>
          <p:cNvPicPr>
            <a:picLocks noChangeAspect="1"/>
          </p:cNvPicPr>
          <p:nvPr/>
        </p:nvPicPr>
        <p:blipFill>
          <a:blip r:embed="rId2"/>
          <a:stretch>
            <a:fillRect/>
          </a:stretch>
        </p:blipFill>
        <p:spPr>
          <a:xfrm>
            <a:off x="0" y="604383"/>
            <a:ext cx="9144000" cy="6253617"/>
          </a:xfrm>
          <a:prstGeom prst="rect">
            <a:avLst/>
          </a:prstGeom>
        </p:spPr>
      </p:pic>
      <p:pic>
        <p:nvPicPr>
          <p:cNvPr id="10" name="Picture 9">
            <a:extLst>
              <a:ext uri="{FF2B5EF4-FFF2-40B4-BE49-F238E27FC236}">
                <a16:creationId xmlns:a16="http://schemas.microsoft.com/office/drawing/2014/main" id="{F9B93716-C7D4-4B31-84ED-9A70F774BB64}"/>
              </a:ext>
            </a:extLst>
          </p:cNvPr>
          <p:cNvPicPr>
            <a:picLocks noChangeAspect="1"/>
          </p:cNvPicPr>
          <p:nvPr/>
        </p:nvPicPr>
        <p:blipFill>
          <a:blip r:embed="rId3"/>
          <a:stretch>
            <a:fillRect/>
          </a:stretch>
        </p:blipFill>
        <p:spPr>
          <a:xfrm>
            <a:off x="0" y="413093"/>
            <a:ext cx="9144000" cy="6444907"/>
          </a:xfrm>
          <a:prstGeom prst="rect">
            <a:avLst/>
          </a:prstGeom>
        </p:spPr>
      </p:pic>
      <p:pic>
        <p:nvPicPr>
          <p:cNvPr id="6" name="Picture 5">
            <a:extLst>
              <a:ext uri="{FF2B5EF4-FFF2-40B4-BE49-F238E27FC236}">
                <a16:creationId xmlns:a16="http://schemas.microsoft.com/office/drawing/2014/main" id="{26CA42F6-5A58-46BA-867E-F7357FAC2827}"/>
              </a:ext>
            </a:extLst>
          </p:cNvPr>
          <p:cNvPicPr>
            <a:picLocks noChangeAspect="1"/>
          </p:cNvPicPr>
          <p:nvPr/>
        </p:nvPicPr>
        <p:blipFill>
          <a:blip r:embed="rId4"/>
          <a:stretch>
            <a:fillRect/>
          </a:stretch>
        </p:blipFill>
        <p:spPr>
          <a:xfrm>
            <a:off x="0" y="1556093"/>
            <a:ext cx="9144000" cy="5378356"/>
          </a:xfrm>
          <a:prstGeom prst="rect">
            <a:avLst/>
          </a:prstGeom>
        </p:spPr>
      </p:pic>
      <p:sp>
        <p:nvSpPr>
          <p:cNvPr id="11" name="Title 1">
            <a:extLst>
              <a:ext uri="{FF2B5EF4-FFF2-40B4-BE49-F238E27FC236}">
                <a16:creationId xmlns:a16="http://schemas.microsoft.com/office/drawing/2014/main" id="{257CC175-F6F9-48D6-8188-00C7DEB0310F}"/>
              </a:ext>
            </a:extLst>
          </p:cNvPr>
          <p:cNvSpPr txBox="1">
            <a:spLocks/>
          </p:cNvSpPr>
          <p:nvPr/>
        </p:nvSpPr>
        <p:spPr bwMode="auto">
          <a:xfrm>
            <a:off x="1828800" y="-43918"/>
            <a:ext cx="7772400" cy="522514"/>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defRPr>
            </a:lvl2pPr>
            <a:lvl3pPr algn="l" rtl="0" eaLnBrk="0" fontAlgn="base" hangingPunct="0">
              <a:spcBef>
                <a:spcPct val="0"/>
              </a:spcBef>
              <a:spcAft>
                <a:spcPct val="0"/>
              </a:spcAft>
              <a:defRPr sz="4400">
                <a:solidFill>
                  <a:schemeClr val="tx2"/>
                </a:solidFill>
                <a:latin typeface="Arial" charset="0"/>
              </a:defRPr>
            </a:lvl3pPr>
            <a:lvl4pPr algn="l" rtl="0" eaLnBrk="0" fontAlgn="base" hangingPunct="0">
              <a:spcBef>
                <a:spcPct val="0"/>
              </a:spcBef>
              <a:spcAft>
                <a:spcPct val="0"/>
              </a:spcAft>
              <a:defRPr sz="4400">
                <a:solidFill>
                  <a:schemeClr val="tx2"/>
                </a:solidFill>
                <a:latin typeface="Arial" charset="0"/>
              </a:defRPr>
            </a:lvl4pPr>
            <a:lvl5pPr algn="l" rtl="0" eaLnBrk="0" fontAlgn="base" hangingPunct="0">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a:lstStyle>
          <a:p>
            <a:r>
              <a:rPr lang="en-US" sz="2800" kern="0" dirty="0"/>
              <a:t>Interesting Countermeasure #4</a:t>
            </a:r>
          </a:p>
        </p:txBody>
      </p:sp>
    </p:spTree>
    <p:extLst>
      <p:ext uri="{BB962C8B-B14F-4D97-AF65-F5344CB8AC3E}">
        <p14:creationId xmlns:p14="http://schemas.microsoft.com/office/powerpoint/2010/main" val="303860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2C0BD-ADAA-424C-8AC4-8709B6666385}"/>
              </a:ext>
            </a:extLst>
          </p:cNvPr>
          <p:cNvSpPr>
            <a:spLocks noGrp="1"/>
          </p:cNvSpPr>
          <p:nvPr>
            <p:ph type="title"/>
          </p:nvPr>
        </p:nvSpPr>
        <p:spPr/>
        <p:txBody>
          <a:bodyPr/>
          <a:lstStyle/>
          <a:p>
            <a:r>
              <a:rPr lang="en-US" dirty="0"/>
              <a:t>Preamble</a:t>
            </a:r>
          </a:p>
        </p:txBody>
      </p:sp>
      <p:sp>
        <p:nvSpPr>
          <p:cNvPr id="3" name="Content Placeholder 2">
            <a:extLst>
              <a:ext uri="{FF2B5EF4-FFF2-40B4-BE49-F238E27FC236}">
                <a16:creationId xmlns:a16="http://schemas.microsoft.com/office/drawing/2014/main" id="{60459521-F4FD-468B-8E86-B7AEA2DA12A0}"/>
              </a:ext>
            </a:extLst>
          </p:cNvPr>
          <p:cNvSpPr>
            <a:spLocks noGrp="1"/>
          </p:cNvSpPr>
          <p:nvPr>
            <p:ph idx="1"/>
          </p:nvPr>
        </p:nvSpPr>
        <p:spPr/>
        <p:txBody>
          <a:bodyPr/>
          <a:lstStyle/>
          <a:p>
            <a:r>
              <a:rPr lang="en-US" sz="2800" i="1" dirty="0">
                <a:effectLst/>
                <a:latin typeface="Calibri" panose="020F0502020204030204" pitchFamily="34" charset="0"/>
                <a:ea typeface="Times New Roman" panose="02020603050405020304" pitchFamily="18" charset="0"/>
              </a:rPr>
              <a:t>This presentation was created and is being presented by Willy Sorenson of the Iowa DOT. The views and opinions expressed in this presentation are his and do not necessarily reflect those of the FHWA or USDOT. The contents do not necessarily reflect the official policy of the Department of Transportation.</a:t>
            </a:r>
            <a:endParaRPr lang="en-US" sz="4400" dirty="0"/>
          </a:p>
        </p:txBody>
      </p:sp>
      <p:sp>
        <p:nvSpPr>
          <p:cNvPr id="4" name="Slide Number Placeholder 3">
            <a:extLst>
              <a:ext uri="{FF2B5EF4-FFF2-40B4-BE49-F238E27FC236}">
                <a16:creationId xmlns:a16="http://schemas.microsoft.com/office/drawing/2014/main" id="{6AC6020A-3938-4726-B315-F415494F926E}"/>
              </a:ext>
            </a:extLst>
          </p:cNvPr>
          <p:cNvSpPr>
            <a:spLocks noGrp="1"/>
          </p:cNvSpPr>
          <p:nvPr>
            <p:ph type="sldNum" sz="quarter" idx="12"/>
          </p:nvPr>
        </p:nvSpPr>
        <p:spPr/>
        <p:txBody>
          <a:bodyPr/>
          <a:lstStyle/>
          <a:p>
            <a:pPr>
              <a:defRPr/>
            </a:pPr>
            <a:fld id="{2246AFCA-41DB-4E57-B37E-ACAE4249FF61}" type="slidenum">
              <a:rPr lang="en-US" smtClean="0"/>
              <a:pPr>
                <a:defRPr/>
              </a:pPr>
              <a:t>3</a:t>
            </a:fld>
            <a:endParaRPr lang="en-US"/>
          </a:p>
        </p:txBody>
      </p:sp>
    </p:spTree>
    <p:extLst>
      <p:ext uri="{BB962C8B-B14F-4D97-AF65-F5344CB8AC3E}">
        <p14:creationId xmlns:p14="http://schemas.microsoft.com/office/powerpoint/2010/main" val="41623329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2A7BC-2117-AB49-BC87-389D841E4063}"/>
              </a:ext>
            </a:extLst>
          </p:cNvPr>
          <p:cNvSpPr>
            <a:spLocks noGrp="1"/>
          </p:cNvSpPr>
          <p:nvPr>
            <p:ph type="title"/>
          </p:nvPr>
        </p:nvSpPr>
        <p:spPr>
          <a:xfrm>
            <a:off x="3048000" y="124788"/>
            <a:ext cx="8369807" cy="536547"/>
          </a:xfrm>
        </p:spPr>
        <p:txBody>
          <a:bodyPr>
            <a:normAutofit/>
          </a:bodyPr>
          <a:lstStyle/>
          <a:p>
            <a:r>
              <a:rPr lang="en-US" dirty="0"/>
              <a:t>Wrong-Way Driving Applications</a:t>
            </a:r>
          </a:p>
        </p:txBody>
      </p:sp>
      <p:sp>
        <p:nvSpPr>
          <p:cNvPr id="10" name="Content Placeholder 2">
            <a:extLst>
              <a:ext uri="{FF2B5EF4-FFF2-40B4-BE49-F238E27FC236}">
                <a16:creationId xmlns:a16="http://schemas.microsoft.com/office/drawing/2014/main" id="{2124F940-CF48-424C-9051-D342D064A80D}"/>
              </a:ext>
            </a:extLst>
          </p:cNvPr>
          <p:cNvSpPr txBox="1">
            <a:spLocks noChangeArrowheads="1"/>
          </p:cNvSpPr>
          <p:nvPr/>
        </p:nvSpPr>
        <p:spPr bwMode="auto">
          <a:xfrm>
            <a:off x="116420" y="1237525"/>
            <a:ext cx="4846877" cy="2874024"/>
          </a:xfrm>
          <a:prstGeom prst="rect">
            <a:avLst/>
          </a:prstGeom>
          <a:noFill/>
          <a:ln>
            <a:noFill/>
          </a:ln>
        </p:spPr>
        <p:txBody>
          <a:bodyPr/>
          <a:lstStyle>
            <a:lvl1pPr marL="576263" indent="-3365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179785" lvl="1" indent="0">
              <a:lnSpc>
                <a:spcPct val="108000"/>
              </a:lnSpc>
              <a:spcBef>
                <a:spcPct val="0"/>
              </a:spcBef>
              <a:spcAft>
                <a:spcPts val="450"/>
              </a:spcAft>
              <a:buNone/>
              <a:defRPr/>
            </a:pPr>
            <a:r>
              <a:rPr lang="en-US" altLang="en-US" sz="1800" b="1" dirty="0">
                <a:latin typeface="Arial" panose="020B0604020202020204" pitchFamily="34" charset="0"/>
                <a:cs typeface="Arial" panose="020B0604020202020204" pitchFamily="34" charset="0"/>
              </a:rPr>
              <a:t>Considerations:</a:t>
            </a:r>
          </a:p>
          <a:p>
            <a:pPr marL="216694" lvl="1" indent="0">
              <a:lnSpc>
                <a:spcPct val="108000"/>
              </a:lnSpc>
              <a:spcBef>
                <a:spcPct val="0"/>
              </a:spcBef>
              <a:spcAft>
                <a:spcPts val="450"/>
              </a:spcAft>
              <a:buNone/>
              <a:defRPr/>
            </a:pPr>
            <a:r>
              <a:rPr lang="en-US" altLang="en-US" sz="1800" dirty="0">
                <a:latin typeface="Arial" panose="020B0604020202020204" pitchFamily="34" charset="0"/>
                <a:cs typeface="Arial" panose="020B0604020202020204" pitchFamily="34" charset="0"/>
              </a:rPr>
              <a:t>“False positives”- alerts to drivers who are not driving the wrong direction</a:t>
            </a:r>
          </a:p>
          <a:p>
            <a:pPr marL="812006" lvl="2" indent="-295275">
              <a:lnSpc>
                <a:spcPct val="108000"/>
              </a:lnSpc>
              <a:spcBef>
                <a:spcPct val="0"/>
              </a:spcBef>
              <a:spcAft>
                <a:spcPts val="180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Provide drivers with ability to override the warning?</a:t>
            </a:r>
          </a:p>
          <a:p>
            <a:pPr marL="216694" lvl="1" indent="0">
              <a:lnSpc>
                <a:spcPct val="108000"/>
              </a:lnSpc>
              <a:spcBef>
                <a:spcPct val="0"/>
              </a:spcBef>
              <a:spcAft>
                <a:spcPts val="450"/>
              </a:spcAft>
              <a:buNone/>
              <a:defRPr/>
            </a:pPr>
            <a:r>
              <a:rPr lang="en-US" altLang="en-US" sz="1800" dirty="0">
                <a:latin typeface="Arial" panose="020B0604020202020204" pitchFamily="34" charset="0"/>
                <a:cs typeface="Arial" panose="020B0604020202020204" pitchFamily="34" charset="0"/>
              </a:rPr>
              <a:t>What would the system or app communicate with this alert?</a:t>
            </a:r>
          </a:p>
          <a:p>
            <a:pPr marL="502444" lvl="1">
              <a:lnSpc>
                <a:spcPct val="108000"/>
              </a:lnSpc>
              <a:spcBef>
                <a:spcPct val="0"/>
              </a:spcBef>
              <a:spcAft>
                <a:spcPts val="450"/>
              </a:spcAft>
              <a:defRPr/>
            </a:pPr>
            <a:r>
              <a:rPr lang="en-US" altLang="en-US" sz="1800" dirty="0">
                <a:latin typeface="Arial" panose="020B0604020202020204" pitchFamily="34" charset="0"/>
                <a:cs typeface="Arial" panose="020B0604020202020204" pitchFamily="34" charset="0"/>
              </a:rPr>
              <a:t>E.g. “Turn around immediately”?</a:t>
            </a:r>
          </a:p>
          <a:p>
            <a:pPr marL="216694" lvl="1" indent="0">
              <a:lnSpc>
                <a:spcPct val="108000"/>
              </a:lnSpc>
              <a:spcBef>
                <a:spcPct val="0"/>
              </a:spcBef>
              <a:spcAft>
                <a:spcPts val="450"/>
              </a:spcAft>
              <a:buNone/>
              <a:defRPr/>
            </a:pPr>
            <a:endParaRPr lang="en-US" altLang="en-US" sz="1800"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2B9B17D0-8010-499F-A1C3-0C7975EC950F}"/>
              </a:ext>
            </a:extLst>
          </p:cNvPr>
          <p:cNvPicPr>
            <a:picLocks noChangeAspect="1"/>
          </p:cNvPicPr>
          <p:nvPr/>
        </p:nvPicPr>
        <p:blipFill>
          <a:blip r:embed="rId2"/>
          <a:stretch>
            <a:fillRect/>
          </a:stretch>
        </p:blipFill>
        <p:spPr>
          <a:xfrm>
            <a:off x="4715666" y="2003470"/>
            <a:ext cx="4035141" cy="3024925"/>
          </a:xfrm>
          <a:prstGeom prst="rect">
            <a:avLst/>
          </a:prstGeom>
        </p:spPr>
      </p:pic>
      <p:sp>
        <p:nvSpPr>
          <p:cNvPr id="6" name="Content Placeholder 2">
            <a:extLst>
              <a:ext uri="{FF2B5EF4-FFF2-40B4-BE49-F238E27FC236}">
                <a16:creationId xmlns:a16="http://schemas.microsoft.com/office/drawing/2014/main" id="{F8D24192-4334-45D8-B714-9AECA0AFC2B0}"/>
              </a:ext>
            </a:extLst>
          </p:cNvPr>
          <p:cNvSpPr txBox="1">
            <a:spLocks noChangeArrowheads="1"/>
          </p:cNvSpPr>
          <p:nvPr/>
        </p:nvSpPr>
        <p:spPr bwMode="auto">
          <a:xfrm>
            <a:off x="85095" y="4267200"/>
            <a:ext cx="5477506" cy="1186484"/>
          </a:xfrm>
          <a:prstGeom prst="rect">
            <a:avLst/>
          </a:prstGeom>
          <a:noFill/>
          <a:ln>
            <a:noFill/>
          </a:ln>
        </p:spPr>
        <p:txBody>
          <a:bodyPr/>
          <a:lstStyle>
            <a:lvl1pPr marL="576263" indent="-3365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16694" lvl="1" indent="0">
              <a:lnSpc>
                <a:spcPct val="108000"/>
              </a:lnSpc>
              <a:spcBef>
                <a:spcPct val="0"/>
              </a:spcBef>
              <a:spcAft>
                <a:spcPts val="450"/>
              </a:spcAft>
              <a:buNone/>
              <a:defRPr/>
            </a:pPr>
            <a:r>
              <a:rPr lang="en-US" altLang="en-US" sz="1800" dirty="0">
                <a:latin typeface="Arial" panose="020B0604020202020204" pitchFamily="34" charset="0"/>
                <a:cs typeface="Arial" panose="020B0604020202020204" pitchFamily="34" charset="0"/>
              </a:rPr>
              <a:t>Construction Zones</a:t>
            </a:r>
          </a:p>
          <a:p>
            <a:pPr marL="216694" lvl="1" indent="0">
              <a:lnSpc>
                <a:spcPct val="108000"/>
              </a:lnSpc>
              <a:spcBef>
                <a:spcPct val="0"/>
              </a:spcBef>
              <a:spcAft>
                <a:spcPts val="450"/>
              </a:spcAft>
              <a:buNone/>
              <a:defRPr/>
            </a:pPr>
            <a:r>
              <a:rPr lang="en-US" altLang="en-US" sz="1800" dirty="0">
                <a:latin typeface="Arial" panose="020B0604020202020204" pitchFamily="34" charset="0"/>
                <a:cs typeface="Arial" panose="020B0604020202020204" pitchFamily="34" charset="0"/>
              </a:rPr>
              <a:t>       Once “override” Shuts off for 15 min.</a:t>
            </a:r>
          </a:p>
          <a:p>
            <a:pPr marL="216694" lvl="1" indent="0">
              <a:lnSpc>
                <a:spcPct val="108000"/>
              </a:lnSpc>
              <a:spcBef>
                <a:spcPct val="0"/>
              </a:spcBef>
              <a:spcAft>
                <a:spcPts val="450"/>
              </a:spcAft>
              <a:buNone/>
              <a:defRPr/>
            </a:pPr>
            <a:r>
              <a:rPr lang="en-US" altLang="en-US" sz="1800" dirty="0">
                <a:latin typeface="Arial" panose="020B0604020202020204" pitchFamily="34" charset="0"/>
                <a:cs typeface="Arial" panose="020B0604020202020204" pitchFamily="34" charset="0"/>
              </a:rPr>
              <a:t>If “connected” it updates the map for everyone</a:t>
            </a:r>
          </a:p>
          <a:p>
            <a:pPr marL="216694" lvl="1" indent="0">
              <a:lnSpc>
                <a:spcPct val="108000"/>
              </a:lnSpc>
              <a:spcBef>
                <a:spcPct val="0"/>
              </a:spcBef>
              <a:spcAft>
                <a:spcPts val="450"/>
              </a:spcAft>
              <a:buNone/>
              <a:defRPr/>
            </a:pPr>
            <a:endParaRPr lang="en-US" alt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0666892"/>
      </p:ext>
    </p:extLst>
  </p:cSld>
  <p:clrMapOvr>
    <a:masterClrMapping/>
  </p:clrMapOvr>
  <mc:AlternateContent xmlns:mc="http://schemas.openxmlformats.org/markup-compatibility/2006" xmlns:p14="http://schemas.microsoft.com/office/powerpoint/2010/main">
    <mc:Choice Requires="p14">
      <p:transition spd="slow" p14:dur="2000" advTm="43183"/>
    </mc:Choice>
    <mc:Fallback xmlns="">
      <p:transition spd="slow" advTm="43183"/>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1EF08-6B99-456E-935A-750B3469C9AE}"/>
              </a:ext>
            </a:extLst>
          </p:cNvPr>
          <p:cNvSpPr>
            <a:spLocks noGrp="1"/>
          </p:cNvSpPr>
          <p:nvPr>
            <p:ph type="title"/>
          </p:nvPr>
        </p:nvSpPr>
        <p:spPr>
          <a:xfrm>
            <a:off x="2590801" y="192115"/>
            <a:ext cx="4495800" cy="536547"/>
          </a:xfrm>
        </p:spPr>
        <p:txBody>
          <a:bodyPr>
            <a:normAutofit fontScale="90000"/>
          </a:bodyPr>
          <a:lstStyle/>
          <a:p>
            <a:r>
              <a:rPr lang="en-US" dirty="0"/>
              <a:t>Concept for the ‘near future’, until everyone is driving a “Connected Vehicle”</a:t>
            </a:r>
          </a:p>
        </p:txBody>
      </p:sp>
      <p:sp>
        <p:nvSpPr>
          <p:cNvPr id="3" name="Text Placeholder 2">
            <a:extLst>
              <a:ext uri="{FF2B5EF4-FFF2-40B4-BE49-F238E27FC236}">
                <a16:creationId xmlns:a16="http://schemas.microsoft.com/office/drawing/2014/main" id="{D7B416AC-35FB-483A-A2C2-E7BAC435097A}"/>
              </a:ext>
            </a:extLst>
          </p:cNvPr>
          <p:cNvSpPr>
            <a:spLocks noGrp="1"/>
          </p:cNvSpPr>
          <p:nvPr>
            <p:ph type="body" sz="quarter" idx="10"/>
          </p:nvPr>
        </p:nvSpPr>
        <p:spPr>
          <a:xfrm>
            <a:off x="0" y="914400"/>
            <a:ext cx="8989540" cy="3683000"/>
          </a:xfrm>
        </p:spPr>
        <p:txBody>
          <a:bodyPr/>
          <a:lstStyle/>
          <a:p>
            <a:r>
              <a:rPr lang="en-US" sz="2400" dirty="0"/>
              <a:t>Similar to the Work Zone Data Exchange Initiative by Federal Highway Administration – Whereas work zone information from State DOT’s can be “broadcast” using XML to tell 3</a:t>
            </a:r>
            <a:r>
              <a:rPr lang="en-US" sz="2400" baseline="30000" dirty="0"/>
              <a:t>rd</a:t>
            </a:r>
            <a:r>
              <a:rPr lang="en-US" sz="2400" dirty="0"/>
              <a:t> party apps, and/or a (connected) car directly information about a work zone they are approaching.</a:t>
            </a:r>
          </a:p>
          <a:p>
            <a:r>
              <a:rPr lang="en-US" sz="2400" dirty="0"/>
              <a:t>After a 911 center receives a call about a Wrong Way Driver is reported, why can’t we start the process to enable the “broadcast” that information to 3</a:t>
            </a:r>
            <a:r>
              <a:rPr lang="en-US" sz="2400" baseline="30000" dirty="0"/>
              <a:t>rd</a:t>
            </a:r>
            <a:r>
              <a:rPr lang="en-US" sz="2400" dirty="0"/>
              <a:t> party apps and/or a (connected) cars in the vicinity of the Wrong Way Driver?</a:t>
            </a:r>
          </a:p>
        </p:txBody>
      </p:sp>
      <p:pic>
        <p:nvPicPr>
          <p:cNvPr id="5" name="Picture 4">
            <a:extLst>
              <a:ext uri="{FF2B5EF4-FFF2-40B4-BE49-F238E27FC236}">
                <a16:creationId xmlns:a16="http://schemas.microsoft.com/office/drawing/2014/main" id="{109B6920-1892-4850-954F-A62CB5C627F6}"/>
              </a:ext>
            </a:extLst>
          </p:cNvPr>
          <p:cNvPicPr>
            <a:picLocks noChangeAspect="1"/>
          </p:cNvPicPr>
          <p:nvPr/>
        </p:nvPicPr>
        <p:blipFill>
          <a:blip r:embed="rId2"/>
          <a:stretch>
            <a:fillRect/>
          </a:stretch>
        </p:blipFill>
        <p:spPr>
          <a:xfrm>
            <a:off x="0" y="4403569"/>
            <a:ext cx="9144000" cy="2463484"/>
          </a:xfrm>
          <a:prstGeom prst="rect">
            <a:avLst/>
          </a:prstGeom>
        </p:spPr>
      </p:pic>
    </p:spTree>
    <p:extLst>
      <p:ext uri="{BB962C8B-B14F-4D97-AF65-F5344CB8AC3E}">
        <p14:creationId xmlns:p14="http://schemas.microsoft.com/office/powerpoint/2010/main" val="26666554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EFE86-0F12-445A-AF92-2AAEE73A7033}"/>
              </a:ext>
            </a:extLst>
          </p:cNvPr>
          <p:cNvSpPr>
            <a:spLocks noGrp="1"/>
          </p:cNvSpPr>
          <p:nvPr>
            <p:ph type="title"/>
          </p:nvPr>
        </p:nvSpPr>
        <p:spPr>
          <a:xfrm>
            <a:off x="793687" y="669486"/>
            <a:ext cx="7886700" cy="2759514"/>
          </a:xfrm>
        </p:spPr>
        <p:txBody>
          <a:bodyPr/>
          <a:lstStyle/>
          <a:p>
            <a:r>
              <a:rPr lang="en-US" dirty="0"/>
              <a:t>To wrap things up, there is 1 more thing that I’d like you to know and share with your family, friends and co-workers.</a:t>
            </a:r>
          </a:p>
        </p:txBody>
      </p:sp>
      <p:sp>
        <p:nvSpPr>
          <p:cNvPr id="5" name="Slide Number Placeholder 4">
            <a:extLst>
              <a:ext uri="{FF2B5EF4-FFF2-40B4-BE49-F238E27FC236}">
                <a16:creationId xmlns:a16="http://schemas.microsoft.com/office/drawing/2014/main" id="{B91D9E95-87B3-4CB3-BCAD-E8CC79DC8321}"/>
              </a:ext>
            </a:extLst>
          </p:cNvPr>
          <p:cNvSpPr>
            <a:spLocks noGrp="1"/>
          </p:cNvSpPr>
          <p:nvPr>
            <p:ph type="sldNum" sz="quarter" idx="12"/>
          </p:nvPr>
        </p:nvSpPr>
        <p:spPr/>
        <p:txBody>
          <a:bodyPr/>
          <a:lstStyle/>
          <a:p>
            <a:pPr>
              <a:defRPr/>
            </a:pPr>
            <a:fld id="{1395CB24-F3D7-4C11-BB8B-8C6A5288896A}" type="slidenum">
              <a:rPr lang="en-US" smtClean="0"/>
              <a:pPr>
                <a:defRPr/>
              </a:pPr>
              <a:t>32</a:t>
            </a:fld>
            <a:endParaRPr lang="en-US"/>
          </a:p>
        </p:txBody>
      </p:sp>
      <p:pic>
        <p:nvPicPr>
          <p:cNvPr id="90113" name="Picture 25">
            <a:extLst>
              <a:ext uri="{FF2B5EF4-FFF2-40B4-BE49-F238E27FC236}">
                <a16:creationId xmlns:a16="http://schemas.microsoft.com/office/drawing/2014/main" id="{E712D909-607C-47B3-9B07-4026F1E4BB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 y="3438053"/>
            <a:ext cx="8122920" cy="19526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B61931EA-716F-42E8-99ED-0C5167259ADF}"/>
              </a:ext>
            </a:extLst>
          </p:cNvPr>
          <p:cNvSpPr>
            <a:spLocks noChangeArrowheads="1"/>
          </p:cNvSpPr>
          <p:nvPr/>
        </p:nvSpPr>
        <p:spPr bwMode="auto">
          <a:xfrm>
            <a:off x="762000" y="46577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3186" name="Picture 2" descr="May be a closeup of one or more people and eyeglasses">
            <a:extLst>
              <a:ext uri="{FF2B5EF4-FFF2-40B4-BE49-F238E27FC236}">
                <a16:creationId xmlns:a16="http://schemas.microsoft.com/office/drawing/2014/main" id="{3270F313-C331-4771-9924-713ED56D6C9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5562600"/>
            <a:ext cx="1119188" cy="1119188"/>
          </a:xfrm>
          <a:prstGeom prst="rect">
            <a:avLst/>
          </a:prstGeom>
          <a:noFill/>
          <a:extLst>
            <a:ext uri="{909E8E84-426E-40DD-AFC4-6F175D3DCCD1}">
              <a14:hiddenFill xmlns:a14="http://schemas.microsoft.com/office/drawing/2010/main">
                <a:solidFill>
                  <a:srgbClr val="FFFFFF"/>
                </a:solidFill>
              </a14:hiddenFill>
            </a:ext>
          </a:extLst>
        </p:spPr>
      </p:pic>
      <p:pic>
        <p:nvPicPr>
          <p:cNvPr id="93188" name="Picture 4" descr="No photo description available.">
            <a:extLst>
              <a:ext uri="{FF2B5EF4-FFF2-40B4-BE49-F238E27FC236}">
                <a16:creationId xmlns:a16="http://schemas.microsoft.com/office/drawing/2014/main" id="{EE72B6AF-6DEC-4789-9027-AD6889D4AA6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558" t="31348" r="26164" b="26316"/>
          <a:stretch/>
        </p:blipFill>
        <p:spPr bwMode="auto">
          <a:xfrm>
            <a:off x="2693194" y="5570899"/>
            <a:ext cx="1295400" cy="1119188"/>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5">
            <a:extLst>
              <a:ext uri="{FF2B5EF4-FFF2-40B4-BE49-F238E27FC236}">
                <a16:creationId xmlns:a16="http://schemas.microsoft.com/office/drawing/2014/main" id="{FEF9662F-5912-4CE9-A5A9-A0E1AC5307F2}"/>
              </a:ext>
            </a:extLst>
          </p:cNvPr>
          <p:cNvPicPr>
            <a:picLocks noGrp="1" noChangeAspect="1"/>
          </p:cNvPicPr>
          <p:nvPr>
            <p:ph idx="1"/>
          </p:nvPr>
        </p:nvPicPr>
        <p:blipFill rotWithShape="1">
          <a:blip r:embed="rId5"/>
          <a:srcRect l="24974" t="15887" r="17402" b="49171"/>
          <a:stretch/>
        </p:blipFill>
        <p:spPr>
          <a:xfrm>
            <a:off x="4307940" y="5491414"/>
            <a:ext cx="2649648" cy="1190374"/>
          </a:xfrm>
          <a:prstGeom prst="rect">
            <a:avLst/>
          </a:prstGeom>
        </p:spPr>
      </p:pic>
      <p:pic>
        <p:nvPicPr>
          <p:cNvPr id="4" name="Picture 3">
            <a:extLst>
              <a:ext uri="{FF2B5EF4-FFF2-40B4-BE49-F238E27FC236}">
                <a16:creationId xmlns:a16="http://schemas.microsoft.com/office/drawing/2014/main" id="{7CD1EF05-C379-494C-964D-886CD1AFF3D8}"/>
              </a:ext>
            </a:extLst>
          </p:cNvPr>
          <p:cNvPicPr>
            <a:picLocks noChangeAspect="1"/>
          </p:cNvPicPr>
          <p:nvPr/>
        </p:nvPicPr>
        <p:blipFill>
          <a:blip r:embed="rId6"/>
          <a:stretch>
            <a:fillRect/>
          </a:stretch>
        </p:blipFill>
        <p:spPr>
          <a:xfrm>
            <a:off x="7162801" y="5525547"/>
            <a:ext cx="1143000" cy="1181966"/>
          </a:xfrm>
          <a:prstGeom prst="rect">
            <a:avLst/>
          </a:prstGeom>
        </p:spPr>
      </p:pic>
    </p:spTree>
    <p:extLst>
      <p:ext uri="{BB962C8B-B14F-4D97-AF65-F5344CB8AC3E}">
        <p14:creationId xmlns:p14="http://schemas.microsoft.com/office/powerpoint/2010/main" val="3620240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1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31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31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0A215-5374-4CEF-93B9-29F621174E6D}"/>
              </a:ext>
            </a:extLst>
          </p:cNvPr>
          <p:cNvSpPr>
            <a:spLocks noGrp="1"/>
          </p:cNvSpPr>
          <p:nvPr>
            <p:ph type="title"/>
          </p:nvPr>
        </p:nvSpPr>
        <p:spPr/>
        <p:txBody>
          <a:bodyPr/>
          <a:lstStyle/>
          <a:p>
            <a:r>
              <a:rPr lang="en-US" dirty="0"/>
              <a:t>Best False Call Ever!!!!</a:t>
            </a:r>
          </a:p>
        </p:txBody>
      </p:sp>
      <p:pic>
        <p:nvPicPr>
          <p:cNvPr id="6" name="Content Placeholder 5" descr="A picture containing text, outdoor, grass, day&#10;&#10;Description automatically generated">
            <a:extLst>
              <a:ext uri="{FF2B5EF4-FFF2-40B4-BE49-F238E27FC236}">
                <a16:creationId xmlns:a16="http://schemas.microsoft.com/office/drawing/2014/main" id="{7246AAF4-9FCA-4BD6-9BE9-95B551FCEB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714500"/>
            <a:ext cx="9144000" cy="5143500"/>
          </a:xfrm>
        </p:spPr>
      </p:pic>
      <p:sp>
        <p:nvSpPr>
          <p:cNvPr id="4" name="Slide Number Placeholder 3">
            <a:extLst>
              <a:ext uri="{FF2B5EF4-FFF2-40B4-BE49-F238E27FC236}">
                <a16:creationId xmlns:a16="http://schemas.microsoft.com/office/drawing/2014/main" id="{91DC6491-19A6-4804-B17B-EA54DF09799B}"/>
              </a:ext>
            </a:extLst>
          </p:cNvPr>
          <p:cNvSpPr>
            <a:spLocks noGrp="1"/>
          </p:cNvSpPr>
          <p:nvPr>
            <p:ph type="sldNum" sz="quarter" idx="12"/>
          </p:nvPr>
        </p:nvSpPr>
        <p:spPr/>
        <p:txBody>
          <a:bodyPr/>
          <a:lstStyle/>
          <a:p>
            <a:pPr>
              <a:defRPr/>
            </a:pPr>
            <a:fld id="{2246AFCA-41DB-4E57-B37E-ACAE4249FF61}" type="slidenum">
              <a:rPr lang="en-US" smtClean="0"/>
              <a:pPr>
                <a:defRPr/>
              </a:pPr>
              <a:t>33</a:t>
            </a:fld>
            <a:endParaRPr lang="en-US"/>
          </a:p>
        </p:txBody>
      </p:sp>
    </p:spTree>
    <p:extLst>
      <p:ext uri="{BB962C8B-B14F-4D97-AF65-F5344CB8AC3E}">
        <p14:creationId xmlns:p14="http://schemas.microsoft.com/office/powerpoint/2010/main" val="29644851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246AFCA-41DB-4E57-B37E-ACAE4249FF61}" type="slidenum">
              <a:rPr lang="en-US" smtClean="0"/>
              <a:pPr>
                <a:defRPr/>
              </a:pPr>
              <a:t>34</a:t>
            </a:fld>
            <a:endParaRPr lang="en-US"/>
          </a:p>
        </p:txBody>
      </p:sp>
      <p:pic>
        <p:nvPicPr>
          <p:cNvPr id="931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2113" y="1676400"/>
            <a:ext cx="5819775"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895600" y="5029200"/>
            <a:ext cx="3581400" cy="769441"/>
          </a:xfrm>
          <a:prstGeom prst="rect">
            <a:avLst/>
          </a:prstGeom>
          <a:noFill/>
        </p:spPr>
        <p:txBody>
          <a:bodyPr wrap="square" rtlCol="0">
            <a:spAutoFit/>
          </a:bodyPr>
          <a:lstStyle/>
          <a:p>
            <a:r>
              <a:rPr lang="en-US" sz="4400" dirty="0">
                <a:latin typeface="+mj-lt"/>
              </a:rPr>
              <a:t>Questions?</a:t>
            </a:r>
          </a:p>
        </p:txBody>
      </p:sp>
    </p:spTree>
    <p:extLst>
      <p:ext uri="{BB962C8B-B14F-4D97-AF65-F5344CB8AC3E}">
        <p14:creationId xmlns:p14="http://schemas.microsoft.com/office/powerpoint/2010/main" val="3375397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47579-9638-4A56-807C-FA0C151C90C0}"/>
              </a:ext>
            </a:extLst>
          </p:cNvPr>
          <p:cNvSpPr>
            <a:spLocks noGrp="1"/>
          </p:cNvSpPr>
          <p:nvPr>
            <p:ph type="title"/>
          </p:nvPr>
        </p:nvSpPr>
        <p:spPr>
          <a:xfrm>
            <a:off x="762000" y="1066800"/>
            <a:ext cx="8229600" cy="1371600"/>
          </a:xfrm>
        </p:spPr>
        <p:txBody>
          <a:bodyPr/>
          <a:lstStyle/>
          <a:p>
            <a:r>
              <a:rPr lang="en-US" dirty="0"/>
              <a:t>After collection WWD Data for 10 years with $0 budget…</a:t>
            </a:r>
          </a:p>
        </p:txBody>
      </p:sp>
      <p:sp>
        <p:nvSpPr>
          <p:cNvPr id="7" name="Slide Number Placeholder 6">
            <a:extLst>
              <a:ext uri="{FF2B5EF4-FFF2-40B4-BE49-F238E27FC236}">
                <a16:creationId xmlns:a16="http://schemas.microsoft.com/office/drawing/2014/main" id="{F754911B-FD26-4F4A-9F02-CDEBC700912A}"/>
              </a:ext>
            </a:extLst>
          </p:cNvPr>
          <p:cNvSpPr>
            <a:spLocks noGrp="1"/>
          </p:cNvSpPr>
          <p:nvPr>
            <p:ph type="sldNum" sz="quarter" idx="12"/>
          </p:nvPr>
        </p:nvSpPr>
        <p:spPr/>
        <p:txBody>
          <a:bodyPr/>
          <a:lstStyle/>
          <a:p>
            <a:pPr>
              <a:defRPr/>
            </a:pPr>
            <a:fld id="{B1712761-0099-4EBF-9C7B-ECEC41268A90}" type="slidenum">
              <a:rPr lang="en-US" smtClean="0"/>
              <a:pPr>
                <a:defRPr/>
              </a:pPr>
              <a:t>4</a:t>
            </a:fld>
            <a:endParaRPr lang="en-US"/>
          </a:p>
        </p:txBody>
      </p:sp>
      <p:sp>
        <p:nvSpPr>
          <p:cNvPr id="8" name="Title 1">
            <a:extLst>
              <a:ext uri="{FF2B5EF4-FFF2-40B4-BE49-F238E27FC236}">
                <a16:creationId xmlns:a16="http://schemas.microsoft.com/office/drawing/2014/main" id="{9063950D-13FB-4A7A-A5B4-FE903701AB20}"/>
              </a:ext>
            </a:extLst>
          </p:cNvPr>
          <p:cNvSpPr txBox="1">
            <a:spLocks/>
          </p:cNvSpPr>
          <p:nvPr/>
        </p:nvSpPr>
        <p:spPr bwMode="auto">
          <a:xfrm>
            <a:off x="762000" y="3440900"/>
            <a:ext cx="8229600" cy="1371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defRPr>
            </a:lvl2pPr>
            <a:lvl3pPr algn="l" rtl="0" eaLnBrk="0" fontAlgn="base" hangingPunct="0">
              <a:spcBef>
                <a:spcPct val="0"/>
              </a:spcBef>
              <a:spcAft>
                <a:spcPct val="0"/>
              </a:spcAft>
              <a:defRPr sz="4400">
                <a:solidFill>
                  <a:schemeClr val="tx2"/>
                </a:solidFill>
                <a:latin typeface="Arial" charset="0"/>
              </a:defRPr>
            </a:lvl3pPr>
            <a:lvl4pPr algn="l" rtl="0" eaLnBrk="0" fontAlgn="base" hangingPunct="0">
              <a:spcBef>
                <a:spcPct val="0"/>
              </a:spcBef>
              <a:spcAft>
                <a:spcPct val="0"/>
              </a:spcAft>
              <a:defRPr sz="4400">
                <a:solidFill>
                  <a:schemeClr val="tx2"/>
                </a:solidFill>
                <a:latin typeface="Arial" charset="0"/>
              </a:defRPr>
            </a:lvl4pPr>
            <a:lvl5pPr algn="l" rtl="0" eaLnBrk="0" fontAlgn="base" hangingPunct="0">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a:lstStyle>
          <a:p>
            <a:r>
              <a:rPr lang="en-US" kern="0" dirty="0"/>
              <a:t>I got $1.2 Million of HSIP funding for enhanced signing and pavement markings.</a:t>
            </a:r>
          </a:p>
        </p:txBody>
      </p:sp>
      <p:pic>
        <p:nvPicPr>
          <p:cNvPr id="12" name="Picture 11" descr="A picture containing text&#10;&#10;Description automatically generated">
            <a:extLst>
              <a:ext uri="{FF2B5EF4-FFF2-40B4-BE49-F238E27FC236}">
                <a16:creationId xmlns:a16="http://schemas.microsoft.com/office/drawing/2014/main" id="{A2971623-64AE-450E-959D-3A5C931AED3D}"/>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124200" y="4953000"/>
            <a:ext cx="2625455" cy="1613398"/>
          </a:xfrm>
          <a:prstGeom prst="rect">
            <a:avLst/>
          </a:prstGeom>
        </p:spPr>
      </p:pic>
      <p:sp>
        <p:nvSpPr>
          <p:cNvPr id="13" name="TextBox 12">
            <a:extLst>
              <a:ext uri="{FF2B5EF4-FFF2-40B4-BE49-F238E27FC236}">
                <a16:creationId xmlns:a16="http://schemas.microsoft.com/office/drawing/2014/main" id="{FE4D3542-ADB2-4C18-9C80-3BA01542ECAB}"/>
              </a:ext>
            </a:extLst>
          </p:cNvPr>
          <p:cNvSpPr txBox="1"/>
          <p:nvPr/>
        </p:nvSpPr>
        <p:spPr>
          <a:xfrm>
            <a:off x="5674735" y="6918125"/>
            <a:ext cx="489959" cy="1754326"/>
          </a:xfrm>
          <a:prstGeom prst="rect">
            <a:avLst/>
          </a:prstGeom>
          <a:noFill/>
        </p:spPr>
        <p:txBody>
          <a:bodyPr wrap="square" rtlCol="0">
            <a:spAutoFit/>
          </a:bodyPr>
          <a:lstStyle/>
          <a:p>
            <a:r>
              <a:rPr lang="en-US" sz="900">
                <a:hlinkClick r:id="rId3" tooltip="https://pngimg.com/download/3523"/>
              </a:rPr>
              <a:t>This Photo</a:t>
            </a:r>
            <a:r>
              <a:rPr lang="en-US" sz="900"/>
              <a:t> by Unknown Author is licensed under </a:t>
            </a:r>
            <a:r>
              <a:rPr lang="en-US" sz="900">
                <a:hlinkClick r:id="rId4" tooltip="https://creativecommons.org/licenses/by-nc/3.0/"/>
              </a:rPr>
              <a:t>CC BY-NC</a:t>
            </a:r>
            <a:endParaRPr lang="en-US" sz="900"/>
          </a:p>
        </p:txBody>
      </p:sp>
    </p:spTree>
    <p:extLst>
      <p:ext uri="{BB962C8B-B14F-4D97-AF65-F5344CB8AC3E}">
        <p14:creationId xmlns:p14="http://schemas.microsoft.com/office/powerpoint/2010/main" val="348068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B3615-9FF1-44A7-B9AF-DF5B0F708560}"/>
              </a:ext>
            </a:extLst>
          </p:cNvPr>
          <p:cNvSpPr>
            <a:spLocks noGrp="1"/>
          </p:cNvSpPr>
          <p:nvPr>
            <p:ph type="title"/>
          </p:nvPr>
        </p:nvSpPr>
        <p:spPr/>
        <p:txBody>
          <a:bodyPr/>
          <a:lstStyle/>
          <a:p>
            <a:r>
              <a:rPr lang="en-US" dirty="0"/>
              <a:t>Where to Spend?</a:t>
            </a:r>
          </a:p>
        </p:txBody>
      </p:sp>
      <p:pic>
        <p:nvPicPr>
          <p:cNvPr id="11" name="Content Placeholder 10" descr="Question Mark with solid fill">
            <a:extLst>
              <a:ext uri="{FF2B5EF4-FFF2-40B4-BE49-F238E27FC236}">
                <a16:creationId xmlns:a16="http://schemas.microsoft.com/office/drawing/2014/main" id="{2390C57B-43CD-47C2-9BC5-E814A71CA5F8}"/>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24200" y="3276600"/>
            <a:ext cx="2286000" cy="2286000"/>
          </a:xfrm>
        </p:spPr>
      </p:pic>
      <p:sp>
        <p:nvSpPr>
          <p:cNvPr id="7" name="Slide Number Placeholder 6">
            <a:extLst>
              <a:ext uri="{FF2B5EF4-FFF2-40B4-BE49-F238E27FC236}">
                <a16:creationId xmlns:a16="http://schemas.microsoft.com/office/drawing/2014/main" id="{56CC09C2-2703-4311-B612-50A96C42D269}"/>
              </a:ext>
            </a:extLst>
          </p:cNvPr>
          <p:cNvSpPr>
            <a:spLocks noGrp="1"/>
          </p:cNvSpPr>
          <p:nvPr>
            <p:ph type="sldNum" sz="quarter" idx="12"/>
          </p:nvPr>
        </p:nvSpPr>
        <p:spPr/>
        <p:txBody>
          <a:bodyPr/>
          <a:lstStyle/>
          <a:p>
            <a:pPr>
              <a:defRPr/>
            </a:pPr>
            <a:fld id="{B1712761-0099-4EBF-9C7B-ECEC41268A90}" type="slidenum">
              <a:rPr lang="en-US" smtClean="0"/>
              <a:pPr>
                <a:defRPr/>
              </a:pPr>
              <a:t>5</a:t>
            </a:fld>
            <a:endParaRPr lang="en-US"/>
          </a:p>
        </p:txBody>
      </p:sp>
      <p:pic>
        <p:nvPicPr>
          <p:cNvPr id="91138" name="Picture 2" descr="Map of Iowa (Map of Major Interstate Highways) : Worldofmaps.net - online  Maps and Travel Information">
            <a:extLst>
              <a:ext uri="{FF2B5EF4-FFF2-40B4-BE49-F238E27FC236}">
                <a16:creationId xmlns:a16="http://schemas.microsoft.com/office/drawing/2014/main" id="{FE9EF658-8162-4719-B9E3-356DB354D2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0" y="2553426"/>
            <a:ext cx="6248400" cy="421984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3FDF900-CAD7-4FBE-8028-A0AD1E7437DD}"/>
              </a:ext>
            </a:extLst>
          </p:cNvPr>
          <p:cNvSpPr txBox="1"/>
          <p:nvPr/>
        </p:nvSpPr>
        <p:spPr>
          <a:xfrm>
            <a:off x="3724046" y="2057400"/>
            <a:ext cx="2057400" cy="3170099"/>
          </a:xfrm>
          <a:prstGeom prst="rect">
            <a:avLst/>
          </a:prstGeom>
          <a:noFill/>
        </p:spPr>
        <p:txBody>
          <a:bodyPr wrap="square" rtlCol="0">
            <a:spAutoFit/>
          </a:bodyPr>
          <a:lstStyle/>
          <a:p>
            <a:r>
              <a:rPr lang="en-US" sz="20000" dirty="0">
                <a:solidFill>
                  <a:srgbClr val="FF0000"/>
                </a:solidFill>
                <a:latin typeface="+mj-lt"/>
              </a:rPr>
              <a:t>?</a:t>
            </a:r>
          </a:p>
        </p:txBody>
      </p:sp>
      <p:sp>
        <p:nvSpPr>
          <p:cNvPr id="12" name="TextBox 11">
            <a:extLst>
              <a:ext uri="{FF2B5EF4-FFF2-40B4-BE49-F238E27FC236}">
                <a16:creationId xmlns:a16="http://schemas.microsoft.com/office/drawing/2014/main" id="{F46D495A-06E5-4F70-9EC8-7B14BBFF4AFD}"/>
              </a:ext>
            </a:extLst>
          </p:cNvPr>
          <p:cNvSpPr txBox="1"/>
          <p:nvPr/>
        </p:nvSpPr>
        <p:spPr>
          <a:xfrm>
            <a:off x="1943100" y="1630501"/>
            <a:ext cx="5105400" cy="523220"/>
          </a:xfrm>
          <a:prstGeom prst="rect">
            <a:avLst/>
          </a:prstGeom>
          <a:noFill/>
        </p:spPr>
        <p:txBody>
          <a:bodyPr wrap="square" rtlCol="0">
            <a:spAutoFit/>
          </a:bodyPr>
          <a:lstStyle/>
          <a:p>
            <a:r>
              <a:rPr lang="en-US" sz="2800" dirty="0">
                <a:solidFill>
                  <a:srgbClr val="FFFF00"/>
                </a:solidFill>
                <a:latin typeface="+mj-lt"/>
              </a:rPr>
              <a:t>467 Interchanges in Iowa</a:t>
            </a:r>
          </a:p>
        </p:txBody>
      </p:sp>
    </p:spTree>
    <p:extLst>
      <p:ext uri="{BB962C8B-B14F-4D97-AF65-F5344CB8AC3E}">
        <p14:creationId xmlns:p14="http://schemas.microsoft.com/office/powerpoint/2010/main" val="3314396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014D7-A328-4A4A-AC4A-7E0AE5E0D2BC}"/>
              </a:ext>
            </a:extLst>
          </p:cNvPr>
          <p:cNvSpPr>
            <a:spLocks noGrp="1"/>
          </p:cNvSpPr>
          <p:nvPr>
            <p:ph type="title"/>
          </p:nvPr>
        </p:nvSpPr>
        <p:spPr>
          <a:xfrm>
            <a:off x="2552700" y="381000"/>
            <a:ext cx="4952999" cy="729342"/>
          </a:xfrm>
        </p:spPr>
        <p:txBody>
          <a:bodyPr/>
          <a:lstStyle/>
          <a:p>
            <a:r>
              <a:rPr lang="en-US" dirty="0"/>
              <a:t>Network Screening</a:t>
            </a:r>
          </a:p>
        </p:txBody>
      </p:sp>
      <p:sp>
        <p:nvSpPr>
          <p:cNvPr id="3" name="Content Placeholder 2">
            <a:extLst>
              <a:ext uri="{FF2B5EF4-FFF2-40B4-BE49-F238E27FC236}">
                <a16:creationId xmlns:a16="http://schemas.microsoft.com/office/drawing/2014/main" id="{D5D668F3-616E-4C3E-BDA8-54AC74C5EC1F}"/>
              </a:ext>
            </a:extLst>
          </p:cNvPr>
          <p:cNvSpPr>
            <a:spLocks noGrp="1"/>
          </p:cNvSpPr>
          <p:nvPr>
            <p:ph idx="1"/>
          </p:nvPr>
        </p:nvSpPr>
        <p:spPr>
          <a:xfrm>
            <a:off x="404252" y="1355950"/>
            <a:ext cx="4724400" cy="1645373"/>
          </a:xfrm>
        </p:spPr>
        <p:txBody>
          <a:bodyPr/>
          <a:lstStyle/>
          <a:p>
            <a:r>
              <a:rPr lang="en-US" dirty="0"/>
              <a:t>By Dr. </a:t>
            </a:r>
            <a:r>
              <a:rPr lang="en-US" dirty="0" err="1"/>
              <a:t>Huaguo</a:t>
            </a:r>
            <a:r>
              <a:rPr lang="en-US" dirty="0"/>
              <a:t> Zhou  &amp; Md Atiquzzaman of Auburn University</a:t>
            </a:r>
          </a:p>
        </p:txBody>
      </p:sp>
      <p:sp>
        <p:nvSpPr>
          <p:cNvPr id="4" name="Slide Number Placeholder 3">
            <a:extLst>
              <a:ext uri="{FF2B5EF4-FFF2-40B4-BE49-F238E27FC236}">
                <a16:creationId xmlns:a16="http://schemas.microsoft.com/office/drawing/2014/main" id="{78633423-6827-42A5-83FD-921ECC09069D}"/>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246AFCA-41DB-4E57-B37E-ACAE4249FF61}" type="slidenum">
              <a:rPr kumimoji="0" lang="en-US" sz="1400" b="0" i="0" u="none" strike="noStrike" kern="1200" cap="none" spc="0" normalizeH="0" baseline="0" noProof="0" smtClean="0">
                <a:ln>
                  <a:noFill/>
                </a:ln>
                <a:solidFill>
                  <a:srgbClr val="EBD189"/>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400" b="0" i="0" u="none" strike="noStrike" kern="1200" cap="none" spc="0" normalizeH="0" baseline="0" noProof="0">
              <a:ln>
                <a:noFill/>
              </a:ln>
              <a:solidFill>
                <a:srgbClr val="EBD189"/>
              </a:solidFill>
              <a:effectLst/>
              <a:uLnTx/>
              <a:uFillTx/>
              <a:latin typeface="Arial"/>
              <a:ea typeface="+mn-ea"/>
              <a:cs typeface="+mn-cs"/>
            </a:endParaRPr>
          </a:p>
        </p:txBody>
      </p:sp>
      <p:pic>
        <p:nvPicPr>
          <p:cNvPr id="5" name="Picture 4">
            <a:extLst>
              <a:ext uri="{FF2B5EF4-FFF2-40B4-BE49-F238E27FC236}">
                <a16:creationId xmlns:a16="http://schemas.microsoft.com/office/drawing/2014/main" id="{0BE33C03-AE3A-49D8-AC02-A4F0188C81E4}"/>
              </a:ext>
            </a:extLst>
          </p:cNvPr>
          <p:cNvPicPr>
            <a:picLocks noChangeAspect="1"/>
          </p:cNvPicPr>
          <p:nvPr/>
        </p:nvPicPr>
        <p:blipFill>
          <a:blip r:embed="rId2"/>
          <a:stretch>
            <a:fillRect/>
          </a:stretch>
        </p:blipFill>
        <p:spPr>
          <a:xfrm>
            <a:off x="4741818" y="3250067"/>
            <a:ext cx="4402182" cy="3099185"/>
          </a:xfrm>
          <a:prstGeom prst="rect">
            <a:avLst/>
          </a:prstGeom>
        </p:spPr>
      </p:pic>
      <p:pic>
        <p:nvPicPr>
          <p:cNvPr id="6" name="Picture 5">
            <a:extLst>
              <a:ext uri="{FF2B5EF4-FFF2-40B4-BE49-F238E27FC236}">
                <a16:creationId xmlns:a16="http://schemas.microsoft.com/office/drawing/2014/main" id="{4FB44028-EABB-4E35-8837-51ED3A885FAB}"/>
              </a:ext>
            </a:extLst>
          </p:cNvPr>
          <p:cNvPicPr>
            <a:picLocks noChangeAspect="1"/>
          </p:cNvPicPr>
          <p:nvPr/>
        </p:nvPicPr>
        <p:blipFill>
          <a:blip r:embed="rId3"/>
          <a:stretch>
            <a:fillRect/>
          </a:stretch>
        </p:blipFill>
        <p:spPr>
          <a:xfrm>
            <a:off x="17417" y="3250067"/>
            <a:ext cx="5240383" cy="3103679"/>
          </a:xfrm>
          <a:prstGeom prst="rect">
            <a:avLst/>
          </a:prstGeom>
        </p:spPr>
      </p:pic>
      <p:pic>
        <p:nvPicPr>
          <p:cNvPr id="8" name="Picture 7">
            <a:extLst>
              <a:ext uri="{FF2B5EF4-FFF2-40B4-BE49-F238E27FC236}">
                <a16:creationId xmlns:a16="http://schemas.microsoft.com/office/drawing/2014/main" id="{E9D3B5B7-F2BD-493E-89D8-2F4AEA85D9D3}"/>
              </a:ext>
            </a:extLst>
          </p:cNvPr>
          <p:cNvPicPr>
            <a:picLocks noChangeAspect="1"/>
          </p:cNvPicPr>
          <p:nvPr/>
        </p:nvPicPr>
        <p:blipFill>
          <a:blip r:embed="rId4"/>
          <a:stretch>
            <a:fillRect/>
          </a:stretch>
        </p:blipFill>
        <p:spPr>
          <a:xfrm>
            <a:off x="4733453" y="1376598"/>
            <a:ext cx="4384334" cy="1747602"/>
          </a:xfrm>
          <a:prstGeom prst="rect">
            <a:avLst/>
          </a:prstGeom>
        </p:spPr>
      </p:pic>
      <p:sp>
        <p:nvSpPr>
          <p:cNvPr id="7" name="TextBox 6">
            <a:extLst>
              <a:ext uri="{FF2B5EF4-FFF2-40B4-BE49-F238E27FC236}">
                <a16:creationId xmlns:a16="http://schemas.microsoft.com/office/drawing/2014/main" id="{ACFD3FEE-8097-4BE2-AEB6-5770F15F1DD8}"/>
              </a:ext>
            </a:extLst>
          </p:cNvPr>
          <p:cNvSpPr txBox="1"/>
          <p:nvPr/>
        </p:nvSpPr>
        <p:spPr>
          <a:xfrm>
            <a:off x="533400" y="6477000"/>
            <a:ext cx="8001000" cy="461665"/>
          </a:xfrm>
          <a:prstGeom prst="rect">
            <a:avLst/>
          </a:prstGeom>
          <a:noFill/>
        </p:spPr>
        <p:txBody>
          <a:bodyPr wrap="square" rtlCol="0">
            <a:spAutoFit/>
          </a:bodyPr>
          <a:lstStyle/>
          <a:p>
            <a:r>
              <a:rPr lang="en-US" dirty="0">
                <a:hlinkClick r:id="rId5"/>
              </a:rPr>
              <a:t>https://journals.sagepub.com/doi/pdf/10.1177/0361198118783152</a:t>
            </a:r>
            <a:endParaRPr lang="en-US" dirty="0"/>
          </a:p>
        </p:txBody>
      </p:sp>
    </p:spTree>
    <p:extLst>
      <p:ext uri="{BB962C8B-B14F-4D97-AF65-F5344CB8AC3E}">
        <p14:creationId xmlns:p14="http://schemas.microsoft.com/office/powerpoint/2010/main" val="468616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92079-C23E-490B-BDF1-DAF424CB4E72}"/>
              </a:ext>
            </a:extLst>
          </p:cNvPr>
          <p:cNvSpPr>
            <a:spLocks noGrp="1"/>
          </p:cNvSpPr>
          <p:nvPr>
            <p:ph type="title"/>
          </p:nvPr>
        </p:nvSpPr>
        <p:spPr>
          <a:xfrm>
            <a:off x="228600" y="292895"/>
            <a:ext cx="8229600" cy="1143000"/>
          </a:xfrm>
        </p:spPr>
        <p:txBody>
          <a:bodyPr/>
          <a:lstStyle/>
          <a:p>
            <a:r>
              <a:rPr lang="en-US" sz="4000" dirty="0"/>
              <a:t>Iowa’s Modification Scoring System</a:t>
            </a:r>
          </a:p>
        </p:txBody>
      </p:sp>
      <p:sp>
        <p:nvSpPr>
          <p:cNvPr id="3" name="Text Placeholder 2">
            <a:extLst>
              <a:ext uri="{FF2B5EF4-FFF2-40B4-BE49-F238E27FC236}">
                <a16:creationId xmlns:a16="http://schemas.microsoft.com/office/drawing/2014/main" id="{16EB3097-BC58-4FA5-BF9F-1AADAE141686}"/>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D763683C-69C9-4684-B6C9-1C14D8485A45}"/>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C9A2D847-EF7B-4CEE-B03A-F3ABE62332A9}"/>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1AC015C0-F82A-48F2-B61C-5E291B6F526F}"/>
              </a:ext>
            </a:extLst>
          </p:cNvPr>
          <p:cNvSpPr>
            <a:spLocks noGrp="1"/>
          </p:cNvSpPr>
          <p:nvPr>
            <p:ph sz="quarter" idx="4"/>
          </p:nvPr>
        </p:nvSpPr>
        <p:spPr/>
        <p:txBody>
          <a:bodyPr/>
          <a:lstStyle/>
          <a:p>
            <a:endParaRPr lang="en-US"/>
          </a:p>
        </p:txBody>
      </p:sp>
      <p:sp>
        <p:nvSpPr>
          <p:cNvPr id="7" name="Slide Number Placeholder 6">
            <a:extLst>
              <a:ext uri="{FF2B5EF4-FFF2-40B4-BE49-F238E27FC236}">
                <a16:creationId xmlns:a16="http://schemas.microsoft.com/office/drawing/2014/main" id="{B873AF08-B637-4710-9C25-8632C0CCF2C2}"/>
              </a:ext>
            </a:extLst>
          </p:cNvPr>
          <p:cNvSpPr>
            <a:spLocks noGrp="1"/>
          </p:cNvSpPr>
          <p:nvPr>
            <p:ph type="sldNum" sz="quarter" idx="12"/>
          </p:nvPr>
        </p:nvSpPr>
        <p:spPr/>
        <p:txBody>
          <a:bodyPr/>
          <a:lstStyle/>
          <a:p>
            <a:pPr>
              <a:defRPr/>
            </a:pPr>
            <a:fld id="{B1712761-0099-4EBF-9C7B-ECEC41268A90}" type="slidenum">
              <a:rPr lang="en-US" smtClean="0"/>
              <a:pPr>
                <a:defRPr/>
              </a:pPr>
              <a:t>7</a:t>
            </a:fld>
            <a:endParaRPr lang="en-US"/>
          </a:p>
        </p:txBody>
      </p:sp>
      <p:pic>
        <p:nvPicPr>
          <p:cNvPr id="8" name="Picture 7">
            <a:extLst>
              <a:ext uri="{FF2B5EF4-FFF2-40B4-BE49-F238E27FC236}">
                <a16:creationId xmlns:a16="http://schemas.microsoft.com/office/drawing/2014/main" id="{4CE87F65-7D1F-4FB7-B6DA-D4A89DF8B01D}"/>
              </a:ext>
            </a:extLst>
          </p:cNvPr>
          <p:cNvPicPr>
            <a:picLocks noChangeAspect="1"/>
          </p:cNvPicPr>
          <p:nvPr/>
        </p:nvPicPr>
        <p:blipFill>
          <a:blip r:embed="rId2"/>
          <a:stretch>
            <a:fillRect/>
          </a:stretch>
        </p:blipFill>
        <p:spPr>
          <a:xfrm>
            <a:off x="1149096" y="1564073"/>
            <a:ext cx="7543800" cy="5172891"/>
          </a:xfrm>
          <a:prstGeom prst="rect">
            <a:avLst/>
          </a:prstGeom>
        </p:spPr>
      </p:pic>
    </p:spTree>
    <p:extLst>
      <p:ext uri="{BB962C8B-B14F-4D97-AF65-F5344CB8AC3E}">
        <p14:creationId xmlns:p14="http://schemas.microsoft.com/office/powerpoint/2010/main" val="3330724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F7935-18DE-4952-A9A0-7C6DD88630DB}"/>
              </a:ext>
            </a:extLst>
          </p:cNvPr>
          <p:cNvSpPr>
            <a:spLocks noGrp="1"/>
          </p:cNvSpPr>
          <p:nvPr>
            <p:ph type="title"/>
          </p:nvPr>
        </p:nvSpPr>
        <p:spPr>
          <a:xfrm>
            <a:off x="457200" y="609600"/>
            <a:ext cx="7772400" cy="762000"/>
          </a:xfrm>
        </p:spPr>
        <p:txBody>
          <a:bodyPr/>
          <a:lstStyle/>
          <a:p>
            <a:r>
              <a:rPr lang="en-US" dirty="0"/>
              <a:t>Don’t forget about At-Grades</a:t>
            </a:r>
          </a:p>
        </p:txBody>
      </p:sp>
      <p:sp>
        <p:nvSpPr>
          <p:cNvPr id="3" name="Content Placeholder 2">
            <a:extLst>
              <a:ext uri="{FF2B5EF4-FFF2-40B4-BE49-F238E27FC236}">
                <a16:creationId xmlns:a16="http://schemas.microsoft.com/office/drawing/2014/main" id="{79395C06-26B7-4DED-A51A-D78C4581068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D72EB01C-0197-4116-A3D0-E057B622A824}"/>
              </a:ext>
            </a:extLst>
          </p:cNvPr>
          <p:cNvSpPr>
            <a:spLocks noGrp="1"/>
          </p:cNvSpPr>
          <p:nvPr>
            <p:ph type="sldNum" sz="quarter" idx="12"/>
          </p:nvPr>
        </p:nvSpPr>
        <p:spPr/>
        <p:txBody>
          <a:bodyPr/>
          <a:lstStyle/>
          <a:p>
            <a:pPr>
              <a:defRPr/>
            </a:pPr>
            <a:fld id="{2246AFCA-41DB-4E57-B37E-ACAE4249FF61}" type="slidenum">
              <a:rPr lang="en-US" smtClean="0"/>
              <a:pPr>
                <a:defRPr/>
              </a:pPr>
              <a:t>8</a:t>
            </a:fld>
            <a:endParaRPr lang="en-US"/>
          </a:p>
        </p:txBody>
      </p:sp>
      <p:pic>
        <p:nvPicPr>
          <p:cNvPr id="5" name="Picture 4">
            <a:extLst>
              <a:ext uri="{FF2B5EF4-FFF2-40B4-BE49-F238E27FC236}">
                <a16:creationId xmlns:a16="http://schemas.microsoft.com/office/drawing/2014/main" id="{365302DD-0947-40AA-A072-36D66C79CE1C}"/>
              </a:ext>
            </a:extLst>
          </p:cNvPr>
          <p:cNvPicPr>
            <a:picLocks noChangeAspect="1"/>
          </p:cNvPicPr>
          <p:nvPr/>
        </p:nvPicPr>
        <p:blipFill>
          <a:blip r:embed="rId2"/>
          <a:stretch>
            <a:fillRect/>
          </a:stretch>
        </p:blipFill>
        <p:spPr>
          <a:xfrm>
            <a:off x="767791" y="1371600"/>
            <a:ext cx="7608418" cy="5163054"/>
          </a:xfrm>
          <a:prstGeom prst="rect">
            <a:avLst/>
          </a:prstGeom>
        </p:spPr>
      </p:pic>
    </p:spTree>
    <p:extLst>
      <p:ext uri="{BB962C8B-B14F-4D97-AF65-F5344CB8AC3E}">
        <p14:creationId xmlns:p14="http://schemas.microsoft.com/office/powerpoint/2010/main" val="2691053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5DE91-C541-46AB-8382-4DEABD8AC02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8FE20A0A-A45A-4671-A7AF-4F717C9FF4AF}"/>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2FBA8D67-4475-49EC-B66C-DE64366B1C2E}"/>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6563E3E1-5170-4326-A2E1-73E7BF101187}"/>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D2645F1E-7A0B-4295-8118-94A20358F93E}"/>
              </a:ext>
            </a:extLst>
          </p:cNvPr>
          <p:cNvSpPr>
            <a:spLocks noGrp="1"/>
          </p:cNvSpPr>
          <p:nvPr>
            <p:ph sz="quarter" idx="4"/>
          </p:nvPr>
        </p:nvSpPr>
        <p:spPr/>
        <p:txBody>
          <a:bodyPr/>
          <a:lstStyle/>
          <a:p>
            <a:endParaRPr lang="en-US"/>
          </a:p>
        </p:txBody>
      </p:sp>
      <p:sp>
        <p:nvSpPr>
          <p:cNvPr id="7" name="Slide Number Placeholder 6">
            <a:extLst>
              <a:ext uri="{FF2B5EF4-FFF2-40B4-BE49-F238E27FC236}">
                <a16:creationId xmlns:a16="http://schemas.microsoft.com/office/drawing/2014/main" id="{3861BE6C-6AC3-4180-B48D-91F92BB4AFEF}"/>
              </a:ext>
            </a:extLst>
          </p:cNvPr>
          <p:cNvSpPr>
            <a:spLocks noGrp="1"/>
          </p:cNvSpPr>
          <p:nvPr>
            <p:ph type="sldNum" sz="quarter" idx="12"/>
          </p:nvPr>
        </p:nvSpPr>
        <p:spPr/>
        <p:txBody>
          <a:bodyPr/>
          <a:lstStyle/>
          <a:p>
            <a:pPr>
              <a:defRPr/>
            </a:pPr>
            <a:fld id="{B1712761-0099-4EBF-9C7B-ECEC41268A90}" type="slidenum">
              <a:rPr lang="en-US" smtClean="0"/>
              <a:pPr>
                <a:defRPr/>
              </a:pPr>
              <a:t>9</a:t>
            </a:fld>
            <a:endParaRPr lang="en-US"/>
          </a:p>
        </p:txBody>
      </p:sp>
      <p:pic>
        <p:nvPicPr>
          <p:cNvPr id="10" name="Picture 9">
            <a:extLst>
              <a:ext uri="{FF2B5EF4-FFF2-40B4-BE49-F238E27FC236}">
                <a16:creationId xmlns:a16="http://schemas.microsoft.com/office/drawing/2014/main" id="{78087BDC-406C-4BD0-85FD-B625640B4B0C}"/>
              </a:ext>
            </a:extLst>
          </p:cNvPr>
          <p:cNvPicPr>
            <a:picLocks noChangeAspect="1"/>
          </p:cNvPicPr>
          <p:nvPr/>
        </p:nvPicPr>
        <p:blipFill>
          <a:blip r:embed="rId2"/>
          <a:stretch>
            <a:fillRect/>
          </a:stretch>
        </p:blipFill>
        <p:spPr>
          <a:xfrm>
            <a:off x="0" y="345795"/>
            <a:ext cx="9144000" cy="6166409"/>
          </a:xfrm>
          <a:prstGeom prst="rect">
            <a:avLst/>
          </a:prstGeom>
        </p:spPr>
      </p:pic>
    </p:spTree>
    <p:extLst>
      <p:ext uri="{BB962C8B-B14F-4D97-AF65-F5344CB8AC3E}">
        <p14:creationId xmlns:p14="http://schemas.microsoft.com/office/powerpoint/2010/main" val="836263056"/>
      </p:ext>
    </p:extLst>
  </p:cSld>
  <p:clrMapOvr>
    <a:masterClrMapping/>
  </p:clrMapOvr>
</p:sld>
</file>

<file path=ppt/theme/theme1.xml><?xml version="1.0" encoding="utf-8"?>
<a:theme xmlns:a="http://schemas.openxmlformats.org/drawingml/2006/main" name="Factory">
  <a:themeElements>
    <a:clrScheme name="">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rgbClr val="FF0000"/>
          </a:solidFill>
          <a:prstDash val="solid"/>
          <a:miter lim="800000"/>
          <a:headEnd type="none" w="med" len="med"/>
          <a:tailEnd type="none" w="med" len="med"/>
        </a:ln>
        <a:effec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400" b="0" i="0" u="none" strike="noStrike" cap="none" normalizeH="0" baseline="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Factory 1">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2">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3">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4">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5">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6">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Factory">
  <a:themeElements>
    <a:clrScheme name="">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Factory 1">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2">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3">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4">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5">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6">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109091</TotalTime>
  <Words>646</Words>
  <Application>Microsoft Office PowerPoint</Application>
  <PresentationFormat>On-screen Show (4:3)</PresentationFormat>
  <Paragraphs>106</Paragraphs>
  <Slides>34</Slides>
  <Notes>0</Notes>
  <HiddenSlides>0</HiddenSlides>
  <MMClips>1</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1</vt:i4>
      </vt:variant>
      <vt:variant>
        <vt:lpstr>Slide Titles</vt:lpstr>
      </vt:variant>
      <vt:variant>
        <vt:i4>34</vt:i4>
      </vt:variant>
    </vt:vector>
  </HeadingPairs>
  <TitlesOfParts>
    <vt:vector size="43" baseType="lpstr">
      <vt:lpstr>Arial</vt:lpstr>
      <vt:lpstr>Arial Narrow</vt:lpstr>
      <vt:lpstr>Calibri</vt:lpstr>
      <vt:lpstr>Times New Roman</vt:lpstr>
      <vt:lpstr>Wingdings</vt:lpstr>
      <vt:lpstr>Factory</vt:lpstr>
      <vt:lpstr>Custom Design</vt:lpstr>
      <vt:lpstr>1_Factory</vt:lpstr>
      <vt:lpstr>Image Document</vt:lpstr>
      <vt:lpstr>PowerPoint Presentation</vt:lpstr>
      <vt:lpstr>Agenda</vt:lpstr>
      <vt:lpstr>Preamble</vt:lpstr>
      <vt:lpstr>After collection WWD Data for 10 years with $0 budget…</vt:lpstr>
      <vt:lpstr>Where to Spend?</vt:lpstr>
      <vt:lpstr>Network Screening</vt:lpstr>
      <vt:lpstr>Iowa’s Modification Scoring System</vt:lpstr>
      <vt:lpstr>Don’t forget about At-Grades</vt:lpstr>
      <vt:lpstr>PowerPoint Presentation</vt:lpstr>
      <vt:lpstr>At-Grade Intersection</vt:lpstr>
      <vt:lpstr>PowerPoint Presentation</vt:lpstr>
      <vt:lpstr>PowerPoint Presentation</vt:lpstr>
      <vt:lpstr>Folded Diamond Interchange</vt:lpstr>
      <vt:lpstr>PowerPoint Presentation</vt:lpstr>
      <vt:lpstr>PowerPoint Presentation</vt:lpstr>
      <vt:lpstr>Standard Diamond Interchange</vt:lpstr>
      <vt:lpstr>PowerPoint Presentation</vt:lpstr>
      <vt:lpstr>PowerPoint Presentation</vt:lpstr>
      <vt:lpstr>PowerPoint Presentation</vt:lpstr>
      <vt:lpstr>60 Cameras + Installation for $300,000</vt:lpstr>
      <vt:lpstr>PowerPoint Presentation</vt:lpstr>
      <vt:lpstr>Each WWD “trips” an e-mail alarm</vt:lpstr>
      <vt:lpstr>Using the Alarms to Notify</vt:lpstr>
      <vt:lpstr>PowerPoint Presentation</vt:lpstr>
      <vt:lpstr>Lessons Learned</vt:lpstr>
      <vt:lpstr>PowerPoint Presentation</vt:lpstr>
      <vt:lpstr>Island Treatment</vt:lpstr>
      <vt:lpstr>Interesting Countermeasure #3</vt:lpstr>
      <vt:lpstr>Added an Acceleration Lane</vt:lpstr>
      <vt:lpstr>Wrong-Way Driving Applications</vt:lpstr>
      <vt:lpstr>Concept for the ‘near future’, until everyone is driving a “Connected Vehicle”</vt:lpstr>
      <vt:lpstr>To wrap things up, there is 1 more thing that I’d like you to know and share with your family, friends and co-workers.</vt:lpstr>
      <vt:lpstr>Best False Call Ever!!!!</vt:lpstr>
      <vt:lpstr>PowerPoint Presentation</vt:lpstr>
    </vt:vector>
  </TitlesOfParts>
  <Company>Iowa Dept of Transportation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cmarkle</dc:creator>
  <cp:lastModifiedBy>Sorenson, Willy</cp:lastModifiedBy>
  <cp:revision>1496</cp:revision>
  <cp:lastPrinted>2021-11-16T14:37:54Z</cp:lastPrinted>
  <dcterms:created xsi:type="dcterms:W3CDTF">2000-10-05T14:55:58Z</dcterms:created>
  <dcterms:modified xsi:type="dcterms:W3CDTF">2022-03-08T06:04:48Z</dcterms:modified>
</cp:coreProperties>
</file>